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6" r:id="rId4"/>
    <p:sldId id="274" r:id="rId5"/>
    <p:sldId id="276" r:id="rId6"/>
    <p:sldId id="277" r:id="rId7"/>
    <p:sldId id="27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77D65-4809-4F30-B320-277804E3BD8D}" v="23" dt="2022-09-14T16:03:22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4"/>
  </p:normalViewPr>
  <p:slideViewPr>
    <p:cSldViewPr snapToGrid="0" snapToObjects="1">
      <p:cViewPr varScale="1">
        <p:scale>
          <a:sx n="109" d="100"/>
          <a:sy n="109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Rifat Ibn Alam" userId="50c5a165-0f41-4312-a5ec-0c41a91f59c2" providerId="ADAL" clId="{0E877D65-4809-4F30-B320-277804E3BD8D}"/>
    <pc:docChg chg="undo redo custSel modSld">
      <pc:chgData name="Rifat Ibn Alam" userId="50c5a165-0f41-4312-a5ec-0c41a91f59c2" providerId="ADAL" clId="{0E877D65-4809-4F30-B320-277804E3BD8D}" dt="2022-09-19T16:28:19.745" v="397" actId="207"/>
      <pc:docMkLst>
        <pc:docMk/>
      </pc:docMkLst>
      <pc:sldChg chg="modSp">
        <pc:chgData name="Rifat Ibn Alam" userId="50c5a165-0f41-4312-a5ec-0c41a91f59c2" providerId="ADAL" clId="{0E877D65-4809-4F30-B320-277804E3BD8D}" dt="2022-09-14T15:33:25.497" v="0"/>
        <pc:sldMkLst>
          <pc:docMk/>
          <pc:sldMk cId="700707328" sldId="256"/>
        </pc:sldMkLst>
        <pc:graphicFrameChg chg="mod">
          <ac:chgData name="Rifat Ibn Alam" userId="50c5a165-0f41-4312-a5ec-0c41a91f59c2" providerId="ADAL" clId="{0E877D65-4809-4F30-B320-277804E3BD8D}" dt="2022-09-14T15:33:25.497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Rifat Ibn Alam" userId="50c5a165-0f41-4312-a5ec-0c41a91f59c2" providerId="ADAL" clId="{0E877D65-4809-4F30-B320-277804E3BD8D}" dt="2022-09-14T15:34:48.961" v="2" actId="113"/>
        <pc:sldMkLst>
          <pc:docMk/>
          <pc:sldMk cId="424874041" sldId="257"/>
        </pc:sldMkLst>
        <pc:spChg chg="mod">
          <ac:chgData name="Rifat Ibn Alam" userId="50c5a165-0f41-4312-a5ec-0c41a91f59c2" providerId="ADAL" clId="{0E877D65-4809-4F30-B320-277804E3BD8D}" dt="2022-09-14T15:34:48.961" v="2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9T16:28:19.745" v="397" actId="207"/>
        <pc:sldMkLst>
          <pc:docMk/>
          <pc:sldMk cId="2134390752" sldId="274"/>
        </pc:sldMkLst>
        <pc:spChg chg="mod">
          <ac:chgData name="Rifat Ibn Alam" userId="50c5a165-0f41-4312-a5ec-0c41a91f59c2" providerId="ADAL" clId="{0E877D65-4809-4F30-B320-277804E3BD8D}" dt="2022-09-19T16:28:19.745" v="397" actId="207"/>
          <ac:spMkLst>
            <pc:docMk/>
            <pc:sldMk cId="2134390752" sldId="274"/>
            <ac:spMk id="2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36:02.880" v="13" actId="5793"/>
        <pc:sldMkLst>
          <pc:docMk/>
          <pc:sldMk cId="2134390752" sldId="276"/>
        </pc:sldMkLst>
        <pc:spChg chg="mod">
          <ac:chgData name="Rifat Ibn Alam" userId="50c5a165-0f41-4312-a5ec-0c41a91f59c2" providerId="ADAL" clId="{0E877D65-4809-4F30-B320-277804E3BD8D}" dt="2022-09-14T15:36:02.880" v="13" actId="5793"/>
          <ac:spMkLst>
            <pc:docMk/>
            <pc:sldMk cId="2134390752" sldId="276"/>
            <ac:spMk id="6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38:05.235" v="17" actId="12"/>
        <pc:sldMkLst>
          <pc:docMk/>
          <pc:sldMk cId="2134390752" sldId="278"/>
        </pc:sldMkLst>
        <pc:spChg chg="mod">
          <ac:chgData name="Rifat Ibn Alam" userId="50c5a165-0f41-4312-a5ec-0c41a91f59c2" providerId="ADAL" clId="{0E877D65-4809-4F30-B320-277804E3BD8D}" dt="2022-09-14T15:38:05.235" v="17" actId="12"/>
          <ac:spMkLst>
            <pc:docMk/>
            <pc:sldMk cId="2134390752" sldId="278"/>
            <ac:spMk id="14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39:35.217" v="24" actId="13926"/>
        <pc:sldMkLst>
          <pc:docMk/>
          <pc:sldMk cId="2134390752" sldId="279"/>
        </pc:sldMkLst>
        <pc:spChg chg="mod">
          <ac:chgData name="Rifat Ibn Alam" userId="50c5a165-0f41-4312-a5ec-0c41a91f59c2" providerId="ADAL" clId="{0E877D65-4809-4F30-B320-277804E3BD8D}" dt="2022-09-14T15:39:35.217" v="24" actId="13926"/>
          <ac:spMkLst>
            <pc:docMk/>
            <pc:sldMk cId="2134390752" sldId="279"/>
            <ac:spMk id="4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39:56.674" v="26" actId="20577"/>
        <pc:sldMkLst>
          <pc:docMk/>
          <pc:sldMk cId="2134390752" sldId="280"/>
        </pc:sldMkLst>
        <pc:spChg chg="mod">
          <ac:chgData name="Rifat Ibn Alam" userId="50c5a165-0f41-4312-a5ec-0c41a91f59c2" providerId="ADAL" clId="{0E877D65-4809-4F30-B320-277804E3BD8D}" dt="2022-09-14T15:39:56.674" v="26" actId="20577"/>
          <ac:spMkLst>
            <pc:docMk/>
            <pc:sldMk cId="2134390752" sldId="280"/>
            <ac:spMk id="10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42:37.487" v="41" actId="113"/>
        <pc:sldMkLst>
          <pc:docMk/>
          <pc:sldMk cId="2134390752" sldId="281"/>
        </pc:sldMkLst>
        <pc:spChg chg="mod">
          <ac:chgData name="Rifat Ibn Alam" userId="50c5a165-0f41-4312-a5ec-0c41a91f59c2" providerId="ADAL" clId="{0E877D65-4809-4F30-B320-277804E3BD8D}" dt="2022-09-14T15:41:51.428" v="31" actId="207"/>
          <ac:spMkLst>
            <pc:docMk/>
            <pc:sldMk cId="2134390752" sldId="281"/>
            <ac:spMk id="2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42:37.487" v="41" actId="113"/>
          <ac:spMkLst>
            <pc:docMk/>
            <pc:sldMk cId="2134390752" sldId="281"/>
            <ac:spMk id="12" creationId="{00000000-0000-0000-0000-000000000000}"/>
          </ac:spMkLst>
        </pc:spChg>
      </pc:sldChg>
      <pc:sldChg chg="addSp delSp modSp mod">
        <pc:chgData name="Rifat Ibn Alam" userId="50c5a165-0f41-4312-a5ec-0c41a91f59c2" providerId="ADAL" clId="{0E877D65-4809-4F30-B320-277804E3BD8D}" dt="2022-09-14T15:48:05.789" v="163" actId="1036"/>
        <pc:sldMkLst>
          <pc:docMk/>
          <pc:sldMk cId="2134390752" sldId="284"/>
        </pc:sldMkLst>
        <pc:spChg chg="mod">
          <ac:chgData name="Rifat Ibn Alam" userId="50c5a165-0f41-4312-a5ec-0c41a91f59c2" providerId="ADAL" clId="{0E877D65-4809-4F30-B320-277804E3BD8D}" dt="2022-09-14T15:43:13.964" v="42" actId="207"/>
          <ac:spMkLst>
            <pc:docMk/>
            <pc:sldMk cId="2134390752" sldId="284"/>
            <ac:spMk id="2" creationId="{00000000-0000-0000-0000-000000000000}"/>
          </ac:spMkLst>
        </pc:spChg>
        <pc:spChg chg="add mod ord">
          <ac:chgData name="Rifat Ibn Alam" userId="50c5a165-0f41-4312-a5ec-0c41a91f59c2" providerId="ADAL" clId="{0E877D65-4809-4F30-B320-277804E3BD8D}" dt="2022-09-14T15:47:52.016" v="152" actId="167"/>
          <ac:spMkLst>
            <pc:docMk/>
            <pc:sldMk cId="2134390752" sldId="284"/>
            <ac:spMk id="5" creationId="{3F728111-6880-9D6B-E5B0-1B04AFDA2891}"/>
          </ac:spMkLst>
        </pc:spChg>
        <pc:spChg chg="mod">
          <ac:chgData name="Rifat Ibn Alam" userId="50c5a165-0f41-4312-a5ec-0c41a91f59c2" providerId="ADAL" clId="{0E877D65-4809-4F30-B320-277804E3BD8D}" dt="2022-09-14T15:48:05.789" v="163" actId="1036"/>
          <ac:spMkLst>
            <pc:docMk/>
            <pc:sldMk cId="2134390752" sldId="284"/>
            <ac:spMk id="10" creationId="{00000000-0000-0000-0000-000000000000}"/>
          </ac:spMkLst>
        </pc:spChg>
        <pc:spChg chg="mod topLvl">
          <ac:chgData name="Rifat Ibn Alam" userId="50c5a165-0f41-4312-a5ec-0c41a91f59c2" providerId="ADAL" clId="{0E877D65-4809-4F30-B320-277804E3BD8D}" dt="2022-09-14T15:46:56.800" v="137" actId="165"/>
          <ac:spMkLst>
            <pc:docMk/>
            <pc:sldMk cId="2134390752" sldId="284"/>
            <ac:spMk id="11" creationId="{00000000-0000-0000-0000-000000000000}"/>
          </ac:spMkLst>
        </pc:spChg>
        <pc:spChg chg="mod topLvl">
          <ac:chgData name="Rifat Ibn Alam" userId="50c5a165-0f41-4312-a5ec-0c41a91f59c2" providerId="ADAL" clId="{0E877D65-4809-4F30-B320-277804E3BD8D}" dt="2022-09-14T15:47:56.767" v="154" actId="1076"/>
          <ac:spMkLst>
            <pc:docMk/>
            <pc:sldMk cId="2134390752" sldId="284"/>
            <ac:spMk id="14" creationId="{00000000-0000-0000-0000-000000000000}"/>
          </ac:spMkLst>
        </pc:spChg>
        <pc:spChg chg="mod topLvl">
          <ac:chgData name="Rifat Ibn Alam" userId="50c5a165-0f41-4312-a5ec-0c41a91f59c2" providerId="ADAL" clId="{0E877D65-4809-4F30-B320-277804E3BD8D}" dt="2022-09-14T15:46:56.800" v="137" actId="165"/>
          <ac:spMkLst>
            <pc:docMk/>
            <pc:sldMk cId="2134390752" sldId="284"/>
            <ac:spMk id="22" creationId="{00000000-0000-0000-0000-000000000000}"/>
          </ac:spMkLst>
        </pc:spChg>
        <pc:spChg chg="mod topLvl">
          <ac:chgData name="Rifat Ibn Alam" userId="50c5a165-0f41-4312-a5ec-0c41a91f59c2" providerId="ADAL" clId="{0E877D65-4809-4F30-B320-277804E3BD8D}" dt="2022-09-14T15:47:23.137" v="146" actId="1076"/>
          <ac:spMkLst>
            <pc:docMk/>
            <pc:sldMk cId="2134390752" sldId="284"/>
            <ac:spMk id="23" creationId="{00000000-0000-0000-0000-000000000000}"/>
          </ac:spMkLst>
        </pc:spChg>
        <pc:grpChg chg="add del mod">
          <ac:chgData name="Rifat Ibn Alam" userId="50c5a165-0f41-4312-a5ec-0c41a91f59c2" providerId="ADAL" clId="{0E877D65-4809-4F30-B320-277804E3BD8D}" dt="2022-09-14T15:47:26.459" v="147" actId="1076"/>
          <ac:grpSpMkLst>
            <pc:docMk/>
            <pc:sldMk cId="2134390752" sldId="284"/>
            <ac:grpSpMk id="3" creationId="{135474E4-74B4-7800-F136-A549DD4CABAC}"/>
          </ac:grpSpMkLst>
        </pc:grpChg>
        <pc:grpChg chg="add del mod">
          <ac:chgData name="Rifat Ibn Alam" userId="50c5a165-0f41-4312-a5ec-0c41a91f59c2" providerId="ADAL" clId="{0E877D65-4809-4F30-B320-277804E3BD8D}" dt="2022-09-14T15:47:00.400" v="145" actId="164"/>
          <ac:grpSpMkLst>
            <pc:docMk/>
            <pc:sldMk cId="2134390752" sldId="284"/>
            <ac:grpSpMk id="4" creationId="{F764F16A-F935-0673-84AA-0CBE826531C8}"/>
          </ac:grpSpMkLst>
        </pc:grpChg>
        <pc:grpChg chg="mod">
          <ac:chgData name="Rifat Ibn Alam" userId="50c5a165-0f41-4312-a5ec-0c41a91f59c2" providerId="ADAL" clId="{0E877D65-4809-4F30-B320-277804E3BD8D}" dt="2022-09-14T15:47:23.137" v="146" actId="1076"/>
          <ac:grpSpMkLst>
            <pc:docMk/>
            <pc:sldMk cId="2134390752" sldId="284"/>
            <ac:grpSpMk id="19" creationId="{00000000-0000-0000-0000-000000000000}"/>
          </ac:grpSpMkLst>
        </pc:grpChg>
      </pc:sldChg>
      <pc:sldChg chg="modSp mod">
        <pc:chgData name="Rifat Ibn Alam" userId="50c5a165-0f41-4312-a5ec-0c41a91f59c2" providerId="ADAL" clId="{0E877D65-4809-4F30-B320-277804E3BD8D}" dt="2022-09-14T15:49:10.882" v="166" actId="207"/>
        <pc:sldMkLst>
          <pc:docMk/>
          <pc:sldMk cId="2134390752" sldId="285"/>
        </pc:sldMkLst>
        <pc:spChg chg="mod">
          <ac:chgData name="Rifat Ibn Alam" userId="50c5a165-0f41-4312-a5ec-0c41a91f59c2" providerId="ADAL" clId="{0E877D65-4809-4F30-B320-277804E3BD8D}" dt="2022-09-14T15:49:10.882" v="166" actId="207"/>
          <ac:spMkLst>
            <pc:docMk/>
            <pc:sldMk cId="2134390752" sldId="285"/>
            <ac:spMk id="12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50:10.694" v="176" actId="207"/>
        <pc:sldMkLst>
          <pc:docMk/>
          <pc:sldMk cId="2134390752" sldId="286"/>
        </pc:sldMkLst>
        <pc:spChg chg="mod">
          <ac:chgData name="Rifat Ibn Alam" userId="50c5a165-0f41-4312-a5ec-0c41a91f59c2" providerId="ADAL" clId="{0E877D65-4809-4F30-B320-277804E3BD8D}" dt="2022-09-14T15:50:10.694" v="176" actId="207"/>
          <ac:spMkLst>
            <pc:docMk/>
            <pc:sldMk cId="2134390752" sldId="286"/>
            <ac:spMk id="11" creationId="{00000000-0000-0000-0000-000000000000}"/>
          </ac:spMkLst>
        </pc:spChg>
      </pc:sldChg>
      <pc:sldChg chg="addSp delSp modSp mod">
        <pc:chgData name="Rifat Ibn Alam" userId="50c5a165-0f41-4312-a5ec-0c41a91f59c2" providerId="ADAL" clId="{0E877D65-4809-4F30-B320-277804E3BD8D}" dt="2022-09-14T15:53:22.530" v="233" actId="13926"/>
        <pc:sldMkLst>
          <pc:docMk/>
          <pc:sldMk cId="2134390752" sldId="287"/>
        </pc:sldMkLst>
        <pc:spChg chg="add mod ord">
          <ac:chgData name="Rifat Ibn Alam" userId="50c5a165-0f41-4312-a5ec-0c41a91f59c2" providerId="ADAL" clId="{0E877D65-4809-4F30-B320-277804E3BD8D}" dt="2022-09-14T15:51:23.358" v="181" actId="167"/>
          <ac:spMkLst>
            <pc:docMk/>
            <pc:sldMk cId="2134390752" sldId="287"/>
            <ac:spMk id="3" creationId="{A50C18ED-7E66-8AD6-80B2-2DF0BBAEB6FF}"/>
          </ac:spMkLst>
        </pc:spChg>
        <pc:spChg chg="mod ord">
          <ac:chgData name="Rifat Ibn Alam" userId="50c5a165-0f41-4312-a5ec-0c41a91f59c2" providerId="ADAL" clId="{0E877D65-4809-4F30-B320-277804E3BD8D}" dt="2022-09-14T15:52:59.998" v="228" actId="167"/>
          <ac:spMkLst>
            <pc:docMk/>
            <pc:sldMk cId="2134390752" sldId="287"/>
            <ac:spMk id="26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2:07.293" v="215" actId="1036"/>
          <ac:spMkLst>
            <pc:docMk/>
            <pc:sldMk cId="2134390752" sldId="287"/>
            <ac:spMk id="27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1:48.030" v="197" actId="1035"/>
          <ac:spMkLst>
            <pc:docMk/>
            <pc:sldMk cId="2134390752" sldId="287"/>
            <ac:spMk id="28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2:15.581" v="221" actId="1035"/>
          <ac:spMkLst>
            <pc:docMk/>
            <pc:sldMk cId="2134390752" sldId="287"/>
            <ac:spMk id="29" creationId="{00000000-0000-0000-0000-000000000000}"/>
          </ac:spMkLst>
        </pc:spChg>
        <pc:spChg chg="del mod">
          <ac:chgData name="Rifat Ibn Alam" userId="50c5a165-0f41-4312-a5ec-0c41a91f59c2" providerId="ADAL" clId="{0E877D65-4809-4F30-B320-277804E3BD8D}" dt="2022-09-14T15:53:06.637" v="230" actId="478"/>
          <ac:spMkLst>
            <pc:docMk/>
            <pc:sldMk cId="2134390752" sldId="287"/>
            <ac:spMk id="31" creationId="{00000000-0000-0000-0000-000000000000}"/>
          </ac:spMkLst>
        </pc:spChg>
        <pc:spChg chg="del">
          <ac:chgData name="Rifat Ibn Alam" userId="50c5a165-0f41-4312-a5ec-0c41a91f59c2" providerId="ADAL" clId="{0E877D65-4809-4F30-B320-277804E3BD8D}" dt="2022-09-14T15:53:17.757" v="232" actId="478"/>
          <ac:spMkLst>
            <pc:docMk/>
            <pc:sldMk cId="2134390752" sldId="287"/>
            <ac:spMk id="33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2:07.293" v="215" actId="1036"/>
          <ac:spMkLst>
            <pc:docMk/>
            <pc:sldMk cId="2134390752" sldId="287"/>
            <ac:spMk id="40" creationId="{00000000-0000-0000-0000-000000000000}"/>
          </ac:spMkLst>
        </pc:spChg>
        <pc:spChg chg="mod ord">
          <ac:chgData name="Rifat Ibn Alam" userId="50c5a165-0f41-4312-a5ec-0c41a91f59c2" providerId="ADAL" clId="{0E877D65-4809-4F30-B320-277804E3BD8D}" dt="2022-09-14T15:53:22.530" v="233" actId="13926"/>
          <ac:spMkLst>
            <pc:docMk/>
            <pc:sldMk cId="2134390752" sldId="287"/>
            <ac:spMk id="41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2:07.293" v="215" actId="1036"/>
          <ac:spMkLst>
            <pc:docMk/>
            <pc:sldMk cId="2134390752" sldId="287"/>
            <ac:spMk id="42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1:48.030" v="197" actId="1035"/>
          <ac:spMkLst>
            <pc:docMk/>
            <pc:sldMk cId="2134390752" sldId="287"/>
            <ac:spMk id="43" creationId="{00000000-0000-0000-0000-000000000000}"/>
          </ac:spMkLst>
        </pc:spChg>
        <pc:grpChg chg="mod">
          <ac:chgData name="Rifat Ibn Alam" userId="50c5a165-0f41-4312-a5ec-0c41a91f59c2" providerId="ADAL" clId="{0E877D65-4809-4F30-B320-277804E3BD8D}" dt="2022-09-14T15:51:33.134" v="184" actId="1035"/>
          <ac:grpSpMkLst>
            <pc:docMk/>
            <pc:sldMk cId="2134390752" sldId="287"/>
            <ac:grpSpMk id="30" creationId="{00000000-0000-0000-0000-000000000000}"/>
          </ac:grpSpMkLst>
        </pc:grpChg>
        <pc:grpChg chg="mod">
          <ac:chgData name="Rifat Ibn Alam" userId="50c5a165-0f41-4312-a5ec-0c41a91f59c2" providerId="ADAL" clId="{0E877D65-4809-4F30-B320-277804E3BD8D}" dt="2022-09-14T15:51:33.134" v="184" actId="1035"/>
          <ac:grpSpMkLst>
            <pc:docMk/>
            <pc:sldMk cId="2134390752" sldId="287"/>
            <ac:grpSpMk id="35" creationId="{00000000-0000-0000-0000-000000000000}"/>
          </ac:grpSpMkLst>
        </pc:grpChg>
        <pc:grpChg chg="mod">
          <ac:chgData name="Rifat Ibn Alam" userId="50c5a165-0f41-4312-a5ec-0c41a91f59c2" providerId="ADAL" clId="{0E877D65-4809-4F30-B320-277804E3BD8D}" dt="2022-09-14T15:52:15.581" v="221" actId="1035"/>
          <ac:grpSpMkLst>
            <pc:docMk/>
            <pc:sldMk cId="2134390752" sldId="287"/>
            <ac:grpSpMk id="44" creationId="{00000000-0000-0000-0000-000000000000}"/>
          </ac:grpSpMkLst>
        </pc:grpChg>
      </pc:sldChg>
      <pc:sldChg chg="addSp modSp mod">
        <pc:chgData name="Rifat Ibn Alam" userId="50c5a165-0f41-4312-a5ec-0c41a91f59c2" providerId="ADAL" clId="{0E877D65-4809-4F30-B320-277804E3BD8D}" dt="2022-09-14T15:56:35.027" v="268" actId="207"/>
        <pc:sldMkLst>
          <pc:docMk/>
          <pc:sldMk cId="2134390752" sldId="288"/>
        </pc:sldMkLst>
        <pc:spChg chg="mod">
          <ac:chgData name="Rifat Ibn Alam" userId="50c5a165-0f41-4312-a5ec-0c41a91f59c2" providerId="ADAL" clId="{0E877D65-4809-4F30-B320-277804E3BD8D}" dt="2022-09-14T15:54:05.192" v="236" actId="207"/>
          <ac:spMkLst>
            <pc:docMk/>
            <pc:sldMk cId="2134390752" sldId="288"/>
            <ac:spMk id="2" creationId="{00000000-0000-0000-0000-000000000000}"/>
          </ac:spMkLst>
        </pc:spChg>
        <pc:spChg chg="add mod">
          <ac:chgData name="Rifat Ibn Alam" userId="50c5a165-0f41-4312-a5ec-0c41a91f59c2" providerId="ADAL" clId="{0E877D65-4809-4F30-B320-277804E3BD8D}" dt="2022-09-14T15:55:14.023" v="239" actId="14861"/>
          <ac:spMkLst>
            <pc:docMk/>
            <pc:sldMk cId="2134390752" sldId="288"/>
            <ac:spMk id="3" creationId="{56F21EFF-35A2-0CFC-3E09-D4811A378240}"/>
          </ac:spMkLst>
        </pc:spChg>
        <pc:spChg chg="add mod">
          <ac:chgData name="Rifat Ibn Alam" userId="50c5a165-0f41-4312-a5ec-0c41a91f59c2" providerId="ADAL" clId="{0E877D65-4809-4F30-B320-277804E3BD8D}" dt="2022-09-14T15:55:26.902" v="242" actId="207"/>
          <ac:spMkLst>
            <pc:docMk/>
            <pc:sldMk cId="2134390752" sldId="288"/>
            <ac:spMk id="4" creationId="{93A458A0-81E8-8723-8B71-2F6880BF1232}"/>
          </ac:spMkLst>
        </pc:spChg>
        <pc:spChg chg="add mod">
          <ac:chgData name="Rifat Ibn Alam" userId="50c5a165-0f41-4312-a5ec-0c41a91f59c2" providerId="ADAL" clId="{0E877D65-4809-4F30-B320-277804E3BD8D}" dt="2022-09-14T15:56:09.596" v="264" actId="1035"/>
          <ac:spMkLst>
            <pc:docMk/>
            <pc:sldMk cId="2134390752" sldId="288"/>
            <ac:spMk id="5" creationId="{9DA99AEE-1CD7-B64B-D3BF-D79529947521}"/>
          </ac:spMkLst>
        </pc:spChg>
        <pc:spChg chg="add mod">
          <ac:chgData name="Rifat Ibn Alam" userId="50c5a165-0f41-4312-a5ec-0c41a91f59c2" providerId="ADAL" clId="{0E877D65-4809-4F30-B320-277804E3BD8D}" dt="2022-09-14T15:56:09.596" v="264" actId="1035"/>
          <ac:spMkLst>
            <pc:docMk/>
            <pc:sldMk cId="2134390752" sldId="288"/>
            <ac:spMk id="6" creationId="{2A87A18A-F305-746A-A4D7-D531BAD9D005}"/>
          </ac:spMkLst>
        </pc:spChg>
        <pc:spChg chg="add mod">
          <ac:chgData name="Rifat Ibn Alam" userId="50c5a165-0f41-4312-a5ec-0c41a91f59c2" providerId="ADAL" clId="{0E877D65-4809-4F30-B320-277804E3BD8D}" dt="2022-09-14T15:56:05.367" v="251" actId="1076"/>
          <ac:spMkLst>
            <pc:docMk/>
            <pc:sldMk cId="2134390752" sldId="288"/>
            <ac:spMk id="7" creationId="{093C80FA-364A-8E3E-244C-F671E100756E}"/>
          </ac:spMkLst>
        </pc:spChg>
        <pc:spChg chg="mod">
          <ac:chgData name="Rifat Ibn Alam" userId="50c5a165-0f41-4312-a5ec-0c41a91f59c2" providerId="ADAL" clId="{0E877D65-4809-4F30-B320-277804E3BD8D}" dt="2022-09-14T15:56:35.027" v="268" actId="207"/>
          <ac:spMkLst>
            <pc:docMk/>
            <pc:sldMk cId="2134390752" sldId="288"/>
            <ac:spMk id="24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57:30.559" v="274" actId="113"/>
        <pc:sldMkLst>
          <pc:docMk/>
          <pc:sldMk cId="2134390752" sldId="289"/>
        </pc:sldMkLst>
        <pc:spChg chg="mod">
          <ac:chgData name="Rifat Ibn Alam" userId="50c5a165-0f41-4312-a5ec-0c41a91f59c2" providerId="ADAL" clId="{0E877D65-4809-4F30-B320-277804E3BD8D}" dt="2022-09-14T15:57:30.559" v="274" actId="113"/>
          <ac:spMkLst>
            <pc:docMk/>
            <pc:sldMk cId="2134390752" sldId="289"/>
            <ac:spMk id="17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58:52.380" v="286" actId="207"/>
        <pc:sldMkLst>
          <pc:docMk/>
          <pc:sldMk cId="2134390752" sldId="290"/>
        </pc:sldMkLst>
        <pc:spChg chg="mod">
          <ac:chgData name="Rifat Ibn Alam" userId="50c5a165-0f41-4312-a5ec-0c41a91f59c2" providerId="ADAL" clId="{0E877D65-4809-4F30-B320-277804E3BD8D}" dt="2022-09-14T15:57:46.840" v="277" actId="207"/>
          <ac:spMkLst>
            <pc:docMk/>
            <pc:sldMk cId="2134390752" sldId="290"/>
            <ac:spMk id="2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5:58:52.380" v="286" actId="207"/>
          <ac:spMkLst>
            <pc:docMk/>
            <pc:sldMk cId="2134390752" sldId="290"/>
            <ac:spMk id="10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5:59:26.469" v="289" actId="13926"/>
        <pc:sldMkLst>
          <pc:docMk/>
          <pc:sldMk cId="2134390752" sldId="291"/>
        </pc:sldMkLst>
        <pc:spChg chg="mod">
          <ac:chgData name="Rifat Ibn Alam" userId="50c5a165-0f41-4312-a5ec-0c41a91f59c2" providerId="ADAL" clId="{0E877D65-4809-4F30-B320-277804E3BD8D}" dt="2022-09-14T15:59:26.469" v="289" actId="13926"/>
          <ac:spMkLst>
            <pc:docMk/>
            <pc:sldMk cId="2134390752" sldId="291"/>
            <ac:spMk id="5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6:00:17.672" v="299" actId="207"/>
        <pc:sldMkLst>
          <pc:docMk/>
          <pc:sldMk cId="2134390752" sldId="292"/>
        </pc:sldMkLst>
        <pc:spChg chg="mod">
          <ac:chgData name="Rifat Ibn Alam" userId="50c5a165-0f41-4312-a5ec-0c41a91f59c2" providerId="ADAL" clId="{0E877D65-4809-4F30-B320-277804E3BD8D}" dt="2022-09-14T15:59:51.415" v="290" actId="207"/>
          <ac:spMkLst>
            <pc:docMk/>
            <pc:sldMk cId="2134390752" sldId="292"/>
            <ac:spMk id="2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6:00:17.672" v="299" actId="207"/>
          <ac:spMkLst>
            <pc:docMk/>
            <pc:sldMk cId="2134390752" sldId="292"/>
            <ac:spMk id="10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6:00:53.479" v="302" actId="113"/>
        <pc:sldMkLst>
          <pc:docMk/>
          <pc:sldMk cId="2134390752" sldId="293"/>
        </pc:sldMkLst>
        <pc:spChg chg="mod">
          <ac:chgData name="Rifat Ibn Alam" userId="50c5a165-0f41-4312-a5ec-0c41a91f59c2" providerId="ADAL" clId="{0E877D65-4809-4F30-B320-277804E3BD8D}" dt="2022-09-14T16:00:53.479" v="302" actId="113"/>
          <ac:spMkLst>
            <pc:docMk/>
            <pc:sldMk cId="2134390752" sldId="293"/>
            <ac:spMk id="11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6:01:59.891" v="320" actId="207"/>
        <pc:sldMkLst>
          <pc:docMk/>
          <pc:sldMk cId="2134390752" sldId="294"/>
        </pc:sldMkLst>
        <pc:spChg chg="mod">
          <ac:chgData name="Rifat Ibn Alam" userId="50c5a165-0f41-4312-a5ec-0c41a91f59c2" providerId="ADAL" clId="{0E877D65-4809-4F30-B320-277804E3BD8D}" dt="2022-09-14T16:01:59.891" v="320" actId="207"/>
          <ac:spMkLst>
            <pc:docMk/>
            <pc:sldMk cId="2134390752" sldId="294"/>
            <ac:spMk id="12" creationId="{00000000-0000-0000-0000-000000000000}"/>
          </ac:spMkLst>
        </pc:spChg>
      </pc:sldChg>
      <pc:sldChg chg="modSp mod">
        <pc:chgData name="Rifat Ibn Alam" userId="50c5a165-0f41-4312-a5ec-0c41a91f59c2" providerId="ADAL" clId="{0E877D65-4809-4F30-B320-277804E3BD8D}" dt="2022-09-14T16:04:15.549" v="396" actId="207"/>
        <pc:sldMkLst>
          <pc:docMk/>
          <pc:sldMk cId="2134390752" sldId="295"/>
        </pc:sldMkLst>
        <pc:spChg chg="mod">
          <ac:chgData name="Rifat Ibn Alam" userId="50c5a165-0f41-4312-a5ec-0c41a91f59c2" providerId="ADAL" clId="{0E877D65-4809-4F30-B320-277804E3BD8D}" dt="2022-09-14T16:04:15.549" v="396" actId="207"/>
          <ac:spMkLst>
            <pc:docMk/>
            <pc:sldMk cId="2134390752" sldId="295"/>
            <ac:spMk id="2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6:02:39.757" v="339" actId="207"/>
          <ac:spMkLst>
            <pc:docMk/>
            <pc:sldMk cId="2134390752" sldId="295"/>
            <ac:spMk id="4" creationId="{00000000-0000-0000-0000-000000000000}"/>
          </ac:spMkLst>
        </pc:spChg>
      </pc:sldChg>
      <pc:sldChg chg="addSp modSp mod">
        <pc:chgData name="Rifat Ibn Alam" userId="50c5a165-0f41-4312-a5ec-0c41a91f59c2" providerId="ADAL" clId="{0E877D65-4809-4F30-B320-277804E3BD8D}" dt="2022-09-14T16:03:47.091" v="393" actId="1036"/>
        <pc:sldMkLst>
          <pc:docMk/>
          <pc:sldMk cId="2134390752" sldId="296"/>
        </pc:sldMkLst>
        <pc:spChg chg="add mod">
          <ac:chgData name="Rifat Ibn Alam" userId="50c5a165-0f41-4312-a5ec-0c41a91f59c2" providerId="ADAL" clId="{0E877D65-4809-4F30-B320-277804E3BD8D}" dt="2022-09-14T16:03:47.091" v="393" actId="1036"/>
          <ac:spMkLst>
            <pc:docMk/>
            <pc:sldMk cId="2134390752" sldId="296"/>
            <ac:spMk id="3" creationId="{1EDF742D-8A19-9344-8C4B-3494BCE8D320}"/>
          </ac:spMkLst>
        </pc:spChg>
        <pc:spChg chg="add mod">
          <ac:chgData name="Rifat Ibn Alam" userId="50c5a165-0f41-4312-a5ec-0c41a91f59c2" providerId="ADAL" clId="{0E877D65-4809-4F30-B320-277804E3BD8D}" dt="2022-09-14T16:03:47.091" v="393" actId="1036"/>
          <ac:spMkLst>
            <pc:docMk/>
            <pc:sldMk cId="2134390752" sldId="296"/>
            <ac:spMk id="4" creationId="{003E6D5A-BD0D-B18A-E745-2AA4F99825D6}"/>
          </ac:spMkLst>
        </pc:spChg>
        <pc:spChg chg="mod">
          <ac:chgData name="Rifat Ibn Alam" userId="50c5a165-0f41-4312-a5ec-0c41a91f59c2" providerId="ADAL" clId="{0E877D65-4809-4F30-B320-277804E3BD8D}" dt="2022-09-14T16:03:47.091" v="393" actId="1036"/>
          <ac:spMkLst>
            <pc:docMk/>
            <pc:sldMk cId="2134390752" sldId="296"/>
            <ac:spMk id="5" creationId="{00000000-0000-0000-0000-000000000000}"/>
          </ac:spMkLst>
        </pc:spChg>
        <pc:spChg chg="mod">
          <ac:chgData name="Rifat Ibn Alam" userId="50c5a165-0f41-4312-a5ec-0c41a91f59c2" providerId="ADAL" clId="{0E877D65-4809-4F30-B320-277804E3BD8D}" dt="2022-09-14T16:03:47.091" v="393" actId="1036"/>
          <ac:spMkLst>
            <pc:docMk/>
            <pc:sldMk cId="2134390752" sldId="29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49DB-4720-4A1E-8CCE-B1B940BA9768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ECBA-D6F0-424A-8ACD-52FF7B47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7ECBA-D6F0-424A-8ACD-52FF7B474E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Writing Basic SQL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369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Rifat Ibn Alam [</a:t>
                      </a:r>
                      <a:r>
                        <a:rPr lang="en-US" i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rifat.alam@aiub.edu</a:t>
                      </a:r>
                      <a:r>
                        <a:rPr lang="en-US" i="1"/>
                        <a:t>]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Arithmetic Operators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34207" y="2271712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Arc 4"/>
          <p:cNvSpPr>
            <a:spLocks/>
          </p:cNvSpPr>
          <p:nvPr/>
        </p:nvSpPr>
        <p:spPr bwMode="ltGray">
          <a:xfrm>
            <a:off x="5171282" y="3163887"/>
            <a:ext cx="211137" cy="225425"/>
          </a:xfrm>
          <a:custGeom>
            <a:avLst/>
            <a:gdLst>
              <a:gd name="T0" fmla="*/ 20173698 w 21600"/>
              <a:gd name="T1" fmla="*/ 24552666 h 21600"/>
              <a:gd name="T2" fmla="*/ 0 w 21600"/>
              <a:gd name="T3" fmla="*/ 0 h 21600"/>
              <a:gd name="T4" fmla="*/ 2017369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597694" y="3351212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501232" y="2366962"/>
            <a:ext cx="1590675" cy="3260725"/>
            <a:chOff x="2387" y="1078"/>
            <a:chExt cx="1002" cy="205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637382" y="2259012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600869" y="3338512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 </a:t>
            </a:r>
            <a:r>
              <a:rPr lang="en-US" sz="3200" dirty="0">
                <a:solidFill>
                  <a:srgbClr val="FFFF00"/>
                </a:solidFill>
              </a:rPr>
              <a:t>Precedence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175" y="3038168"/>
            <a:ext cx="7801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Multiplication and division take priority over addition and subtraction.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Operators of the same priority are evaluated from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dirty="0"/>
              <a:t>	 </a:t>
            </a:r>
            <a:r>
              <a:rPr lang="en-US" sz="2400" b="1" dirty="0">
                <a:solidFill>
                  <a:srgbClr val="0070C0"/>
                </a:solidFill>
              </a:rPr>
              <a:t>left</a:t>
            </a:r>
            <a:r>
              <a:rPr lang="en-US" sz="2400" b="1" dirty="0"/>
              <a:t> </a:t>
            </a:r>
            <a:r>
              <a:rPr lang="en-US" sz="2400" dirty="0"/>
              <a:t>to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right</a:t>
            </a:r>
            <a:r>
              <a:rPr lang="en-US" sz="2400" dirty="0"/>
              <a:t>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Parentheses</a:t>
            </a:r>
            <a:r>
              <a:rPr lang="en-US" sz="2400" dirty="0"/>
              <a:t> are used to </a:t>
            </a:r>
            <a:r>
              <a:rPr lang="en-US" sz="2400" dirty="0">
                <a:solidFill>
                  <a:srgbClr val="0070C0"/>
                </a:solidFill>
              </a:rPr>
              <a:t>force</a:t>
            </a:r>
            <a:r>
              <a:rPr lang="en-US" sz="2400" dirty="0"/>
              <a:t> prioritized evaluation and to clarify statements.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832100" y="2133293"/>
            <a:ext cx="2965450" cy="831850"/>
            <a:chOff x="1860" y="856"/>
            <a:chExt cx="1868" cy="524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blackWhite">
            <a:xfrm>
              <a:off x="1868" y="920"/>
              <a:ext cx="1860" cy="456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505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blackWhite">
            <a:xfrm>
              <a:off x="1860" y="1072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4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blackWhite">
            <a:xfrm>
              <a:off x="2298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blackWhite">
            <a:xfrm>
              <a:off x="2720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blackWhite">
            <a:xfrm>
              <a:off x="3205" y="856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 Precedence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427691" y="21494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421341" y="323532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394729" y="2244725"/>
            <a:ext cx="1919287" cy="3260725"/>
            <a:chOff x="2453" y="1078"/>
            <a:chExt cx="1209" cy="2054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672" y="1078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34041" y="2136775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453091" y="3248025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Parentheses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14991" y="2286000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02291" y="3381375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343929" y="2393950"/>
            <a:ext cx="2171700" cy="2970213"/>
            <a:chOff x="2385" y="1080"/>
            <a:chExt cx="1368" cy="1871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421341" y="2273300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434041" y="3394075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728111-6880-9D6B-E5B0-1B04AFDA2891}"/>
              </a:ext>
            </a:extLst>
          </p:cNvPr>
          <p:cNvSpPr/>
          <p:nvPr/>
        </p:nvSpPr>
        <p:spPr>
          <a:xfrm>
            <a:off x="202223" y="6130925"/>
            <a:ext cx="8880231" cy="366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 </a:t>
            </a:r>
            <a:r>
              <a:rPr lang="en-US" sz="3200" dirty="0">
                <a:solidFill>
                  <a:srgbClr val="FFFF00"/>
                </a:solidFill>
              </a:rPr>
              <a:t>Null</a:t>
            </a:r>
            <a:r>
              <a:rPr lang="en-US" sz="3200" dirty="0"/>
              <a:t> Value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29547" y="2095677"/>
            <a:ext cx="7742903" cy="1134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marR="0" lvl="1" indent="-34290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a value that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unavailable, unassigned, unknown,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inapplicable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800100" marR="0" lvl="1" indent="-34290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not the same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zero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blank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space.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81063" y="4333875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821113" y="3441700"/>
            <a:ext cx="1312862" cy="2689225"/>
            <a:chOff x="2423" y="1894"/>
            <a:chExt cx="827" cy="169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5474E4-74B4-7800-F136-A549DD4CABAC}"/>
              </a:ext>
            </a:extLst>
          </p:cNvPr>
          <p:cNvGrpSpPr/>
          <p:nvPr/>
        </p:nvGrpSpPr>
        <p:grpSpPr>
          <a:xfrm>
            <a:off x="893763" y="3278982"/>
            <a:ext cx="7316787" cy="804862"/>
            <a:chOff x="906463" y="3425826"/>
            <a:chExt cx="7316787" cy="804862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blackWhite">
            <a:xfrm>
              <a:off x="906463" y="3438526"/>
              <a:ext cx="7265987" cy="77946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601788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blackWhite">
            <a:xfrm>
              <a:off x="931863" y="3425826"/>
              <a:ext cx="7291387" cy="804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601788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SQL&gt; SELECT 	</a:t>
              </a:r>
              <a:r>
                <a:rPr lang="en-US" sz="1800" dirty="0" err="1">
                  <a:solidFill>
                    <a:srgbClr val="000000"/>
                  </a:solidFill>
                  <a:latin typeface="Courier New" pitchFamily="49" charset="0"/>
                </a:rPr>
                <a:t>ename</a:t>
              </a: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, job, comm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601788" algn="l"/>
                </a:tabLst>
              </a:pPr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  2  FROM		emp;</a:t>
              </a:r>
            </a:p>
          </p:txBody>
        </p:sp>
      </p:grp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893763" y="4367213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Null Values in Arithmetic Expressions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21341" y="22177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Arithmetic expressions containing a null value evaluate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21341" y="28702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440391" y="46148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2019953" y="2974975"/>
            <a:ext cx="2719388" cy="2530475"/>
            <a:chOff x="1548" y="1898"/>
            <a:chExt cx="1713" cy="159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427691" y="28575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46741" y="46021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Defining a Column Alias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40" y="2197510"/>
            <a:ext cx="8103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Renames a column heading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Is useful with calculations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Immediately follows column name; optional </a:t>
            </a:r>
            <a:r>
              <a:rPr lang="en-US" sz="2400" b="1" dirty="0">
                <a:highlight>
                  <a:srgbClr val="FFFF00"/>
                </a:highlight>
              </a:rPr>
              <a:t>AS</a:t>
            </a:r>
            <a:r>
              <a:rPr lang="en-US" sz="2400" dirty="0"/>
              <a:t> keyword between column name and alias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Requires </a:t>
            </a:r>
            <a:r>
              <a:rPr lang="en-US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double quotation </a:t>
            </a:r>
            <a:r>
              <a:rPr lang="en-US" sz="2400" dirty="0"/>
              <a:t>marks if it contains </a:t>
            </a:r>
            <a:r>
              <a:rPr lang="en-US" sz="2400" dirty="0">
                <a:solidFill>
                  <a:srgbClr val="0070C0"/>
                </a:solidFill>
              </a:rPr>
              <a:t>spaces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70C0"/>
                </a:solidFill>
              </a:rPr>
              <a:t>special characters </a:t>
            </a:r>
            <a:r>
              <a:rPr lang="en-US" sz="2400" dirty="0"/>
              <a:t>or is </a:t>
            </a:r>
            <a:r>
              <a:rPr lang="en-US" sz="2400" dirty="0">
                <a:solidFill>
                  <a:srgbClr val="0070C0"/>
                </a:solidFill>
              </a:rPr>
              <a:t>case sensitive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427691" y="2064361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blackWhite">
          <a:xfrm>
            <a:off x="453091" y="2095621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AS 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</a:rPr>
              <a:t>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C18ED-7E66-8AD6-80B2-2DF0BBAEB6FF}"/>
              </a:ext>
            </a:extLst>
          </p:cNvPr>
          <p:cNvSpPr/>
          <p:nvPr/>
        </p:nvSpPr>
        <p:spPr>
          <a:xfrm>
            <a:off x="140677" y="6167438"/>
            <a:ext cx="8739554" cy="30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Column Aliases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422929" y="2969236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421341" y="4334122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422929" y="5559793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488016" y="3031152"/>
            <a:ext cx="3238500" cy="385763"/>
            <a:chOff x="614" y="1497"/>
            <a:chExt cx="2040" cy="243"/>
          </a:xfrm>
        </p:grpSpPr>
        <p:sp>
          <p:nvSpPr>
            <p:cNvPr id="32" name="Rectangle 8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07066" y="4458311"/>
            <a:ext cx="4800600" cy="1701800"/>
            <a:chOff x="626" y="2396"/>
            <a:chExt cx="3024" cy="1072"/>
          </a:xfrm>
        </p:grpSpPr>
        <p:sp>
          <p:nvSpPr>
            <p:cNvPr id="36" name="Rectangle 12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17"/>
          <p:cNvSpPr>
            <a:spLocks noChangeArrowheads="1"/>
          </p:cNvSpPr>
          <p:nvPr/>
        </p:nvSpPr>
        <p:spPr bwMode="blackWhite">
          <a:xfrm>
            <a:off x="473729" y="2981936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blackWhite">
          <a:xfrm>
            <a:off x="491191" y="2947011"/>
            <a:ext cx="33401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blackWhite">
          <a:xfrm>
            <a:off x="446741" y="4321422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"Name",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473729" y="5529631"/>
            <a:ext cx="7221537" cy="1125537"/>
            <a:chOff x="605" y="3165"/>
            <a:chExt cx="4549" cy="709"/>
          </a:xfrm>
        </p:grpSpPr>
        <p:sp>
          <p:nvSpPr>
            <p:cNvPr id="45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49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Concatenation</a:t>
            </a:r>
            <a:r>
              <a:rPr lang="en-US" sz="3200" dirty="0"/>
              <a:t> Operator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1340" y="2448232"/>
            <a:ext cx="842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Concatenates columns or character strings to other columns 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Is represented by two vertical bars (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||</a:t>
            </a:r>
            <a:r>
              <a:rPr lang="en-US" sz="2400" dirty="0"/>
              <a:t>)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Creates a resultant column that is a </a:t>
            </a:r>
            <a:r>
              <a:rPr lang="en-US" sz="2400" b="1" dirty="0">
                <a:solidFill>
                  <a:srgbClr val="0070C0"/>
                </a:solidFill>
              </a:rPr>
              <a:t>character</a:t>
            </a:r>
            <a:r>
              <a:rPr lang="en-US" sz="2400" dirty="0"/>
              <a:t> expression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F21EFF-35A2-0CFC-3E09-D4811A378240}"/>
              </a:ext>
            </a:extLst>
          </p:cNvPr>
          <p:cNvSpPr/>
          <p:nvPr/>
        </p:nvSpPr>
        <p:spPr>
          <a:xfrm>
            <a:off x="3253154" y="4287090"/>
            <a:ext cx="1318846" cy="54512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A458A0-81E8-8723-8B71-2F6880BF1232}"/>
              </a:ext>
            </a:extLst>
          </p:cNvPr>
          <p:cNvSpPr/>
          <p:nvPr/>
        </p:nvSpPr>
        <p:spPr>
          <a:xfrm>
            <a:off x="5322277" y="4287089"/>
            <a:ext cx="1318846" cy="54512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99AEE-1CD7-B64B-D3BF-D79529947521}"/>
              </a:ext>
            </a:extLst>
          </p:cNvPr>
          <p:cNvSpPr/>
          <p:nvPr/>
        </p:nvSpPr>
        <p:spPr>
          <a:xfrm>
            <a:off x="3675185" y="5195629"/>
            <a:ext cx="1318846" cy="54512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7A18A-F305-746A-A4D7-D531BAD9D005}"/>
              </a:ext>
            </a:extLst>
          </p:cNvPr>
          <p:cNvSpPr/>
          <p:nvPr/>
        </p:nvSpPr>
        <p:spPr>
          <a:xfrm>
            <a:off x="4994031" y="5195628"/>
            <a:ext cx="1318846" cy="54512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-Up 6">
            <a:extLst>
              <a:ext uri="{FF2B5EF4-FFF2-40B4-BE49-F238E27FC236}">
                <a16:creationId xmlns:a16="http://schemas.microsoft.com/office/drawing/2014/main" id="{093C80FA-364A-8E3E-244C-F671E100756E}"/>
              </a:ext>
            </a:extLst>
          </p:cNvPr>
          <p:cNvSpPr/>
          <p:nvPr/>
        </p:nvSpPr>
        <p:spPr>
          <a:xfrm rot="10800000">
            <a:off x="4673112" y="4510141"/>
            <a:ext cx="548054" cy="434380"/>
          </a:xfrm>
          <a:prstGeom prst="leftRightUp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the Concatenation Operator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37216" y="2300287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21341" y="3411537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89604" y="2366962"/>
            <a:ext cx="2814637" cy="3546475"/>
            <a:chOff x="659" y="1270"/>
            <a:chExt cx="1773" cy="223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blackWhite">
          <a:xfrm>
            <a:off x="424516" y="2287587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34041" y="3424237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KING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capabilities of SQL </a:t>
            </a:r>
            <a:r>
              <a:rPr lang="en-US" sz="2400" b="1" dirty="0">
                <a:solidFill>
                  <a:srgbClr val="0070C0"/>
                </a:solidFill>
              </a:rPr>
              <a:t>SELECT</a:t>
            </a:r>
            <a:r>
              <a:rPr lang="en-US" sz="2400" dirty="0">
                <a:solidFill>
                  <a:schemeClr val="tx1"/>
                </a:solidFill>
              </a:rPr>
              <a:t> statements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execution of a basic SELECT statement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>
                <a:solidFill>
                  <a:schemeClr val="tx1"/>
                </a:solidFill>
              </a:rPr>
              <a:t>The Difference between SQL statements and SQL*Plus commands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Literal</a:t>
            </a:r>
            <a:r>
              <a:rPr lang="en-US" sz="3200" dirty="0"/>
              <a:t> Character Strings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41" y="2330245"/>
            <a:ext cx="81622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A literal is a character, expression, or number included in the </a:t>
            </a:r>
            <a:r>
              <a:rPr lang="en-US" sz="2400" b="1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 list.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Date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character</a:t>
            </a:r>
            <a:r>
              <a:rPr lang="en-US" sz="2400" dirty="0"/>
              <a:t> literal values must be enclosed within </a:t>
            </a:r>
            <a:r>
              <a:rPr lang="en-US" sz="2400" dirty="0">
                <a:solidFill>
                  <a:srgbClr val="0070C0"/>
                </a:solidFill>
                <a:highlight>
                  <a:srgbClr val="FFFF00"/>
                </a:highlight>
              </a:rPr>
              <a:t>single quotation </a:t>
            </a:r>
            <a:r>
              <a:rPr lang="en-US" sz="2400" dirty="0"/>
              <a:t>marks.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Each </a:t>
            </a:r>
            <a:r>
              <a:rPr lang="en-US" sz="2400" dirty="0">
                <a:solidFill>
                  <a:srgbClr val="0070C0"/>
                </a:solidFill>
              </a:rPr>
              <a:t>character string </a:t>
            </a:r>
            <a:r>
              <a:rPr lang="en-US" sz="2400" dirty="0"/>
              <a:t>is output once for each row returned.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Literal Character Strings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00050" y="20701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68300" y="3471862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</a:rPr>
              <a:t>is a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33750" y="2151062"/>
            <a:ext cx="1928812" cy="317500"/>
            <a:chOff x="2449" y="1114"/>
            <a:chExt cx="1215" cy="2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449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3577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881" y="1114"/>
              <a:ext cx="36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368300" y="2057400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	||' '||'is a'||' '||job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Duplicate</a:t>
            </a:r>
            <a:r>
              <a:rPr lang="en-US" sz="3200" dirty="0"/>
              <a:t> Rows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340" y="2227006"/>
            <a:ext cx="8427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default</a:t>
            </a:r>
            <a:r>
              <a:rPr lang="en-US" dirty="0"/>
              <a:t> display of queries is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all rows</a:t>
            </a:r>
            <a:r>
              <a:rPr lang="en-US" dirty="0"/>
              <a:t>, including </a:t>
            </a:r>
            <a:r>
              <a:rPr lang="en-US" b="1" u="sng" dirty="0">
                <a:solidFill>
                  <a:srgbClr val="0070C0"/>
                </a:solidFill>
              </a:rPr>
              <a:t>duplicate rows</a:t>
            </a:r>
            <a:r>
              <a:rPr lang="en-US" dirty="0"/>
              <a:t>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07053" y="3846512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421341" y="2725737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405591" y="4408487"/>
            <a:ext cx="404812" cy="866775"/>
            <a:chOff x="1269" y="2556"/>
            <a:chExt cx="255" cy="54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19753" y="3859212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Eliminating Duplicate Rows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41" y="2286000"/>
            <a:ext cx="8383446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325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dirty="0"/>
              <a:t>Eliminate duplicate rows by using the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DISTINCT</a:t>
            </a:r>
            <a:r>
              <a:rPr lang="en-US" dirty="0"/>
              <a:t> keyword in the SELECT clause.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640070" y="281305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blackWhite">
          <a:xfrm>
            <a:off x="614670" y="396557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676582" y="2841625"/>
            <a:ext cx="2871788" cy="2587625"/>
            <a:chOff x="612" y="1514"/>
            <a:chExt cx="1809" cy="163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646420" y="280035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646420" y="3978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340" y="2194560"/>
            <a:ext cx="8280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</a:t>
            </a:r>
          </a:p>
          <a:p>
            <a:pPr lvl="1"/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i="1" dirty="0"/>
              <a:t> </a:t>
            </a:r>
            <a:r>
              <a:rPr lang="en-US" sz="2400" dirty="0"/>
              <a:t>SQL is a command language for communication with the Oracle Server. </a:t>
            </a:r>
          </a:p>
          <a:p>
            <a:r>
              <a:rPr lang="en-US" sz="2800" dirty="0"/>
              <a:t>Features of SQL</a:t>
            </a:r>
          </a:p>
          <a:p>
            <a:r>
              <a:rPr lang="en-US" sz="2800" dirty="0"/>
              <a:t>     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Can be used by a range of users, including those with little or no programming experience</a:t>
            </a:r>
          </a:p>
          <a:p>
            <a:r>
              <a:rPr lang="en-US" sz="2400" dirty="0"/>
              <a:t>       </a:t>
            </a:r>
            <a:r>
              <a:rPr lang="en-US" sz="2400" i="1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Is an English-like language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SQL*Plus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341" y="2344994"/>
            <a:ext cx="8103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SQL*Plus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SQL*Plus</a:t>
            </a:r>
            <a:r>
              <a:rPr lang="en-US" sz="2400" dirty="0">
                <a:solidFill>
                  <a:srgbClr val="FC0128"/>
                </a:solidFill>
              </a:rPr>
              <a:t> </a:t>
            </a:r>
            <a:r>
              <a:rPr lang="en-US" sz="2400" dirty="0"/>
              <a:t>is an </a:t>
            </a:r>
            <a:r>
              <a:rPr lang="en-US" sz="2400" dirty="0">
                <a:solidFill>
                  <a:srgbClr val="0070C0"/>
                </a:solidFill>
              </a:rPr>
              <a:t>Oracle tool </a:t>
            </a:r>
            <a:r>
              <a:rPr lang="en-US" sz="2400" dirty="0"/>
              <a:t>that </a:t>
            </a:r>
            <a:r>
              <a:rPr lang="en-US" sz="2400" dirty="0">
                <a:highlight>
                  <a:srgbClr val="FFFF00"/>
                </a:highlight>
              </a:rPr>
              <a:t>recognizes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FFFF00"/>
                </a:highlight>
              </a:rPr>
              <a:t>submits</a:t>
            </a:r>
            <a:r>
              <a:rPr lang="en-US" sz="2400" dirty="0"/>
              <a:t> SQL statements to the Oracle Server for </a:t>
            </a:r>
            <a:r>
              <a:rPr lang="en-US" sz="2400" dirty="0">
                <a:solidFill>
                  <a:srgbClr val="0070C0"/>
                </a:solidFill>
              </a:rPr>
              <a:t>execution</a:t>
            </a:r>
            <a:r>
              <a:rPr lang="en-US" sz="2400" dirty="0"/>
              <a:t> and contains its own command language.</a:t>
            </a:r>
          </a:p>
          <a:p>
            <a:r>
              <a:rPr lang="en-US" sz="2800" dirty="0"/>
              <a:t>Features of SQL*Plus</a:t>
            </a:r>
          </a:p>
          <a:p>
            <a:r>
              <a:rPr lang="en-US" sz="2400" dirty="0"/>
              <a:t>      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Accepts SQL input from files</a:t>
            </a:r>
          </a:p>
          <a:p>
            <a:r>
              <a:rPr lang="en-US" sz="2400" dirty="0"/>
              <a:t>      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Provides a line editor for modifying SQL statements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 SQL Statements Versus SQL*Plus Commands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07141" y="2317482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language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ANSI standard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 cannot be abbreviated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95029" y="2317482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SQL*Plus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environment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proprietary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Keywords can be abbreviated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DF742D-8A19-9344-8C4B-3494BCE8D320}"/>
              </a:ext>
            </a:extLst>
          </p:cNvPr>
          <p:cNvSpPr/>
          <p:nvPr/>
        </p:nvSpPr>
        <p:spPr>
          <a:xfrm>
            <a:off x="843371" y="2646484"/>
            <a:ext cx="3192297" cy="211015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3E6D5A-BD0D-B18A-E745-2AA4F99825D6}"/>
              </a:ext>
            </a:extLst>
          </p:cNvPr>
          <p:cNvSpPr/>
          <p:nvPr/>
        </p:nvSpPr>
        <p:spPr>
          <a:xfrm>
            <a:off x="4996271" y="2646484"/>
            <a:ext cx="3192297" cy="211015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SQL*Plus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341" y="2403987"/>
            <a:ext cx="68496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Use SQL*Plus as an environment to: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Execute SQL statements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/>
              <a:t>Edit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 of SQL*Plus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225" y="2271252"/>
            <a:ext cx="833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Use the SQL*Plus DESCRIBE command to display the structure of a table.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472141" y="2805112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21341" y="3738562"/>
            <a:ext cx="7050087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DESCRIBE dept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451503" y="4449762"/>
            <a:ext cx="6988175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 Null?    Type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 -------- 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DEPTNO            NOT NULL NUMBER(2)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DNAME                      VARCHAR2(14)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LOC                        VARCHAR2(13)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Capabilities of SQL SELECT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Selection, Projection, Join</a:t>
            </a: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1641475" y="439102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16462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55763" y="2368550"/>
            <a:ext cx="1825625" cy="1066800"/>
            <a:chOff x="1043" y="1492"/>
            <a:chExt cx="1150" cy="67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146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9192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6335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6335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6335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6335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6335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335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6335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6335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28860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2115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blackWhite">
          <a:xfrm>
            <a:off x="56594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blackWhite">
          <a:xfrm>
            <a:off x="5651500" y="43926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942013" y="2216150"/>
            <a:ext cx="1274762" cy="1327150"/>
            <a:chOff x="3743" y="1396"/>
            <a:chExt cx="803" cy="836"/>
          </a:xfrm>
        </p:grpSpPr>
        <p:sp>
          <p:nvSpPr>
            <p:cNvPr id="29" name="Rectangle 23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3216275" y="4398963"/>
            <a:ext cx="2708275" cy="1330325"/>
            <a:chOff x="2026" y="2771"/>
            <a:chExt cx="1706" cy="838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09850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91452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28775" y="4549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28775" y="4702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28775" y="4854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28775" y="50069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28775" y="5159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28775" y="5311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28775" y="5464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28775" y="5616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81313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206750" y="43767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51588" y="43926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924550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38800" y="4551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38800" y="4703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38800" y="4856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38800" y="5008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38800" y="5160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38800" y="5313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38800" y="5465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38800" y="5618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91338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21677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43688" y="43751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541463" y="5800725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561013" y="57959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543050" y="3606800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551488" y="35988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6278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324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467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467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467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467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467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467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467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467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992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2247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259366" y="4332288"/>
            <a:ext cx="925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619500" y="5080000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421341" y="2449513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7513638" y="2449513"/>
            <a:ext cx="178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Basic </a:t>
            </a:r>
            <a:r>
              <a:rPr lang="en-US" sz="2400" dirty="0">
                <a:solidFill>
                  <a:srgbClr val="FFFF00"/>
                </a:solidFill>
              </a:rPr>
              <a:t>SELECT</a:t>
            </a:r>
            <a:r>
              <a:rPr lang="en-US" sz="2400" dirty="0"/>
              <a:t> Statement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45267" y="4586748"/>
            <a:ext cx="738505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identifies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columns.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identifies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797642" y="3113548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[DISTINCT] {*,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Writing SQL Statements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205" y="2374489"/>
            <a:ext cx="795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SQL statements are </a:t>
            </a:r>
            <a:r>
              <a:rPr lang="en-US" sz="2400" b="1" dirty="0">
                <a:solidFill>
                  <a:srgbClr val="0070C0"/>
                </a:solidFill>
              </a:rPr>
              <a:t>not</a:t>
            </a:r>
            <a:r>
              <a:rPr lang="en-US" sz="2400" dirty="0"/>
              <a:t> case sensitive. 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SQL statements can be on one or 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dirty="0"/>
              <a:t>	more lines.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Keywords cannot be abbreviated or split across lines.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Clauses are usually placed on separate lines.</a:t>
            </a:r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Tabs and indents are used to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Selecting All Columns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480967" y="3649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476205" y="2532063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28592" y="2586038"/>
            <a:ext cx="5314950" cy="2781300"/>
            <a:chOff x="600" y="1188"/>
            <a:chExt cx="3348" cy="175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488905" y="3662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DNAME         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01605" y="2522538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Selecting Specific Columns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592138" y="3602037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84200" y="2546349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71513" y="2597149"/>
            <a:ext cx="3268662" cy="2727325"/>
            <a:chOff x="639" y="1186"/>
            <a:chExt cx="2059" cy="171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585788" y="3614737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71500" y="2506662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Column Heading Defaults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1341" y="2418734"/>
            <a:ext cx="7808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b="1" dirty="0"/>
              <a:t>Default justification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/>
              <a:t>Left: Date and character data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/>
              <a:t>Right: Numeric data</a:t>
            </a:r>
          </a:p>
          <a:p>
            <a:pPr lvl="2">
              <a:buClr>
                <a:schemeClr val="accent1"/>
              </a:buClr>
              <a:buSzPct val="125000"/>
            </a:pPr>
            <a:endParaRPr lang="en-US" sz="2400" dirty="0"/>
          </a:p>
          <a:p>
            <a:pPr marL="800100" lvl="1" indent="-342900">
              <a:buClr>
                <a:schemeClr val="accent1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2400" b="1" dirty="0"/>
              <a:t>Default display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b="1" dirty="0"/>
              <a:t>	</a:t>
            </a:r>
            <a:r>
              <a:rPr lang="en-US" sz="2400" dirty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Arithmetic Expressions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973" y="2459504"/>
            <a:ext cx="856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Create</a:t>
            </a:r>
            <a:r>
              <a:rPr lang="en-US" dirty="0"/>
              <a:t> expressions on </a:t>
            </a:r>
            <a:r>
              <a:rPr lang="en-US" b="1" dirty="0">
                <a:solidFill>
                  <a:srgbClr val="0070C0"/>
                </a:solidFill>
              </a:rPr>
              <a:t>NUMBER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DATE</a:t>
            </a:r>
            <a:r>
              <a:rPr lang="en-US" dirty="0"/>
              <a:t> data by using arithmetic operators.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02774" y="30529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0" ma:contentTypeDescription="Create a new document." ma:contentTypeScope="" ma:versionID="ec7491f57117430f05a44fe0cb4a77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4FD253-9FE2-413B-B0EA-1B26416DCEFD}"/>
</file>

<file path=customXml/itemProps2.xml><?xml version="1.0" encoding="utf-8"?>
<ds:datastoreItem xmlns:ds="http://schemas.openxmlformats.org/officeDocument/2006/customXml" ds:itemID="{2379BFDA-C088-49AA-B3B0-4B6EFC6E7B03}"/>
</file>

<file path=customXml/itemProps3.xml><?xml version="1.0" encoding="utf-8"?>
<ds:datastoreItem xmlns:ds="http://schemas.openxmlformats.org/officeDocument/2006/customXml" ds:itemID="{2F52D9D0-385C-4933-88B0-B62B68505A0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363</TotalTime>
  <Words>1342</Words>
  <Application>Microsoft Office PowerPoint</Application>
  <PresentationFormat>On-screen Show (4:3)</PresentationFormat>
  <Paragraphs>352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Unicode MS</vt:lpstr>
      <vt:lpstr>Arial</vt:lpstr>
      <vt:lpstr>Calibri</vt:lpstr>
      <vt:lpstr>Corbel</vt:lpstr>
      <vt:lpstr>Courier New</vt:lpstr>
      <vt:lpstr>Wingdings</vt:lpstr>
      <vt:lpstr>Wingdings 2</vt:lpstr>
      <vt:lpstr>Spectrum</vt:lpstr>
      <vt:lpstr>Writing Basic SQL Statements</vt:lpstr>
      <vt:lpstr>Lecture Outline</vt:lpstr>
      <vt:lpstr>Capabilities of SQL SELECT Statements</vt:lpstr>
      <vt:lpstr>Basic SELECT Statement</vt:lpstr>
      <vt:lpstr>Writing SQL Statements</vt:lpstr>
      <vt:lpstr>Selecting All Columns</vt:lpstr>
      <vt:lpstr>Selecting Specific Columns</vt:lpstr>
      <vt:lpstr>Column Heading Defaults</vt:lpstr>
      <vt:lpstr>Arithmetic Expressions</vt:lpstr>
      <vt:lpstr>Using Arithmetic Operators</vt:lpstr>
      <vt:lpstr>Operator Precedence</vt:lpstr>
      <vt:lpstr>Operator Precedence</vt:lpstr>
      <vt:lpstr>Using Parentheses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</vt:lpstr>
      <vt:lpstr>SQL*Plus </vt:lpstr>
      <vt:lpstr> SQL Statements Versus SQL*Plus Commands </vt:lpstr>
      <vt:lpstr>Application of SQL*Plus</vt:lpstr>
      <vt:lpstr>Application of SQL*Plus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 Ibn Alam</cp:lastModifiedBy>
  <cp:revision>21</cp:revision>
  <dcterms:created xsi:type="dcterms:W3CDTF">2018-12-10T17:20:29Z</dcterms:created>
  <dcterms:modified xsi:type="dcterms:W3CDTF">2022-09-19T16:28:30Z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