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S::mmhasan@aiub.edu::5eb39d97-deb0-466a-af4c-298e34812974" providerId="AD" clId="Web-{D5BF76A4-4A48-2A73-51DD-8E604B0C0235}"/>
    <pc:docChg chg="addSld delSld modSld">
      <pc:chgData name="Dr. Md Mehedi Hasan" userId="S::mmhasan@aiub.edu::5eb39d97-deb0-466a-af4c-298e34812974" providerId="AD" clId="Web-{D5BF76A4-4A48-2A73-51DD-8E604B0C0235}" dt="2022-02-12T16:57:52.015" v="99"/>
      <pc:docMkLst>
        <pc:docMk/>
      </pc:docMkLst>
      <pc:sldChg chg="addSp modSp addAnim modAnim">
        <pc:chgData name="Dr. Md Mehedi Hasan" userId="S::mmhasan@aiub.edu::5eb39d97-deb0-466a-af4c-298e34812974" providerId="AD" clId="Web-{D5BF76A4-4A48-2A73-51DD-8E604B0C0235}" dt="2022-02-12T16:57:52.015" v="99"/>
        <pc:sldMkLst>
          <pc:docMk/>
          <pc:sldMk cId="4156752703" sldId="363"/>
        </pc:sldMkLst>
        <pc:spChg chg="add mod">
          <ac:chgData name="Dr. Md Mehedi Hasan" userId="S::mmhasan@aiub.edu::5eb39d97-deb0-466a-af4c-298e34812974" providerId="AD" clId="Web-{D5BF76A4-4A48-2A73-51DD-8E604B0C0235}" dt="2022-02-12T16:57:42.093" v="97" actId="1076"/>
          <ac:spMkLst>
            <pc:docMk/>
            <pc:sldMk cId="4156752703" sldId="363"/>
            <ac:spMk id="4" creationId="{67FB8541-BA08-4760-B364-E329AF78BDFD}"/>
          </ac:spMkLst>
        </pc:spChg>
        <pc:spChg chg="mod">
          <ac:chgData name="Dr. Md Mehedi Hasan" userId="S::mmhasan@aiub.edu::5eb39d97-deb0-466a-af4c-298e34812974" providerId="AD" clId="Web-{D5BF76A4-4A48-2A73-51DD-8E604B0C0235}" dt="2022-02-12T16:56:18.279" v="79" actId="20577"/>
          <ac:spMkLst>
            <pc:docMk/>
            <pc:sldMk cId="4156752703" sldId="363"/>
            <ac:spMk id="8" creationId="{0FA58B4A-2FCF-47F8-A2F6-D980B08EB9FC}"/>
          </ac:spMkLst>
        </pc:spChg>
        <pc:picChg chg="mod">
          <ac:chgData name="Dr. Md Mehedi Hasan" userId="S::mmhasan@aiub.edu::5eb39d97-deb0-466a-af4c-298e34812974" providerId="AD" clId="Web-{D5BF76A4-4A48-2A73-51DD-8E604B0C0235}" dt="2022-02-12T16:56:36.451" v="81" actId="14100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delSp modSp new del">
        <pc:chgData name="Dr. Md Mehedi Hasan" userId="S::mmhasan@aiub.edu::5eb39d97-deb0-466a-af4c-298e34812974" providerId="AD" clId="Web-{D5BF76A4-4A48-2A73-51DD-8E604B0C0235}" dt="2022-02-12T16:54:11.636" v="20"/>
        <pc:sldMkLst>
          <pc:docMk/>
          <pc:sldMk cId="1309649149" sldId="381"/>
        </pc:sldMkLst>
        <pc:spChg chg="del mod">
          <ac:chgData name="Dr. Md Mehedi Hasan" userId="S::mmhasan@aiub.edu::5eb39d97-deb0-466a-af4c-298e34812974" providerId="AD" clId="Web-{D5BF76A4-4A48-2A73-51DD-8E604B0C0235}" dt="2022-02-12T16:53:47.244" v="18"/>
          <ac:spMkLst>
            <pc:docMk/>
            <pc:sldMk cId="1309649149" sldId="381"/>
            <ac:spMk id="3" creationId="{D6C2E28E-DD22-47CE-A715-8B7E6B082AEE}"/>
          </ac:spMkLst>
        </pc:spChg>
        <pc:spChg chg="add del mod">
          <ac:chgData name="Dr. Md Mehedi Hasan" userId="S::mmhasan@aiub.edu::5eb39d97-deb0-466a-af4c-298e34812974" providerId="AD" clId="Web-{D5BF76A4-4A48-2A73-51DD-8E604B0C0235}" dt="2022-02-12T16:53:52.807" v="19"/>
          <ac:spMkLst>
            <pc:docMk/>
            <pc:sldMk cId="1309649149" sldId="381"/>
            <ac:spMk id="5" creationId="{B4CD13F2-AA41-4D01-A1C0-7D2E2F8DADF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Noboranjan Dey" userId="1ac59fc9-aae8-46a4-899e-44860e6a6e60" providerId="ADAL" clId="{BA8A927B-9E8D-4F28-B0A3-D3EAD275691A}"/>
    <pc:docChg chg="delSld modSld">
      <pc:chgData name="Noboranjan Dey" userId="1ac59fc9-aae8-46a4-899e-44860e6a6e60" providerId="ADAL" clId="{BA8A927B-9E8D-4F28-B0A3-D3EAD275691A}" dt="2024-11-11T04:58:50.858" v="20" actId="20577"/>
      <pc:docMkLst>
        <pc:docMk/>
      </pc:docMkLst>
      <pc:sldChg chg="modSp mod">
        <pc:chgData name="Noboranjan Dey" userId="1ac59fc9-aae8-46a4-899e-44860e6a6e60" providerId="ADAL" clId="{BA8A927B-9E8D-4F28-B0A3-D3EAD275691A}" dt="2024-11-11T04:58:50.858" v="20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BA8A927B-9E8D-4F28-B0A3-D3EAD275691A}" dt="2024-11-11T04:58:50.858" v="2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Noboranjan Dey" userId="1ac59fc9-aae8-46a4-899e-44860e6a6e60" providerId="ADAL" clId="{BA8A927B-9E8D-4F28-B0A3-D3EAD275691A}" dt="2024-11-11T04:58:05.526" v="0" actId="2696"/>
        <pc:sldMkLst>
          <pc:docMk/>
          <pc:sldMk cId="4156752703" sldId="363"/>
        </pc:sldMkLst>
      </pc:sldChg>
      <pc:sldChg chg="del">
        <pc:chgData name="Noboranjan Dey" userId="1ac59fc9-aae8-46a4-899e-44860e6a6e60" providerId="ADAL" clId="{BA8A927B-9E8D-4F28-B0A3-D3EAD275691A}" dt="2024-11-11T04:58:17.288" v="3" actId="2696"/>
        <pc:sldMkLst>
          <pc:docMk/>
          <pc:sldMk cId="3296173298" sldId="366"/>
        </pc:sldMkLst>
      </pc:sldChg>
      <pc:sldChg chg="del">
        <pc:chgData name="Noboranjan Dey" userId="1ac59fc9-aae8-46a4-899e-44860e6a6e60" providerId="ADAL" clId="{BA8A927B-9E8D-4F28-B0A3-D3EAD275691A}" dt="2024-11-11T04:58:09.562" v="1" actId="2696"/>
        <pc:sldMkLst>
          <pc:docMk/>
          <pc:sldMk cId="3125374861" sldId="367"/>
        </pc:sldMkLst>
      </pc:sldChg>
      <pc:sldChg chg="del">
        <pc:chgData name="Noboranjan Dey" userId="1ac59fc9-aae8-46a4-899e-44860e6a6e60" providerId="ADAL" clId="{BA8A927B-9E8D-4F28-B0A3-D3EAD275691A}" dt="2024-11-11T04:58:13.226" v="2" actId="2696"/>
        <pc:sldMkLst>
          <pc:docMk/>
          <pc:sldMk cId="2373714670" sldId="368"/>
        </pc:sldMkLst>
      </pc:sldChg>
      <pc:sldChg chg="del">
        <pc:chgData name="Noboranjan Dey" userId="1ac59fc9-aae8-46a4-899e-44860e6a6e60" providerId="ADAL" clId="{BA8A927B-9E8D-4F28-B0A3-D3EAD275691A}" dt="2024-11-11T04:58:20.890" v="4" actId="2696"/>
        <pc:sldMkLst>
          <pc:docMk/>
          <pc:sldMk cId="2944472359" sldId="369"/>
        </pc:sldMkLst>
      </pc:sldChg>
      <pc:sldChg chg="del">
        <pc:chgData name="Noboranjan Dey" userId="1ac59fc9-aae8-46a4-899e-44860e6a6e60" providerId="ADAL" clId="{BA8A927B-9E8D-4F28-B0A3-D3EAD275691A}" dt="2024-11-11T04:58:24.360" v="5" actId="2696"/>
        <pc:sldMkLst>
          <pc:docMk/>
          <pc:sldMk cId="704107457" sldId="380"/>
        </pc:sldMkLst>
      </pc:sldChg>
      <pc:sldChg chg="del">
        <pc:chgData name="Noboranjan Dey" userId="1ac59fc9-aae8-46a4-899e-44860e6a6e60" providerId="ADAL" clId="{BA8A927B-9E8D-4F28-B0A3-D3EAD275691A}" dt="2024-11-11T04:58:27.591" v="6" actId="2696"/>
        <pc:sldMkLst>
          <pc:docMk/>
          <pc:sldMk cId="3571448320" sldId="381"/>
        </pc:sldMkLst>
      </pc:sldChg>
    </pc:docChg>
  </pc:docChgLst>
  <pc:docChgLst>
    <pc:chgData name="Dr. Md Mehedi Hasan" userId="5eb39d97-deb0-466a-af4c-298e34812974" providerId="ADAL" clId="{264D9768-2959-438F-9511-A7CC2F70F569}"/>
    <pc:docChg chg="addSld delSld modSld">
      <pc:chgData name="Dr. Md Mehedi Hasan" userId="5eb39d97-deb0-466a-af4c-298e34812974" providerId="ADAL" clId="{264D9768-2959-438F-9511-A7CC2F70F569}" dt="2022-02-27T10:40:39.750" v="74" actId="47"/>
      <pc:docMkLst>
        <pc:docMk/>
      </pc:docMkLst>
      <pc:sldChg chg="modSp add mod">
        <pc:chgData name="Dr. Md Mehedi Hasan" userId="5eb39d97-deb0-466a-af4c-298e34812974" providerId="ADAL" clId="{264D9768-2959-438F-9511-A7CC2F70F569}" dt="2022-02-27T09:59:21.227" v="68" actId="20577"/>
        <pc:sldMkLst>
          <pc:docMk/>
          <pc:sldMk cId="3571448320" sldId="381"/>
        </pc:sldMkLst>
        <pc:spChg chg="mod">
          <ac:chgData name="Dr. Md Mehedi Hasan" userId="5eb39d97-deb0-466a-af4c-298e34812974" providerId="ADAL" clId="{264D9768-2959-438F-9511-A7CC2F70F569}" dt="2022-02-27T09:58:38.843" v="45" actId="20577"/>
          <ac:spMkLst>
            <pc:docMk/>
            <pc:sldMk cId="3571448320" sldId="381"/>
            <ac:spMk id="7" creationId="{1C4C160C-F333-46D6-985E-F7B208358227}"/>
          </ac:spMkLst>
        </pc:spChg>
        <pc:spChg chg="mod">
          <ac:chgData name="Dr. Md Mehedi Hasan" userId="5eb39d97-deb0-466a-af4c-298e34812974" providerId="ADAL" clId="{264D9768-2959-438F-9511-A7CC2F70F569}" dt="2022-02-27T09:59:21.227" v="68" actId="20577"/>
          <ac:spMkLst>
            <pc:docMk/>
            <pc:sldMk cId="3571448320" sldId="381"/>
            <ac:spMk id="8" creationId="{0FA58B4A-2FCF-47F8-A2F6-D980B08EB9FC}"/>
          </ac:spMkLst>
        </pc:spChg>
      </pc:sldChg>
      <pc:sldChg chg="modSp add del mod">
        <pc:chgData name="Dr. Md Mehedi Hasan" userId="5eb39d97-deb0-466a-af4c-298e34812974" providerId="ADAL" clId="{264D9768-2959-438F-9511-A7CC2F70F569}" dt="2022-02-27T10:40:39.750" v="74" actId="47"/>
        <pc:sldMkLst>
          <pc:docMk/>
          <pc:sldMk cId="3476782423" sldId="382"/>
        </pc:sldMkLst>
        <pc:spChg chg="mod">
          <ac:chgData name="Dr. Md Mehedi Hasan" userId="5eb39d97-deb0-466a-af4c-298e34812974" providerId="ADAL" clId="{264D9768-2959-438F-9511-A7CC2F70F569}" dt="2022-02-27T10:37:53.449" v="73" actId="6549"/>
          <ac:spMkLst>
            <pc:docMk/>
            <pc:sldMk cId="3476782423" sldId="382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Dr. Md Mehedi Hasan" userId="S::mmhasan@aiub.edu::5eb39d97-deb0-466a-af4c-298e34812974" providerId="AD" clId="Web-{33C73214-AA5E-8267-3539-FB8962A3A4DB}"/>
    <pc:docChg chg="modSld">
      <pc:chgData name="Dr. Md Mehedi Hasan" userId="S::mmhasan@aiub.edu::5eb39d97-deb0-466a-af4c-298e34812974" providerId="AD" clId="Web-{33C73214-AA5E-8267-3539-FB8962A3A4DB}" dt="2022-02-13T09:10:23.796" v="83"/>
      <pc:docMkLst>
        <pc:docMk/>
      </pc:docMkLst>
      <pc:sldChg chg="modSp">
        <pc:chgData name="Dr. Md Mehedi Hasan" userId="S::mmhasan@aiub.edu::5eb39d97-deb0-466a-af4c-298e34812974" providerId="AD" clId="Web-{33C73214-AA5E-8267-3539-FB8962A3A4DB}" dt="2022-02-13T09:10:23.796" v="8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3C73214-AA5E-8267-3539-FB8962A3A4DB}" dt="2022-02-13T09:10:23.796" v="8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83AC06B7-D856-47DD-9260-124B51EFB0B6}"/>
    <pc:docChg chg="modSld">
      <pc:chgData name="Dr. Md Mehedi Hasan" userId="5eb39d97-deb0-466a-af4c-298e34812974" providerId="ADAL" clId="{83AC06B7-D856-47DD-9260-124B51EFB0B6}" dt="2022-02-19T05:53:50.425" v="5" actId="20577"/>
      <pc:docMkLst>
        <pc:docMk/>
      </pc:docMkLst>
      <pc:sldChg chg="modSp mod">
        <pc:chgData name="Dr. Md Mehedi Hasan" userId="5eb39d97-deb0-466a-af4c-298e34812974" providerId="ADAL" clId="{83AC06B7-D856-47DD-9260-124B51EFB0B6}" dt="2022-02-19T05:53:50.425" v="5" actId="20577"/>
        <pc:sldMkLst>
          <pc:docMk/>
          <pc:sldMk cId="4156752703" sldId="363"/>
        </pc:sldMkLst>
        <pc:spChg chg="mod">
          <ac:chgData name="Dr. Md Mehedi Hasan" userId="5eb39d97-deb0-466a-af4c-298e34812974" providerId="ADAL" clId="{83AC06B7-D856-47DD-9260-124B51EFB0B6}" dt="2022-02-19T05:53:50.425" v="5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83AC06B7-D856-47DD-9260-124B51EFB0B6}" dt="2022-02-19T05:28:19.541" v="0" actId="6549"/>
        <pc:sldMkLst>
          <pc:docMk/>
          <pc:sldMk cId="1408150874" sldId="375"/>
        </pc:sldMkLst>
        <pc:graphicFrameChg chg="modGraphic">
          <ac:chgData name="Dr. Md Mehedi Hasan" userId="5eb39d97-deb0-466a-af4c-298e34812974" providerId="ADAL" clId="{83AC06B7-D856-47DD-9260-124B51EFB0B6}" dt="2022-02-19T05:28:19.541" v="0" actId="6549"/>
          <ac:graphicFrameMkLst>
            <pc:docMk/>
            <pc:sldMk cId="1408150874" sldId="375"/>
            <ac:graphicFrameMk id="7" creationId="{340B0347-8C75-4094-AA92-0FFAA90E7303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 Mehedi Hasan" userId="5eb39d97-deb0-466a-af4c-298e34812974" providerId="ADAL" clId="{264D9768-2959-438F-9511-A7CC2F70F569}"/>
    <pc:docChg chg="modSld">
      <pc:chgData name="Md Mehedi Hasan" userId="5eb39d97-deb0-466a-af4c-298e34812974" providerId="ADAL" clId="{264D9768-2959-438F-9511-A7CC2F70F569}" dt="2022-02-20T03:17:10.288" v="1" actId="20577"/>
      <pc:docMkLst>
        <pc:docMk/>
      </pc:docMkLst>
      <pc:sldChg chg="modSp mod">
        <pc:chgData name="Md Mehedi Hasan" userId="5eb39d97-deb0-466a-af4c-298e34812974" providerId="ADAL" clId="{264D9768-2959-438F-9511-A7CC2F70F569}" dt="2022-02-20T03:17:10.288" v="1" actId="20577"/>
        <pc:sldMkLst>
          <pc:docMk/>
          <pc:sldMk cId="704107457" sldId="380"/>
        </pc:sldMkLst>
        <pc:spChg chg="mod">
          <ac:chgData name="Md Mehedi Hasan" userId="5eb39d97-deb0-466a-af4c-298e34812974" providerId="ADAL" clId="{264D9768-2959-438F-9511-A7CC2F70F569}" dt="2022-02-20T03:17:10.288" v="1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119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</a:t>
                      </a:r>
                      <a:r>
                        <a:rPr lang="en-US" i="1" baseline="0" dirty="0"/>
                        <a:t> Dey</a:t>
                      </a:r>
                      <a:r>
                        <a:rPr lang="en-US" i="1" dirty="0"/>
                        <a:t>; noboranjan@aiub.edu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213328"/>
              </p:ext>
            </p:extLst>
          </p:nvPr>
        </p:nvGraphicFramePr>
        <p:xfrm>
          <a:off x="860613" y="2222427"/>
          <a:ext cx="7275682" cy="38919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027013"/>
              </p:ext>
            </p:extLst>
          </p:nvPr>
        </p:nvGraphicFramePr>
        <p:xfrm>
          <a:off x="985089" y="2183362"/>
          <a:ext cx="7207189" cy="458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3346</TotalTime>
  <Words>467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51</cp:revision>
  <dcterms:created xsi:type="dcterms:W3CDTF">2018-12-10T17:20:29Z</dcterms:created>
  <dcterms:modified xsi:type="dcterms:W3CDTF">2024-11-11T04:58:56Z</dcterms:modified>
</cp:coreProperties>
</file>