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oranjan Dey" userId="1ac59fc9-aae8-46a4-899e-44860e6a6e60" providerId="ADAL" clId="{7F411E51-EF0D-4E44-B59B-9C385EA16221}"/>
    <pc:docChg chg="undo redo custSel modSld">
      <pc:chgData name="Noboranjan Dey" userId="1ac59fc9-aae8-46a4-899e-44860e6a6e60" providerId="ADAL" clId="{7F411E51-EF0D-4E44-B59B-9C385EA16221}" dt="2024-11-08T13:02:41.262" v="176" actId="20577"/>
      <pc:docMkLst>
        <pc:docMk/>
      </pc:docMkLst>
      <pc:sldChg chg="modSp mod">
        <pc:chgData name="Noboranjan Dey" userId="1ac59fc9-aae8-46a4-899e-44860e6a6e60" providerId="ADAL" clId="{7F411E51-EF0D-4E44-B59B-9C385EA16221}" dt="2024-11-08T13:02:41.262" v="176" actId="20577"/>
        <pc:sldMkLst>
          <pc:docMk/>
          <pc:sldMk cId="3919927401" sldId="299"/>
        </pc:sldMkLst>
        <pc:spChg chg="mod">
          <ac:chgData name="Noboranjan Dey" userId="1ac59fc9-aae8-46a4-899e-44860e6a6e60" providerId="ADAL" clId="{7F411E51-EF0D-4E44-B59B-9C385EA16221}" dt="2024-11-08T13:02:41.262" v="176" actId="20577"/>
          <ac:spMkLst>
            <pc:docMk/>
            <pc:sldMk cId="3919927401" sldId="299"/>
            <ac:spMk id="4" creationId="{84FF7807-DA0E-416B-94AB-D098BD91B1DC}"/>
          </ac:spMkLst>
        </pc:spChg>
      </pc:sldChg>
    </pc:docChg>
  </pc:docChgLst>
  <pc:docChgLst>
    <pc:chgData name="Dr. Md Mehedi Hasan" userId="5eb39d97-deb0-466a-af4c-298e34812974" providerId="ADAL" clId="{4B0191EE-540D-4912-A2C6-FEA8C00FA34D}"/>
    <pc:docChg chg="modSld">
      <pc:chgData name="Dr. Md Mehedi Hasan" userId="5eb39d97-deb0-466a-af4c-298e34812974" providerId="ADAL" clId="{4B0191EE-540D-4912-A2C6-FEA8C00FA34D}" dt="2022-05-31T08:08:26.950" v="13" actId="20577"/>
      <pc:docMkLst>
        <pc:docMk/>
      </pc:docMkLst>
      <pc:sldChg chg="modSp mod">
        <pc:chgData name="Dr. Md Mehedi Hasan" userId="5eb39d97-deb0-466a-af4c-298e34812974" providerId="ADAL" clId="{4B0191EE-540D-4912-A2C6-FEA8C00FA34D}" dt="2022-05-31T08:08:26.950" v="13" actId="20577"/>
        <pc:sldMkLst>
          <pc:docMk/>
          <pc:sldMk cId="3578943810" sldId="283"/>
        </pc:sldMkLst>
        <pc:spChg chg="mod">
          <ac:chgData name="Dr. Md Mehedi Hasan" userId="5eb39d97-deb0-466a-af4c-298e34812974" providerId="ADAL" clId="{4B0191EE-540D-4912-A2C6-FEA8C00FA34D}" dt="2022-05-31T08:08:26.950" v="13" actId="20577"/>
          <ac:spMkLst>
            <pc:docMk/>
            <pc:sldMk cId="3578943810" sldId="283"/>
            <ac:spMk id="5" creationId="{3322CB79-31E6-2043-9768-6699756B1FD4}"/>
          </ac:spMkLst>
        </pc:spChg>
      </pc:sldChg>
    </pc:docChg>
  </pc:docChgLst>
  <pc:docChgLst>
    <pc:chgData name="Dr. Md Mehedi Hasan" userId="S::mmhasan@aiub.edu::5eb39d97-deb0-466a-af4c-298e34812974" providerId="AD" clId="Web-{F203917A-7D88-E297-76F5-B9757CBD34A9}"/>
    <pc:docChg chg="modSld">
      <pc:chgData name="Dr. Md Mehedi Hasan" userId="S::mmhasan@aiub.edu::5eb39d97-deb0-466a-af4c-298e34812974" providerId="AD" clId="Web-{F203917A-7D88-E297-76F5-B9757CBD34A9}" dt="2022-02-01T04:00:11.079" v="69"/>
      <pc:docMkLst>
        <pc:docMk/>
      </pc:docMkLst>
      <pc:sldChg chg="modSp">
        <pc:chgData name="Dr. Md Mehedi Hasan" userId="S::mmhasan@aiub.edu::5eb39d97-deb0-466a-af4c-298e34812974" providerId="AD" clId="Web-{F203917A-7D88-E297-76F5-B9757CBD34A9}" dt="2022-02-01T04:00:11.079" v="6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F203917A-7D88-E297-76F5-B9757CBD34A9}" dt="2022-02-01T04:00:11.079" v="6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7C3821DB-D72D-486D-BFBF-D27059FBD059}"/>
    <pc:docChg chg="modSld">
      <pc:chgData name="Dr. Md Mehedi Hasan" userId="5eb39d97-deb0-466a-af4c-298e34812974" providerId="ADAL" clId="{7C3821DB-D72D-486D-BFBF-D27059FBD059}" dt="2022-05-24T04:37:53.968" v="15" actId="20577"/>
      <pc:docMkLst>
        <pc:docMk/>
      </pc:docMkLst>
      <pc:sldChg chg="modSp mod">
        <pc:chgData name="Dr. Md Mehedi Hasan" userId="5eb39d97-deb0-466a-af4c-298e34812974" providerId="ADAL" clId="{7C3821DB-D72D-486D-BFBF-D27059FBD059}" dt="2022-05-24T04:37:53.968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C3821DB-D72D-486D-BFBF-D27059FBD059}" dt="2022-05-24T04:37:53.968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74FFFF43-CF37-1B4A-1602-4B17F06DD6DC}"/>
    <pc:docChg chg="modSld">
      <pc:chgData name="Dr. Md Mehedi Hasan" userId="S::mmhasan@aiub.edu::5eb39d97-deb0-466a-af4c-298e34812974" providerId="AD" clId="Web-{74FFFF43-CF37-1B4A-1602-4B17F06DD6DC}" dt="2022-01-31T16:50:29.085" v="7" actId="20577"/>
      <pc:docMkLst>
        <pc:docMk/>
      </pc:docMkLst>
      <pc:sldChg chg="modSp">
        <pc:chgData name="Dr. Md Mehedi Hasan" userId="S::mmhasan@aiub.edu::5eb39d97-deb0-466a-af4c-298e34812974" providerId="AD" clId="Web-{74FFFF43-CF37-1B4A-1602-4B17F06DD6DC}" dt="2022-01-31T16:50:29.085" v="7" actId="20577"/>
        <pc:sldMkLst>
          <pc:docMk/>
          <pc:sldMk cId="2205635402" sldId="270"/>
        </pc:sldMkLst>
        <pc:spChg chg="mod">
          <ac:chgData name="Dr. Md Mehedi Hasan" userId="S::mmhasan@aiub.edu::5eb39d97-deb0-466a-af4c-298e34812974" providerId="AD" clId="Web-{74FFFF43-CF37-1B4A-1602-4B17F06DD6DC}" dt="2022-01-31T16:50:29.085" v="7" actId="20577"/>
          <ac:spMkLst>
            <pc:docMk/>
            <pc:sldMk cId="2205635402" sldId="270"/>
            <ac:spMk id="6" creationId="{37C26D19-85DA-834B-9600-C9820C508897}"/>
          </ac:spMkLst>
        </pc:spChg>
      </pc:sldChg>
    </pc:docChg>
  </pc:docChgLst>
  <pc:docChgLst>
    <pc:chgData name="Noboranjan Dey" userId="1ac59fc9-aae8-46a4-899e-44860e6a6e60" providerId="ADAL" clId="{8A33144F-D658-47BF-B09C-7F9BB9B89154}"/>
    <pc:docChg chg="modSld">
      <pc:chgData name="Noboranjan Dey" userId="1ac59fc9-aae8-46a4-899e-44860e6a6e60" providerId="ADAL" clId="{8A33144F-D658-47BF-B09C-7F9BB9B89154}" dt="2024-10-29T06:55:51.850" v="4" actId="1035"/>
      <pc:docMkLst>
        <pc:docMk/>
      </pc:docMkLst>
      <pc:sldChg chg="modSp mod">
        <pc:chgData name="Noboranjan Dey" userId="1ac59fc9-aae8-46a4-899e-44860e6a6e60" providerId="ADAL" clId="{8A33144F-D658-47BF-B09C-7F9BB9B89154}" dt="2024-10-29T06:55:51.850" v="4" actId="1035"/>
        <pc:sldMkLst>
          <pc:docMk/>
          <pc:sldMk cId="2899378328" sldId="298"/>
        </pc:sldMkLst>
        <pc:spChg chg="mod">
          <ac:chgData name="Noboranjan Dey" userId="1ac59fc9-aae8-46a4-899e-44860e6a6e60" providerId="ADAL" clId="{8A33144F-D658-47BF-B09C-7F9BB9B89154}" dt="2024-10-29T06:55:51.850" v="4" actId="1035"/>
          <ac:spMkLst>
            <pc:docMk/>
            <pc:sldMk cId="2899378328" sldId="298"/>
            <ac:spMk id="2" creationId="{00000000-0000-0000-0000-000000000000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834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21-22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</a:t>
                      </a:r>
                      <a:r>
                        <a:rPr lang="en-US" i="1" baseline="0" dirty="0"/>
                        <a:t> DEY</a:t>
                      </a:r>
                      <a:r>
                        <a:rPr lang="en-US" i="1"/>
                        <a:t>;</a:t>
                      </a:r>
                      <a:r>
                        <a:rPr lang="en-US" i="1" baseline="0"/>
                        <a:t> noboranjan@aiub.edu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Multiplication 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=====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=========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101100101b</a:t>
            </a:r>
          </a:p>
        </p:txBody>
      </p: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16h/23d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17DBh</a:t>
            </a:r>
          </a:p>
        </p:txBody>
      </p: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—————————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  ===============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9457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If AX contains 5ABCh and BX contains 21FCh, Find the difference of AX minus BX by using complementation and addition.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AX= 5ABCh </a:t>
            </a:r>
            <a:r>
              <a:rPr lang="en-US" sz="2000" dirty="0"/>
              <a:t>= 0101101010111100</a:t>
            </a:r>
            <a:endParaRPr lang="en-US" sz="2000" b="1" dirty="0"/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BX= 21FCh </a:t>
            </a:r>
            <a:r>
              <a:rPr lang="en-US" sz="2000" dirty="0"/>
              <a:t> = 0010000111111100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				5ABCh   = 0101 1010 1011 1100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   + One’s com. of 21FCh = 1101 1110 0000 0011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									       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                      Difference = </a:t>
            </a:r>
            <a:r>
              <a:rPr lang="en-US" sz="2000" strike="sngStrike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0011 1000 1100 0000  = 38C0h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A one is carried out of the most significant bit and is lost.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The answer stored, 38C0h, is correct, as may be verified by hex subtraction.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119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12750" lvl="0" indent="-412750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  <a:endParaRPr lang="en-US" dirty="0"/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  <a:endParaRPr lang="en-US" sz="2000" dirty="0">
              <a:cs typeface="Calibri"/>
            </a:endParaRP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584</TotalTime>
  <Words>1929</Words>
  <Application>Microsoft Office PowerPoint</Application>
  <PresentationFormat>On-screen Show (4:3)</PresentationFormat>
  <Paragraphs>339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20</cp:revision>
  <dcterms:created xsi:type="dcterms:W3CDTF">2018-12-10T17:20:29Z</dcterms:created>
  <dcterms:modified xsi:type="dcterms:W3CDTF">2024-11-08T13:02:48Z</dcterms:modified>
</cp:coreProperties>
</file>