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9" r:id="rId7"/>
    <p:sldId id="266" r:id="rId8"/>
    <p:sldId id="284" r:id="rId9"/>
    <p:sldId id="282" r:id="rId10"/>
    <p:sldId id="286" r:id="rId11"/>
    <p:sldId id="29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10FBB-781A-06A8-69FE-0083BE725D3C}" v="1" dt="2024-12-09T03:20:19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NAZMUS SAQIB SAYAF" userId="S::21-45191-2@student.aiub.edu::5e594138-e555-432a-9c66-ea853c8e6bf1" providerId="AD" clId="Web-{DB710FBB-781A-06A8-69FE-0083BE725D3C}"/>
    <pc:docChg chg="modSld">
      <pc:chgData name="NAZMUS SAQIB SAYAF" userId="S::21-45191-2@student.aiub.edu::5e594138-e555-432a-9c66-ea853c8e6bf1" providerId="AD" clId="Web-{DB710FBB-781A-06A8-69FE-0083BE725D3C}" dt="2024-12-09T03:20:19.556" v="0" actId="1076"/>
      <pc:docMkLst>
        <pc:docMk/>
      </pc:docMkLst>
      <pc:sldChg chg="modSp">
        <pc:chgData name="NAZMUS SAQIB SAYAF" userId="S::21-45191-2@student.aiub.edu::5e594138-e555-432a-9c66-ea853c8e6bf1" providerId="AD" clId="Web-{DB710FBB-781A-06A8-69FE-0083BE725D3C}" dt="2024-12-09T03:20:19.556" v="0" actId="1076"/>
        <pc:sldMkLst>
          <pc:docMk/>
          <pc:sldMk cId="2614481657" sldId="282"/>
        </pc:sldMkLst>
        <pc:picChg chg="mod">
          <ac:chgData name="NAZMUS SAQIB SAYAF" userId="S::21-45191-2@student.aiub.edu::5e594138-e555-432a-9c66-ea853c8e6bf1" providerId="AD" clId="Web-{DB710FBB-781A-06A8-69FE-0083BE725D3C}" dt="2024-12-09T03:20:19.556" v="0" actId="1076"/>
          <ac:picMkLst>
            <pc:docMk/>
            <pc:sldMk cId="2614481657" sldId="282"/>
            <ac:picMk id="2050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134" y="3227938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E2F6A9-8FFD-434B-8FD2-646C1245E63C}"/>
</file>

<file path=customXml/itemProps2.xml><?xml version="1.0" encoding="utf-8"?>
<ds:datastoreItem xmlns:ds="http://schemas.openxmlformats.org/officeDocument/2006/customXml" ds:itemID="{D285783F-61A3-40B7-97DA-C9F1546A20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DDE882-D0DD-4F77-AC9D-E7DF313CA3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83</cp:revision>
  <dcterms:created xsi:type="dcterms:W3CDTF">2018-12-10T17:20:29Z</dcterms:created>
  <dcterms:modified xsi:type="dcterms:W3CDTF">2024-12-09T03:20:19Z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