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BA207FA8-2470-409D-B3D1-01A018EA8166}"/>
    <pc:docChg chg="modSld">
      <pc:chgData name="Md. Al-Amin" userId="bcbe49e6-e4a7-45c5-8a0e-d548ae8c8143" providerId="ADAL" clId="{BA207FA8-2470-409D-B3D1-01A018EA8166}" dt="2024-10-24T15:53:13.345" v="1" actId="20577"/>
      <pc:docMkLst>
        <pc:docMk/>
      </pc:docMkLst>
      <pc:sldChg chg="modSp mod">
        <pc:chgData name="Md. Al-Amin" userId="bcbe49e6-e4a7-45c5-8a0e-d548ae8c8143" providerId="ADAL" clId="{BA207FA8-2470-409D-B3D1-01A018EA8166}" dt="2024-10-24T15:53:13.345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A207FA8-2470-409D-B3D1-01A018EA8166}" dt="2024-10-24T15:53:13.345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269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720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FA14B8-3B8C-471E-AB83-7E7072B298B0}"/>
</file>

<file path=customXml/itemProps2.xml><?xml version="1.0" encoding="utf-8"?>
<ds:datastoreItem xmlns:ds="http://schemas.openxmlformats.org/officeDocument/2006/customXml" ds:itemID="{A123992F-0856-47D1-8D0A-C73DDF2F558C}"/>
</file>

<file path=customXml/itemProps3.xml><?xml version="1.0" encoding="utf-8"?>
<ds:datastoreItem xmlns:ds="http://schemas.openxmlformats.org/officeDocument/2006/customXml" ds:itemID="{7E08D60A-A528-47DF-B7AB-2C5D036000B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1622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106</cp:revision>
  <dcterms:created xsi:type="dcterms:W3CDTF">2018-12-10T17:20:29Z</dcterms:created>
  <dcterms:modified xsi:type="dcterms:W3CDTF">2024-10-24T15:53:13Z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