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91" r:id="rId7"/>
    <p:sldId id="292" r:id="rId8"/>
    <p:sldId id="293" r:id="rId9"/>
    <p:sldId id="266" r:id="rId10"/>
    <p:sldId id="268" r:id="rId11"/>
    <p:sldId id="267" r:id="rId12"/>
    <p:sldId id="269" r:id="rId13"/>
    <p:sldId id="270" r:id="rId14"/>
    <p:sldId id="271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F6A4000-DC60-494D-A682-3BCD7C02BE7D}"/>
    <pc:docChg chg="modSld">
      <pc:chgData name="Md. Al-Amin" userId="bcbe49e6-e4a7-45c5-8a0e-d548ae8c8143" providerId="ADAL" clId="{5F6A4000-DC60-494D-A682-3BCD7C02BE7D}" dt="2024-10-24T15:53:55.451" v="1" actId="20577"/>
      <pc:docMkLst>
        <pc:docMk/>
      </pc:docMkLst>
      <pc:sldChg chg="modSp mod">
        <pc:chgData name="Md. Al-Amin" userId="bcbe49e6-e4a7-45c5-8a0e-d548ae8c8143" providerId="ADAL" clId="{5F6A4000-DC60-494D-A682-3BCD7C02BE7D}" dt="2024-10-24T15:53:55.45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F6A4000-DC60-494D-A682-3BCD7C02BE7D}" dt="2024-10-24T15:53:55.45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7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8350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>
                <a:solidFill>
                  <a:srgbClr val="FF0000"/>
                </a:solidFill>
              </a:rPr>
              <a:t>onsubmit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</a:t>
            </a:r>
            <a:r>
              <a:rPr lang="en-US" dirty="0">
                <a:solidFill>
                  <a:srgbClr val="FF0000"/>
                </a:solidFill>
              </a:rPr>
              <a:t>console.log() </a:t>
            </a:r>
            <a:r>
              <a:rPr lang="en-US" dirty="0"/>
              <a:t>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debugger keyword stops the execution of JavaScript</a:t>
            </a:r>
            <a:r>
              <a:rPr lang="en-US" dirty="0"/>
              <a:t>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B34F0-8C76-4001-A4E6-FB06F8903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00FA7B-1F30-445E-8E11-01FF17BF7D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36CB73-B135-45E5-9254-05D5C65802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323</TotalTime>
  <Words>1662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FARJANA YESMIN OPI</cp:lastModifiedBy>
  <cp:revision>18</cp:revision>
  <dcterms:created xsi:type="dcterms:W3CDTF">2018-12-10T17:20:29Z</dcterms:created>
  <dcterms:modified xsi:type="dcterms:W3CDTF">2025-01-20T17:46:00Z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