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Md. Al-Amin" userId="bcbe49e6-e4a7-45c5-8a0e-d548ae8c8143" providerId="ADAL" clId="{9DE9BD5A-127A-4D30-95B8-921B8FF7694F}"/>
    <pc:docChg chg="modSld">
      <pc:chgData name="Md. Al-Amin" userId="bcbe49e6-e4a7-45c5-8a0e-d548ae8c8143" providerId="ADAL" clId="{9DE9BD5A-127A-4D30-95B8-921B8FF7694F}" dt="2024-10-24T15:54:21.833" v="1" actId="20577"/>
      <pc:docMkLst>
        <pc:docMk/>
      </pc:docMkLst>
      <pc:sldChg chg="modSp mod">
        <pc:chgData name="Md. Al-Amin" userId="bcbe49e6-e4a7-45c5-8a0e-d548ae8c8143" providerId="ADAL" clId="{9DE9BD5A-127A-4D30-95B8-921B8FF7694F}" dt="2024-10-24T15:54:21.833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9DE9BD5A-127A-4D30-95B8-921B8FF7694F}" dt="2024-10-24T15:54:21.833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562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&lt;?php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servername</a:t>
            </a:r>
            <a:r>
              <a:rPr lang="en-US" sz="1600"/>
              <a:t> = "localhost";</a:t>
            </a:r>
            <a:br>
              <a:rPr lang="en-US" sz="1600"/>
            </a:br>
            <a:r>
              <a:rPr lang="en-US" sz="1600"/>
              <a:t>$username = “root";</a:t>
            </a:r>
            <a:br>
              <a:rPr lang="en-US" sz="1600"/>
            </a:br>
            <a:r>
              <a:rPr lang="en-US" sz="1600"/>
              <a:t>$password = "";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dbname</a:t>
            </a:r>
            <a:r>
              <a:rPr lang="en-US" sz="1600"/>
              <a:t> = "</a:t>
            </a:r>
            <a:r>
              <a:rPr lang="en-US" sz="1600" err="1"/>
              <a:t>myDB</a:t>
            </a:r>
            <a:r>
              <a:rPr lang="en-US" sz="1600"/>
              <a:t>";</a:t>
            </a:r>
            <a:br>
              <a:rPr lang="en-US" sz="1600"/>
            </a:br>
            <a:r>
              <a:rPr lang="en-US" sz="1600"/>
              <a:t>$conn = new </a:t>
            </a:r>
            <a:r>
              <a:rPr lang="en-US" sz="1600" err="1"/>
              <a:t>mysqli</a:t>
            </a:r>
            <a:r>
              <a:rPr lang="en-US" sz="1600"/>
              <a:t>($</a:t>
            </a:r>
            <a:r>
              <a:rPr lang="en-US" sz="1600" err="1"/>
              <a:t>servername</a:t>
            </a:r>
            <a:r>
              <a:rPr lang="en-US" sz="1600"/>
              <a:t>, $username, $password, $</a:t>
            </a:r>
            <a:r>
              <a:rPr lang="en-US" sz="1600" err="1"/>
              <a:t>dbname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>if ($conn-&gt;</a:t>
            </a:r>
            <a:r>
              <a:rPr lang="en-US" sz="1600" err="1"/>
              <a:t>connect_error</a:t>
            </a:r>
            <a:r>
              <a:rPr lang="en-US" sz="1600"/>
              <a:t>) { die("Connection failed: " . $conn-&gt;</a:t>
            </a:r>
            <a:r>
              <a:rPr lang="en-US" sz="1600" err="1"/>
              <a:t>connect_error</a:t>
            </a:r>
            <a:r>
              <a:rPr lang="en-US" sz="1600"/>
              <a:t>);}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sql</a:t>
            </a:r>
            <a:r>
              <a:rPr lang="en-US" sz="1600"/>
              <a:t> = "SELECT id, </a:t>
            </a:r>
            <a:r>
              <a:rPr lang="en-US" sz="1600" err="1"/>
              <a:t>firstname</a:t>
            </a:r>
            <a:r>
              <a:rPr lang="en-US" sz="1600"/>
              <a:t>, </a:t>
            </a:r>
            <a:r>
              <a:rPr lang="en-US" sz="1600" err="1"/>
              <a:t>lastname</a:t>
            </a:r>
            <a:r>
              <a:rPr lang="en-US" sz="1600"/>
              <a:t> FROM Users";</a:t>
            </a:r>
            <a:br>
              <a:rPr lang="en-US" sz="1600"/>
            </a:br>
            <a:r>
              <a:rPr lang="en-US" sz="1600"/>
              <a:t>$result = $conn-&gt;query($</a:t>
            </a:r>
            <a:r>
              <a:rPr lang="en-US" sz="1600" err="1"/>
              <a:t>sql</a:t>
            </a:r>
            <a:r>
              <a:rPr lang="en-US" sz="1600"/>
              <a:t>);</a:t>
            </a:r>
            <a:br>
              <a:rPr lang="en-US" sz="1600"/>
            </a:br>
            <a:br>
              <a:rPr lang="en-US" sz="1600"/>
            </a:br>
            <a:r>
              <a:rPr lang="en-US" sz="1600"/>
              <a:t>if ($result-&gt;</a:t>
            </a:r>
            <a:r>
              <a:rPr lang="en-US" sz="1600" err="1">
                <a:solidFill>
                  <a:srgbClr val="FF0000"/>
                </a:solidFill>
              </a:rPr>
              <a:t>num_rows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&gt; 0) {</a:t>
            </a:r>
            <a:br>
              <a:rPr lang="en-US" sz="1600"/>
            </a:br>
            <a:r>
              <a:rPr lang="en-US" sz="1600"/>
              <a:t>    // output data of each row</a:t>
            </a:r>
            <a:br>
              <a:rPr lang="en-US" sz="1600"/>
            </a:br>
            <a:r>
              <a:rPr lang="en-US" sz="1600"/>
              <a:t>    while($row = $result-&gt;</a:t>
            </a:r>
            <a:r>
              <a:rPr lang="en-US" sz="1600" err="1">
                <a:solidFill>
                  <a:srgbClr val="FF0000"/>
                </a:solidFill>
              </a:rPr>
              <a:t>fetch_assoc</a:t>
            </a:r>
            <a:r>
              <a:rPr lang="en-US" sz="1600"/>
              <a:t>()) {</a:t>
            </a:r>
            <a:br>
              <a:rPr lang="en-US" sz="1600"/>
            </a:br>
            <a:r>
              <a:rPr lang="en-US" sz="1600"/>
              <a:t>        echo "id: " . $row["id"]. " - Name: " . $row["</a:t>
            </a:r>
            <a:r>
              <a:rPr lang="en-US" sz="1600" err="1"/>
              <a:t>firstname</a:t>
            </a:r>
            <a:r>
              <a:rPr lang="en-US" sz="1600"/>
              <a:t>"]. " " . $row["</a:t>
            </a:r>
            <a:r>
              <a:rPr lang="en-US" sz="1600" err="1"/>
              <a:t>lastname</a:t>
            </a:r>
            <a:r>
              <a:rPr lang="en-US" sz="1600"/>
              <a:t>"]. "&lt;</a:t>
            </a:r>
            <a:r>
              <a:rPr lang="en-US" sz="1600" err="1"/>
              <a:t>br</a:t>
            </a:r>
            <a:r>
              <a:rPr lang="en-US" sz="1600"/>
              <a:t>&gt;";</a:t>
            </a:r>
            <a:br>
              <a:rPr lang="en-US" sz="1600"/>
            </a:br>
            <a:r>
              <a:rPr lang="en-US" sz="1600"/>
              <a:t>    }</a:t>
            </a:r>
            <a:br>
              <a:rPr lang="en-US" sz="1600"/>
            </a:br>
            <a:r>
              <a:rPr lang="en-US" sz="1600"/>
              <a:t>} else {</a:t>
            </a:r>
            <a:br>
              <a:rPr lang="en-US" sz="1600"/>
            </a:br>
            <a:r>
              <a:rPr lang="en-US" sz="1600"/>
              <a:t>    echo "0 results";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$conn-&gt;close();</a:t>
            </a:r>
            <a:br>
              <a:rPr lang="en-US" sz="1600"/>
            </a:br>
            <a:r>
              <a:rPr lang="en-US" sz="1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query puts the resulting data into a variable called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extract only those records that fulfill a </a:t>
            </a:r>
            <a:r>
              <a:rPr lang="en-US" sz="2800">
                <a:solidFill>
                  <a:srgbClr val="FF0000"/>
                </a:solidFill>
              </a:rPr>
              <a:t>specified</a:t>
            </a:r>
            <a:r>
              <a:rPr lang="en-US" sz="280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 "localhost";</a:t>
            </a:r>
            <a:br>
              <a:rPr lang="en-US" sz="1600"/>
            </a:br>
            <a:r>
              <a:rPr lang="en-US"/>
              <a:t>$username = “root";</a:t>
            </a:r>
            <a:br>
              <a:rPr lang="en-US" sz="1600"/>
            </a:br>
            <a:r>
              <a:rPr lang="en-US"/>
              <a:t>$password = "";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 "</a:t>
            </a:r>
            <a:r>
              <a:rPr lang="en-US" err="1"/>
              <a:t>myDB</a:t>
            </a:r>
            <a:r>
              <a:rPr lang="en-US"/>
              <a:t>";</a:t>
            </a:r>
            <a:br>
              <a:rPr lang="en-US"/>
            </a:br>
            <a:r>
              <a:rPr lang="en-US"/>
              <a:t>$conn = new 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  <a:br>
              <a:rPr lang="en-US"/>
            </a:br>
            <a:r>
              <a:rPr lang="en-US"/>
              <a:t>if ($conn-&gt;</a:t>
            </a:r>
            <a:r>
              <a:rPr lang="en-US" err="1"/>
              <a:t>connect_error</a:t>
            </a:r>
            <a:r>
              <a:rPr lang="en-US"/>
              <a:t>) {</a:t>
            </a:r>
            <a:br>
              <a:rPr lang="en-US" sz="1600"/>
            </a:br>
            <a:r>
              <a:rPr lang="en-US"/>
              <a:t>    die("Connection failed: " . $conn-&gt;</a:t>
            </a:r>
            <a:r>
              <a:rPr lang="en-US" err="1"/>
              <a:t>connect_error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 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='Doe'";</a:t>
            </a:r>
            <a:br>
              <a:rPr lang="en-US" sz="1600"/>
            </a:br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if ($result-&gt;</a:t>
            </a:r>
            <a:r>
              <a:rPr lang="en-US" err="1">
                <a:solidFill>
                  <a:srgbClr val="FF0000"/>
                </a:solidFill>
              </a:rPr>
              <a:t>num_rows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&gt; 0) {</a:t>
            </a:r>
            <a:br>
              <a:rPr lang="en-US"/>
            </a:br>
            <a:r>
              <a:rPr lang="en-US"/>
              <a:t>    while($row = $result-&gt;</a:t>
            </a:r>
            <a:r>
              <a:rPr lang="en-US" err="1">
                <a:solidFill>
                  <a:srgbClr val="FF0000"/>
                </a:solidFill>
              </a:rPr>
              <a:t>fetch_assoc</a:t>
            </a:r>
            <a:r>
              <a:rPr lang="en-US"/>
              <a:t>()) {</a:t>
            </a:r>
            <a:br>
              <a:rPr lang="en-US" sz="1600"/>
            </a:br>
            <a:r>
              <a:rPr lang="en-US"/>
              <a:t>        echo "id: " . $row["id"]. " - Name: " . $row["</a:t>
            </a:r>
            <a:r>
              <a:rPr lang="en-US" err="1"/>
              <a:t>firstname</a:t>
            </a:r>
            <a:r>
              <a:rPr lang="en-US"/>
              <a:t>"]. " " . $row["</a:t>
            </a:r>
            <a:r>
              <a:rPr lang="en-US" err="1"/>
              <a:t>lastname</a:t>
            </a:r>
            <a:r>
              <a:rPr lang="en-US"/>
              <a:t>"]. "&lt;</a:t>
            </a:r>
            <a:r>
              <a:rPr lang="en-US" err="1"/>
              <a:t>br</a:t>
            </a:r>
            <a:r>
              <a:rPr lang="en-US"/>
              <a:t>&gt;";</a:t>
            </a:r>
            <a:br>
              <a:rPr lang="en-US" sz="1600"/>
            </a:br>
            <a:r>
              <a:rPr lang="en-US"/>
              <a:t>    }</a:t>
            </a:r>
            <a:br>
              <a:rPr lang="en-US" sz="1600"/>
            </a:br>
            <a:r>
              <a:rPr lang="en-US"/>
              <a:t>} else {</a:t>
            </a:r>
            <a:br>
              <a:rPr lang="en-US" sz="1600"/>
            </a:br>
            <a:r>
              <a:rPr lang="en-US"/>
              <a:t>    echo "0 results";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$conn-&gt;close();</a:t>
            </a:r>
            <a:br>
              <a:rPr lang="en-US" sz="1600"/>
            </a:br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 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 err="1"/>
              <a:t>lastname</a:t>
            </a:r>
            <a:r>
              <a:rPr lang="en-US"/>
              <a:t>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 ($result-&gt;</a:t>
            </a:r>
            <a:r>
              <a:rPr lang="en-US" err="1"/>
              <a:t>num_rows</a:t>
            </a:r>
            <a:r>
              <a:rPr lang="en-US"/>
              <a:t> &gt; 0) {</a:t>
            </a:r>
          </a:p>
          <a:p>
            <a:r>
              <a:rPr lang="en-US"/>
              <a:t>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        echo "id: " . $row["id"]. " - Name: " . $row["</a:t>
            </a:r>
            <a:r>
              <a:rPr lang="en-US" err="1"/>
              <a:t>firstname</a:t>
            </a:r>
            <a:r>
              <a:rPr lang="en-US"/>
              <a:t>"]. " " . $row["</a:t>
            </a:r>
            <a:r>
              <a:rPr lang="en-US" err="1"/>
              <a:t>lastname</a:t>
            </a:r>
            <a:r>
              <a:rPr lang="en-US"/>
              <a:t>"]. "&lt;</a:t>
            </a:r>
            <a:r>
              <a:rPr lang="en-US" err="1"/>
              <a:t>br</a:t>
            </a:r>
            <a:r>
              <a:rPr lang="en-US"/>
              <a:t>&gt;";</a:t>
            </a:r>
          </a:p>
          <a:p>
            <a:r>
              <a:rPr lang="en-US"/>
              <a:t>    }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"0 results";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provides a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Assume we wish to select all records from 1 - 30 (inclusive) from a table called "Orders". </a:t>
            </a:r>
          </a:p>
          <a:p>
            <a:pPr algn="ctr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>
                <a:solidFill>
                  <a:srgbClr val="FF0000"/>
                </a:solidFill>
              </a:rPr>
              <a:t>Orders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Mysql</a:t>
            </a:r>
            <a:r>
              <a:rPr lang="en-US" sz="2800"/>
              <a:t> provides a way to </a:t>
            </a:r>
            <a:r>
              <a:rPr lang="en-US" sz="2800" err="1"/>
              <a:t>to</a:t>
            </a:r>
            <a:r>
              <a:rPr lang="en-US" sz="280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/>
              <a:t>shorter syntax to achieve the same result: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statement is used to update existing records in a table: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3"/>
            <a:r>
              <a:rPr lang="en-US" sz="280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r>
              <a:rPr lang="en-US" sz="280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in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//query to update the record of id=2 in the “Users" table: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 WHERE id=2";</a:t>
            </a:r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updated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updating record: " . $conn-&gt;error;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/>
              <a:t> statement is used to delete records from a table:</a:t>
            </a:r>
          </a:p>
          <a:p>
            <a:pPr lvl="2"/>
            <a:r>
              <a:rPr lang="en-US" sz="2800">
                <a:solidFill>
                  <a:srgbClr val="FF0000"/>
                </a:solidFill>
              </a:rPr>
              <a:t>DELETE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 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DELETE FROM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id=3";</a:t>
            </a:r>
          </a:p>
          <a:p>
            <a:endParaRPr lang="en-US"/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deleted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deleting record: " . $conn-&gt;error;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BLOB</a:t>
            </a:r>
            <a:r>
              <a:rPr lang="en-US" sz="2800"/>
              <a:t> is a kind of MySQL </a:t>
            </a:r>
            <a:r>
              <a:rPr lang="en-US" sz="2800">
                <a:solidFill>
                  <a:srgbClr val="FF0000"/>
                </a:solidFill>
              </a:rPr>
              <a:t>datatype</a:t>
            </a:r>
            <a:r>
              <a:rPr lang="en-US" sz="280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en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&lt;form </a:t>
            </a:r>
            <a:r>
              <a:rPr lang="en-US" sz="1200" err="1">
                <a:solidFill>
                  <a:srgbClr val="FF0000"/>
                </a:solidFill>
              </a:rPr>
              <a:t>enctype</a:t>
            </a:r>
            <a:r>
              <a:rPr lang="en-US" sz="1200"/>
              <a:t>="multipart/form-data" action=""  method="post" &gt;</a:t>
            </a:r>
          </a:p>
          <a:p>
            <a:r>
              <a:rPr lang="en-US" sz="1200"/>
              <a:t>        &lt;label&gt;Upload Image File:&lt;/label&gt;&lt;</a:t>
            </a:r>
            <a:r>
              <a:rPr lang="en-US" sz="1200" err="1"/>
              <a:t>br</a:t>
            </a:r>
            <a:r>
              <a:rPr lang="en-US" sz="1200"/>
              <a:t> /&gt; </a:t>
            </a:r>
          </a:p>
          <a:p>
            <a:r>
              <a:rPr lang="en-US" sz="1200"/>
              <a:t>&lt;input name="</a:t>
            </a:r>
            <a:r>
              <a:rPr lang="en-US" sz="1200" err="1"/>
              <a:t>userImage</a:t>
            </a:r>
            <a:r>
              <a:rPr lang="en-US" sz="1200"/>
              <a:t>" type="file"/&gt; </a:t>
            </a:r>
          </a:p>
          <a:p>
            <a:r>
              <a:rPr lang="en-US" sz="1200"/>
              <a:t>&lt;input type="submit"    value="Submit"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  <a:p>
            <a:r>
              <a:rPr lang="en-US" sz="1200"/>
              <a:t>&lt;?php</a:t>
            </a:r>
          </a:p>
          <a:p>
            <a:r>
              <a:rPr lang="en-US" sz="1200"/>
              <a:t>if(</a:t>
            </a:r>
            <a:r>
              <a:rPr lang="en-US" sz="1200" err="1"/>
              <a:t>isset</a:t>
            </a:r>
            <a:r>
              <a:rPr lang="en-US" sz="1200"/>
              <a:t>($_POST["submit"])){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"root";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 </a:t>
            </a:r>
          </a:p>
          <a:p>
            <a:r>
              <a:rPr lang="en-US" sz="1200"/>
              <a:t>if (</a:t>
            </a:r>
            <a:r>
              <a:rPr lang="en-US" sz="1200" err="1">
                <a:solidFill>
                  <a:srgbClr val="FF0000"/>
                </a:solidFill>
              </a:rPr>
              <a:t>is_uploaded_file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 {</a:t>
            </a:r>
          </a:p>
          <a:p>
            <a:r>
              <a:rPr lang="en-US" sz="1200"/>
              <a:t>        $</a:t>
            </a:r>
            <a:r>
              <a:rPr lang="en-US" sz="1200" err="1"/>
              <a:t>imgData</a:t>
            </a:r>
            <a:r>
              <a:rPr lang="en-US" sz="1200"/>
              <a:t> = </a:t>
            </a:r>
            <a:r>
              <a:rPr lang="en-US" sz="1200">
                <a:solidFill>
                  <a:srgbClr val="FF0000"/>
                </a:solidFill>
              </a:rPr>
              <a:t>addslashes</a:t>
            </a:r>
            <a:r>
              <a:rPr lang="en-US" sz="1200"/>
              <a:t>(</a:t>
            </a:r>
            <a:r>
              <a:rPr lang="en-US" sz="1200" err="1"/>
              <a:t>file_get_contents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']));</a:t>
            </a:r>
          </a:p>
          <a:p>
            <a:r>
              <a:rPr lang="en-US" sz="1200"/>
              <a:t>        $imageProperties = </a:t>
            </a:r>
            <a:r>
              <a:rPr lang="en-US" sz="1200" err="1">
                <a:solidFill>
                  <a:srgbClr val="FF0000"/>
                </a:solidFill>
              </a:rPr>
              <a:t>getimageSize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']);</a:t>
            </a:r>
          </a:p>
          <a:p>
            <a:r>
              <a:rPr lang="en-US" sz="1200"/>
              <a:t>        $</a:t>
            </a:r>
            <a:r>
              <a:rPr lang="en-US" sz="1200" err="1"/>
              <a:t>sql</a:t>
            </a:r>
            <a:r>
              <a:rPr lang="en-US" sz="1200"/>
              <a:t> = "INSERT INTO Users(</a:t>
            </a:r>
            <a:r>
              <a:rPr lang="en-US" sz="1200" err="1"/>
              <a:t>imageType</a:t>
            </a:r>
            <a:r>
              <a:rPr lang="en-US" sz="1200"/>
              <a:t> ,</a:t>
            </a:r>
            <a:r>
              <a:rPr lang="en-US" sz="1200" err="1"/>
              <a:t>imageData</a:t>
            </a:r>
            <a:r>
              <a:rPr lang="en-US" sz="1200"/>
              <a:t>) VALUES('{$imageProperties[</a:t>
            </a:r>
            <a:r>
              <a:rPr lang="en-US" sz="1200">
                <a:solidFill>
                  <a:srgbClr val="FF0000"/>
                </a:solidFill>
              </a:rPr>
              <a:t>'mime</a:t>
            </a:r>
            <a:r>
              <a:rPr lang="en-US" sz="1200"/>
              <a:t>']}', '{$</a:t>
            </a:r>
            <a:r>
              <a:rPr lang="en-US" sz="1200" err="1"/>
              <a:t>imgData</a:t>
            </a:r>
            <a:r>
              <a:rPr lang="en-US" sz="1200"/>
              <a:t>}')";</a:t>
            </a:r>
          </a:p>
          <a:p>
            <a:r>
              <a:rPr lang="en-US" sz="1200"/>
              <a:t>if ($conn-&gt;query($</a:t>
            </a:r>
            <a:r>
              <a:rPr lang="en-US" sz="1200" err="1"/>
              <a:t>sql</a:t>
            </a:r>
            <a:r>
              <a:rPr lang="en-US" sz="1200"/>
              <a:t>) === TRUE) {</a:t>
            </a:r>
          </a:p>
          <a:p>
            <a:r>
              <a:rPr lang="en-US" sz="1200"/>
              <a:t>    echo "image inserted successfully";</a:t>
            </a:r>
          </a:p>
          <a:p>
            <a:r>
              <a:rPr lang="en-US" sz="1200"/>
              <a:t>} else {</a:t>
            </a:r>
          </a:p>
          <a:p>
            <a:r>
              <a:rPr lang="en-US" sz="1200"/>
              <a:t>    echo "Error updating record: " . $conn-&gt;error;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</a:t>
            </a:r>
            <a:r>
              <a:rPr lang="en-US" sz="2000" err="1">
                <a:solidFill>
                  <a:srgbClr val="0070C0"/>
                </a:solidFill>
              </a:rPr>
              <a:t>enctype</a:t>
            </a:r>
            <a:r>
              <a:rPr lang="en-US" sz="2000"/>
              <a:t> attribute specifies how the form-data should be encoded when submitting it to the server. </a:t>
            </a:r>
            <a:r>
              <a:rPr lang="en-US"/>
              <a:t>The </a:t>
            </a:r>
            <a:r>
              <a:rPr lang="en-US" err="1"/>
              <a:t>enctype</a:t>
            </a:r>
            <a:r>
              <a:rPr lang="en-US"/>
              <a:t> attribute can be used only if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/>
              <a:t>Syntax</a:t>
            </a:r>
          </a:p>
          <a:p>
            <a:r>
              <a:rPr lang="en-US" sz="2000">
                <a:solidFill>
                  <a:srgbClr val="FF0000"/>
                </a:solidFill>
              </a:rPr>
              <a:t>&lt;form </a:t>
            </a:r>
            <a:r>
              <a:rPr lang="en-US" sz="2000" err="1">
                <a:solidFill>
                  <a:srgbClr val="FF0000"/>
                </a:solidFill>
              </a:rPr>
              <a:t>enctype</a:t>
            </a:r>
            <a:r>
              <a:rPr lang="en-US" sz="2000">
                <a:solidFill>
                  <a:srgbClr val="FF0000"/>
                </a:solidFill>
              </a:rPr>
              <a:t>="value"&gt;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/>
              <a:t>Attribute Values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is_uploaded_file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proper working, the function is_uploaded_file() needs an argument like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/>
              <a:t>, - the name of the uploaded file on the client's machine $_FILES['</a:t>
            </a:r>
            <a:r>
              <a:rPr lang="en-US" err="1"/>
              <a:t>userfile</a:t>
            </a:r>
            <a:r>
              <a:rPr lang="en-US"/>
              <a:t>']['name'] does not work.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addslashes($string)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addslashes()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returns the escaped string with backslashes in front of the pre-defined characters which is passed in the parameter.</a:t>
            </a:r>
          </a:p>
          <a:p>
            <a:r>
              <a:rPr lang="en-US"/>
              <a:t>Examples:</a:t>
            </a:r>
          </a:p>
          <a:p>
            <a:r>
              <a:rPr lang="en-US"/>
              <a:t>Input : $string = "Geek's"</a:t>
            </a:r>
          </a:p>
          <a:p>
            <a:r>
              <a:rPr lang="en-US"/>
              <a:t>Output : Geek\'s</a:t>
            </a:r>
          </a:p>
          <a:p>
            <a:r>
              <a:rPr lang="en-US"/>
              <a:t>Input : $string='twinkle loves "coding"'</a:t>
            </a:r>
          </a:p>
          <a:p>
            <a:r>
              <a:rPr lang="en-US"/>
              <a:t>Output : twinkle loves \"coding\"</a:t>
            </a:r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getimagesize</a:t>
            </a:r>
            <a:r>
              <a:rPr lang="en-US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the dimensions with the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/>
              <a:t> of image.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&lt;?php </a:t>
            </a:r>
          </a:p>
          <a:p>
            <a:r>
              <a:rPr lang="en-US"/>
              <a:t>$</a:t>
            </a:r>
            <a:r>
              <a:rPr lang="en-US" err="1"/>
              <a:t>image_info</a:t>
            </a:r>
            <a:r>
              <a:rPr lang="en-US"/>
              <a:t> = </a:t>
            </a:r>
            <a:r>
              <a:rPr lang="en-US" err="1"/>
              <a:t>getimagesize</a:t>
            </a:r>
            <a:r>
              <a:rPr lang="en-US"/>
              <a:t>(“myimage.png"); </a:t>
            </a:r>
          </a:p>
          <a:p>
            <a:r>
              <a:rPr lang="en-US" err="1"/>
              <a:t>print_r</a:t>
            </a:r>
            <a:r>
              <a:rPr lang="en-US"/>
              <a:t>($</a:t>
            </a:r>
            <a:r>
              <a:rPr lang="en-US" err="1"/>
              <a:t>image_info</a:t>
            </a:r>
            <a:r>
              <a:rPr lang="en-US"/>
              <a:t>); </a:t>
            </a:r>
          </a:p>
          <a:p>
            <a:r>
              <a:rPr lang="en-US"/>
              <a:t>?&gt; </a:t>
            </a:r>
          </a:p>
          <a:p>
            <a:r>
              <a:rPr lang="en-US"/>
              <a:t>Result:</a:t>
            </a:r>
          </a:p>
          <a:p>
            <a:r>
              <a:rPr lang="en-US"/>
              <a:t>Array ( [0] =&gt; 667 </a:t>
            </a:r>
          </a:p>
          <a:p>
            <a:r>
              <a:rPr lang="en-US"/>
              <a:t>        [1] =&gt; 184 </a:t>
            </a:r>
          </a:p>
          <a:p>
            <a:r>
              <a:rPr lang="en-US"/>
              <a:t>        [2] =&gt; 3 </a:t>
            </a:r>
          </a:p>
          <a:p>
            <a:r>
              <a:rPr lang="en-US"/>
              <a:t>        [3] =&gt; width="667" height="184" </a:t>
            </a:r>
          </a:p>
          <a:p>
            <a:r>
              <a:rPr lang="en-US"/>
              <a:t>        [bits] =&gt; 8 </a:t>
            </a:r>
          </a:p>
          <a:p>
            <a:r>
              <a:rPr lang="en-US"/>
              <a:t>        [mime] =&gt; image/</a:t>
            </a:r>
            <a:r>
              <a:rPr lang="en-US" err="1"/>
              <a:t>png</a:t>
            </a:r>
            <a:r>
              <a:rPr lang="en-US"/>
              <a:t> 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"root";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{die("Connection failed: " . $conn-&gt;</a:t>
            </a:r>
            <a:r>
              <a:rPr lang="en-US" err="1"/>
              <a:t>connect_error</a:t>
            </a:r>
            <a:r>
              <a:rPr lang="en-US"/>
              <a:t>);} </a:t>
            </a:r>
          </a:p>
          <a:p>
            <a:endParaRPr lang="en-US"/>
          </a:p>
          <a:p>
            <a:r>
              <a:rPr lang="en-US"/>
              <a:t> $</a:t>
            </a:r>
            <a:r>
              <a:rPr lang="en-US" err="1"/>
              <a:t>sql</a:t>
            </a:r>
            <a:r>
              <a:rPr lang="en-US"/>
              <a:t> = "SELECT </a:t>
            </a:r>
            <a:r>
              <a:rPr lang="en-US" err="1"/>
              <a:t>imageType,imageData</a:t>
            </a:r>
            <a:r>
              <a:rPr lang="en-US"/>
              <a:t> FROM Users WHERE Id=3";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 ($result-&gt;</a:t>
            </a:r>
            <a:r>
              <a:rPr lang="en-US" err="1"/>
              <a:t>num_rows</a:t>
            </a:r>
            <a:r>
              <a:rPr lang="en-US"/>
              <a:t> &gt; 0) {</a:t>
            </a:r>
          </a:p>
          <a:p>
            <a:r>
              <a:rPr lang="en-US"/>
              <a:t> 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header("Content-type: " . $row["</a:t>
            </a:r>
            <a:r>
              <a:rPr lang="en-US" err="1"/>
              <a:t>imageType</a:t>
            </a:r>
            <a:r>
              <a:rPr lang="en-US"/>
              <a:t>"]);</a:t>
            </a:r>
          </a:p>
          <a:p>
            <a:r>
              <a:rPr lang="en-US"/>
              <a:t>echo $row["</a:t>
            </a:r>
            <a:r>
              <a:rPr lang="en-US" err="1"/>
              <a:t>imageData</a:t>
            </a:r>
            <a:r>
              <a:rPr lang="en-US"/>
              <a:t>"];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else {echo "0 results";}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FI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basically work like this:</a:t>
            </a:r>
          </a:p>
          <a:p>
            <a:r>
              <a:rPr lang="en-US" sz="2400">
                <a:solidFill>
                  <a:schemeClr val="tx1"/>
                </a:solidFill>
              </a:rPr>
              <a:t>1.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/>
              <a:t>An SQL statement template is created and sent to the database. Certain values are left </a:t>
            </a:r>
            <a:r>
              <a:rPr lang="en-US" sz="2400">
                <a:solidFill>
                  <a:srgbClr val="FF0000"/>
                </a:solidFill>
              </a:rPr>
              <a:t>unspecified</a:t>
            </a:r>
            <a:r>
              <a:rPr lang="en-US" sz="2400"/>
              <a:t>, called parameters (labeled "?"). Example: INSERT INTO </a:t>
            </a:r>
            <a:r>
              <a:rPr lang="en-US" sz="2400" err="1"/>
              <a:t>MyGuests</a:t>
            </a:r>
            <a:r>
              <a:rPr lang="en-US" sz="2400"/>
              <a:t> VALUES(?, ?, ?)</a:t>
            </a:r>
          </a:p>
          <a:p>
            <a:r>
              <a:rPr lang="en-US" sz="2400"/>
              <a:t>2. The database parses, compiles, and performs query </a:t>
            </a:r>
            <a:r>
              <a:rPr lang="en-US" sz="2400">
                <a:solidFill>
                  <a:srgbClr val="FF0000"/>
                </a:solidFill>
              </a:rPr>
              <a:t>optimization</a:t>
            </a:r>
            <a:r>
              <a:rPr lang="en-US" sz="2400"/>
              <a:t> on the SQL statement template, and stores the result without executing it</a:t>
            </a:r>
          </a:p>
          <a:p>
            <a:r>
              <a:rPr lang="en-US" sz="2400"/>
              <a:t>3.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/>
              <a:t>At a later time, the application </a:t>
            </a:r>
            <a:r>
              <a:rPr lang="en-US" sz="2400">
                <a:solidFill>
                  <a:srgbClr val="FF0000"/>
                </a:solidFill>
              </a:rPr>
              <a:t>binds</a:t>
            </a:r>
            <a:r>
              <a:rPr lang="en-US" sz="240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</a:t>
            </a:r>
            <a:r>
              <a:rPr lang="en-US" sz="2400">
                <a:solidFill>
                  <a:srgbClr val="FF0000"/>
                </a:solidFill>
              </a:rPr>
              <a:t>reduce parsing </a:t>
            </a:r>
            <a:r>
              <a:rPr lang="en-US" sz="240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Bound parameters </a:t>
            </a:r>
            <a:r>
              <a:rPr lang="en-US" sz="2400">
                <a:solidFill>
                  <a:srgbClr val="FF0000"/>
                </a:solidFill>
              </a:rPr>
              <a:t>minimize bandwidth </a:t>
            </a:r>
            <a:r>
              <a:rPr lang="en-US" sz="240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“root";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    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 = $conn-&gt;</a:t>
            </a:r>
            <a:r>
              <a:rPr lang="en-US" sz="1200">
                <a:solidFill>
                  <a:srgbClr val="0070C0"/>
                </a:solidFill>
              </a:rPr>
              <a:t>prepare</a:t>
            </a:r>
            <a:r>
              <a:rPr lang="en-US" sz="1200"/>
              <a:t>("INSERT INTO Users (</a:t>
            </a:r>
            <a:r>
              <a:rPr lang="en-US" sz="1200" err="1"/>
              <a:t>firstname</a:t>
            </a:r>
            <a:r>
              <a:rPr lang="en-US" sz="1200"/>
              <a:t>, </a:t>
            </a:r>
            <a:r>
              <a:rPr lang="en-US" sz="1200" err="1"/>
              <a:t>lastname</a:t>
            </a:r>
            <a:r>
              <a:rPr lang="en-US" sz="1200"/>
              <a:t>, email) VALUES (?, ?, ?)"); // </a:t>
            </a:r>
            <a:r>
              <a:rPr lang="en-US" sz="1200">
                <a:solidFill>
                  <a:srgbClr val="FF0000"/>
                </a:solidFill>
              </a:rPr>
              <a:t>prepare and bind</a:t>
            </a:r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</a:t>
            </a:r>
            <a:r>
              <a:rPr lang="en-US" sz="1200" err="1">
                <a:solidFill>
                  <a:srgbClr val="0070C0"/>
                </a:solidFill>
              </a:rPr>
              <a:t>bind_param</a:t>
            </a:r>
            <a:r>
              <a:rPr lang="en-US" sz="1200"/>
              <a:t>("</a:t>
            </a:r>
            <a:r>
              <a:rPr lang="en-US" sz="1200" err="1"/>
              <a:t>sss</a:t>
            </a:r>
            <a:r>
              <a:rPr lang="en-US" sz="1200"/>
              <a:t>", $</a:t>
            </a:r>
            <a:r>
              <a:rPr lang="en-US" sz="1200" err="1"/>
              <a:t>firstname</a:t>
            </a:r>
            <a:r>
              <a:rPr lang="en-US" sz="1200"/>
              <a:t>, $</a:t>
            </a:r>
            <a:r>
              <a:rPr lang="en-US" sz="1200" err="1"/>
              <a:t>lastname</a:t>
            </a:r>
            <a:r>
              <a:rPr lang="en-US" sz="1200"/>
              <a:t>, $email);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"John";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"Doe";</a:t>
            </a:r>
          </a:p>
          <a:p>
            <a:r>
              <a:rPr lang="en-US" sz="1200"/>
              <a:t>$email = "john@example.com";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"Mary";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"Moe";</a:t>
            </a:r>
          </a:p>
          <a:p>
            <a:r>
              <a:rPr lang="en-US" sz="1200"/>
              <a:t>$email = "mary@example.com";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"Julie";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"Dooley";</a:t>
            </a:r>
          </a:p>
          <a:p>
            <a:r>
              <a:rPr lang="en-US" sz="1200"/>
              <a:t>$email = "julie@example.com";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echo "New records created successfully";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-&gt;close();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/>
              <a:t>question mark (</a:t>
            </a:r>
            <a:r>
              <a:rPr lang="en-US" sz="2400">
                <a:solidFill>
                  <a:srgbClr val="FF0000"/>
                </a:solidFill>
              </a:rPr>
              <a:t>?</a:t>
            </a:r>
            <a:r>
              <a:rPr lang="en-US" sz="2400"/>
              <a:t>) represents the substitute of an integer, string, double or blob value data type.</a:t>
            </a:r>
          </a:p>
          <a:p>
            <a:endParaRPr lang="en-US" sz="2400"/>
          </a:p>
          <a:p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>
                <a:solidFill>
                  <a:srgbClr val="FF0000"/>
                </a:solidFill>
              </a:rPr>
              <a:t>() </a:t>
            </a:r>
            <a:r>
              <a:rPr lang="en-US" sz="2400"/>
              <a:t>function:</a:t>
            </a:r>
          </a:p>
          <a:p>
            <a:r>
              <a:rPr lang="en-US" sz="2400"/>
              <a:t>$</a:t>
            </a:r>
            <a:r>
              <a:rPr lang="en-US" sz="2400" err="1"/>
              <a:t>stmt</a:t>
            </a:r>
            <a:r>
              <a:rPr lang="en-US" sz="2400"/>
              <a:t>-&gt;</a:t>
            </a:r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/>
              <a:t>("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/>
              <a:t>", $</a:t>
            </a:r>
            <a:r>
              <a:rPr lang="en-US" sz="2400" err="1"/>
              <a:t>firstname</a:t>
            </a:r>
            <a:r>
              <a:rPr lang="en-US" sz="2400"/>
              <a:t>, $</a:t>
            </a:r>
            <a:r>
              <a:rPr lang="en-US" sz="2400" err="1"/>
              <a:t>lastname</a:t>
            </a:r>
            <a:r>
              <a:rPr lang="en-US" sz="2400"/>
              <a:t>, $email);</a:t>
            </a:r>
          </a:p>
          <a:p>
            <a:r>
              <a:rPr lang="en-US" sz="2400"/>
              <a:t>This function binds the parameters to the SQL query and tells the database what the parameters are. The "</a:t>
            </a:r>
            <a:r>
              <a:rPr lang="en-US" sz="2400" err="1">
                <a:solidFill>
                  <a:srgbClr val="0070C0"/>
                </a:solidFill>
              </a:rPr>
              <a:t>sss</a:t>
            </a:r>
            <a:r>
              <a:rPr lang="en-US" sz="2400"/>
              <a:t>" argument lists the types of data that the parameters are. The </a:t>
            </a:r>
            <a:r>
              <a:rPr lang="en-US" sz="2400">
                <a:solidFill>
                  <a:srgbClr val="0070C0"/>
                </a:solidFill>
              </a:rPr>
              <a:t>s</a:t>
            </a:r>
            <a:r>
              <a:rPr lang="en-US" sz="2400"/>
              <a:t> character tells </a:t>
            </a:r>
            <a:r>
              <a:rPr lang="en-US" sz="2400" err="1"/>
              <a:t>mysql</a:t>
            </a:r>
            <a:r>
              <a:rPr lang="en-US" sz="2400"/>
              <a:t> that the parameter is a string.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argument may be one of four types:</a:t>
            </a:r>
          </a:p>
          <a:p>
            <a:endParaRPr lang="en-US" sz="2400"/>
          </a:p>
          <a:p>
            <a:r>
              <a:rPr lang="en-US" sz="2400" err="1">
                <a:solidFill>
                  <a:srgbClr val="0070C0"/>
                </a:solidFill>
              </a:rPr>
              <a:t>i</a:t>
            </a:r>
            <a:r>
              <a:rPr lang="en-US" sz="240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>
                <a:solidFill>
                  <a:srgbClr val="0070C0"/>
                </a:solidFill>
              </a:rPr>
              <a:t>b - BLOB</a:t>
            </a:r>
          </a:p>
          <a:p>
            <a:r>
              <a:rPr lang="en-US" sz="2400"/>
              <a:t>must have one of these for each parameter.</a:t>
            </a:r>
          </a:p>
          <a:p>
            <a:endParaRPr lang="en-US" sz="2400"/>
          </a:p>
          <a:p>
            <a:r>
              <a:rPr lang="en-US" sz="240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SELECT statement is used to select data from one or more tables:</a:t>
            </a:r>
          </a:p>
          <a:p>
            <a:r>
              <a:rPr lang="en-US" sz="2800">
                <a:solidFill>
                  <a:srgbClr val="0070C0"/>
                </a:solidFill>
              </a:rPr>
              <a:t>SELECT </a:t>
            </a:r>
            <a:r>
              <a:rPr lang="en-US" sz="2800" err="1">
                <a:solidFill>
                  <a:srgbClr val="0070C0"/>
                </a:solidFill>
              </a:rPr>
              <a:t>column_name</a:t>
            </a:r>
            <a:r>
              <a:rPr lang="en-US" sz="2800">
                <a:solidFill>
                  <a:srgbClr val="0070C0"/>
                </a:solidFill>
              </a:rPr>
              <a:t>(s)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* character to select ALL columns from a table:</a:t>
            </a:r>
          </a:p>
          <a:p>
            <a:r>
              <a:rPr lang="en-US" sz="2800">
                <a:solidFill>
                  <a:srgbClr val="0070C0"/>
                </a:solidFill>
              </a:rPr>
              <a:t>SELECT *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/>
              <a:t>example selects the id, </a:t>
            </a:r>
            <a:r>
              <a:rPr lang="en-US" sz="2800" err="1"/>
              <a:t>firstname</a:t>
            </a:r>
            <a:r>
              <a:rPr lang="en-US" sz="2800"/>
              <a:t> and </a:t>
            </a:r>
            <a:r>
              <a:rPr lang="en-US" sz="2800" err="1"/>
              <a:t>lastname</a:t>
            </a:r>
            <a:r>
              <a:rPr lang="en-US" sz="280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CF8647-4C86-4CBE-8D57-5FA3496D7144}"/>
</file>

<file path=customXml/itemProps2.xml><?xml version="1.0" encoding="utf-8"?>
<ds:datastoreItem xmlns:ds="http://schemas.openxmlformats.org/officeDocument/2006/customXml" ds:itemID="{AE82C608-E471-457E-B495-130D90107CB6}"/>
</file>

<file path=customXml/itemProps3.xml><?xml version="1.0" encoding="utf-8"?>
<ds:datastoreItem xmlns:ds="http://schemas.openxmlformats.org/officeDocument/2006/customXml" ds:itemID="{3862DB33-CC64-46D4-A059-E645A16B4E3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3291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</cp:revision>
  <dcterms:created xsi:type="dcterms:W3CDTF">2018-12-10T17:20:29Z</dcterms:created>
  <dcterms:modified xsi:type="dcterms:W3CDTF">2024-10-24T15:54:22Z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