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257" autoAdjust="0"/>
    <p:restoredTop sz="94660"/>
  </p:normalViewPr>
  <p:slideViewPr>
    <p:cSldViewPr snapToGrid="0">
      <p:cViewPr varScale="1">
        <p:scale>
          <a:sx n="82" d="100"/>
          <a:sy n="82" d="100"/>
        </p:scale>
        <p:origin x="34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RJANA YESMIN OPI" userId="4ebb7db4-54c8-4ff7-a617-eb9a7219bab7" providerId="ADAL" clId="{1E1ACE12-3DF6-43AD-BC76-858868B8B2D2}"/>
    <pc:docChg chg="undo custSel modSld">
      <pc:chgData name="FARJANA YESMIN OPI" userId="4ebb7db4-54c8-4ff7-a617-eb9a7219bab7" providerId="ADAL" clId="{1E1ACE12-3DF6-43AD-BC76-858868B8B2D2}" dt="2022-04-10T06:43:32.428" v="29" actId="20577"/>
      <pc:docMkLst>
        <pc:docMk/>
      </pc:docMkLst>
      <pc:sldChg chg="modSp mod">
        <pc:chgData name="FARJANA YESMIN OPI" userId="4ebb7db4-54c8-4ff7-a617-eb9a7219bab7" providerId="ADAL" clId="{1E1ACE12-3DF6-43AD-BC76-858868B8B2D2}" dt="2022-04-10T06:20:47.427" v="23" actId="1038"/>
        <pc:sldMkLst>
          <pc:docMk/>
          <pc:sldMk cId="2593742927" sldId="257"/>
        </pc:sldMkLst>
        <pc:picChg chg="mod">
          <ac:chgData name="FARJANA YESMIN OPI" userId="4ebb7db4-54c8-4ff7-a617-eb9a7219bab7" providerId="ADAL" clId="{1E1ACE12-3DF6-43AD-BC76-858868B8B2D2}" dt="2022-04-10T06:20:47.427" v="23" actId="1038"/>
          <ac:picMkLst>
            <pc:docMk/>
            <pc:sldMk cId="2593742927" sldId="257"/>
            <ac:picMk id="5" creationId="{5B089D40-CCA2-4381-B169-9B1AD004F83D}"/>
          </ac:picMkLst>
        </pc:picChg>
      </pc:sldChg>
      <pc:sldChg chg="modSp mod">
        <pc:chgData name="FARJANA YESMIN OPI" userId="4ebb7db4-54c8-4ff7-a617-eb9a7219bab7" providerId="ADAL" clId="{1E1ACE12-3DF6-43AD-BC76-858868B8B2D2}" dt="2022-04-10T06:43:32.428" v="29" actId="20577"/>
        <pc:sldMkLst>
          <pc:docMk/>
          <pc:sldMk cId="473648007" sldId="260"/>
        </pc:sldMkLst>
        <pc:spChg chg="mod">
          <ac:chgData name="FARJANA YESMIN OPI" userId="4ebb7db4-54c8-4ff7-a617-eb9a7219bab7" providerId="ADAL" clId="{1E1ACE12-3DF6-43AD-BC76-858868B8B2D2}" dt="2022-04-10T06:31:45.050" v="27" actId="20577"/>
          <ac:spMkLst>
            <pc:docMk/>
            <pc:sldMk cId="473648007" sldId="260"/>
            <ac:spMk id="2" creationId="{0F368F3C-1564-4C7A-93E7-B81FFC14AA77}"/>
          </ac:spMkLst>
        </pc:spChg>
        <pc:spChg chg="mod">
          <ac:chgData name="FARJANA YESMIN OPI" userId="4ebb7db4-54c8-4ff7-a617-eb9a7219bab7" providerId="ADAL" clId="{1E1ACE12-3DF6-43AD-BC76-858868B8B2D2}" dt="2022-04-10T06:43:32.428" v="29" actId="20577"/>
          <ac:spMkLst>
            <pc:docMk/>
            <pc:sldMk cId="473648007" sldId="260"/>
            <ac:spMk id="3" creationId="{90BB062C-C15F-46A0-822F-20F94273050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20700-A637-463A-B235-3AB1BA61BA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B8200C-B825-4B63-B630-AB8EA71901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6E9AD0-62ED-4E83-8ECE-6DCEE48A9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E65A-E802-445B-ABF3-7F58E3E9AF40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610F02-155B-4282-AB82-1B678BE5D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DE372-A578-4CF9-AD40-96913D042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0A6D6-E892-4A75-AC2C-1D263D191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888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F2993-7468-4A7C-921B-BFA86ED36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1029E0-7016-460A-873C-DF33FD4C8C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E2982-86F8-48FB-943A-39FF41D48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E65A-E802-445B-ABF3-7F58E3E9AF40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A3AAB-466A-4D04-9976-EAB7B1D74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EDDAD-670A-4C9D-ADA9-6D71D87C2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0A6D6-E892-4A75-AC2C-1D263D191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878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CD486D-A26E-4572-9B82-3B41C17A4C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D34C63-6744-4B76-883E-6840B363F9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66694C-5BC9-4BB1-A99B-8BD48B4D5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E65A-E802-445B-ABF3-7F58E3E9AF40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036FCF-5DF9-48BF-861D-E6E38313C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F3205-EB5F-4917-9D6E-3DAF1AF7E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0A6D6-E892-4A75-AC2C-1D263D191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663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04241-163E-46AA-AFEB-9FBFB3232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E1141-1B53-486E-8244-CD8135474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EFA24-5E40-4DFA-94BB-39F952081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E65A-E802-445B-ABF3-7F58E3E9AF40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0BFFED-2628-4224-B94D-39F7FB002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4B904B-782F-48AA-91C4-07E683107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0A6D6-E892-4A75-AC2C-1D263D191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948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21110-30BD-4E53-8888-48AF9BC13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1F735B-D89C-4B6D-B736-523069D14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4545C-AF83-4E05-9467-7559E04D6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E65A-E802-445B-ABF3-7F58E3E9AF40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97982-ABEC-4527-9F5E-F08844D7A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15612C-B5DA-421C-A41D-DF05037B9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0A6D6-E892-4A75-AC2C-1D263D191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610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042B8-D0B0-4AC1-893F-D6C827B06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C4A1E-EEB3-4BA7-B8A2-E544D935C9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CAD999-1448-4BB1-94F2-D4844CE447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128733-0FFA-47A2-B396-4FA39D4CF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E65A-E802-445B-ABF3-7F58E3E9AF40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DFE11D-3D54-4BF9-BCB6-72F55CD1B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71E05F-4796-475C-9A39-8C0318567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0A6D6-E892-4A75-AC2C-1D263D191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343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05873-AAA5-4E80-BA15-48D551C52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CC6AD5-942A-40E0-B125-9428B4A320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4A2C3-4BE1-4CFC-8EAA-ED3106542D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7A3FA1-9CF9-453B-93E9-A68B6BF0A1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C4C73F-171A-4333-9B25-31827B14E5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D8648B-CAE8-4241-B2D2-6E281EBAF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E65A-E802-445B-ABF3-7F58E3E9AF40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EB1AD7-FF50-43A4-A925-E84AE929F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809D20-0046-462F-B0B6-3775E62D6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0A6D6-E892-4A75-AC2C-1D263D191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770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8F345-4250-4047-A439-901157113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B36BE3-AA8B-458A-8179-071E99C21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E65A-E802-445B-ABF3-7F58E3E9AF40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578CFC-717D-4325-B942-28792A3D9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3D093E-71C5-446A-9F43-D9A83D370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0A6D6-E892-4A75-AC2C-1D263D191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521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4CE987-4B74-49F9-BFA3-DDAD44A8B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E65A-E802-445B-ABF3-7F58E3E9AF40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60B6DC-A8DA-4BB7-8B32-21AF30834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B1C80E-5BDD-4064-BFD0-83E128D0A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0A6D6-E892-4A75-AC2C-1D263D191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88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06FE2-0E88-4571-A744-BE3B900CD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241F4-5DCF-4D24-8620-74F88AA3A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793C2D-F5F4-4DB9-839D-EE03983C08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A5FFDF-3581-4505-9ABE-EB8B42FBF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E65A-E802-445B-ABF3-7F58E3E9AF40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B5DD4-10EA-444C-9E94-A01515FF0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C3A9D1-F2C6-4718-B880-1D38BD9DC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0A6D6-E892-4A75-AC2C-1D263D191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522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35D63-A3AE-486A-9390-AE353A11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4D872D-BAF5-4FDF-8B66-88DE10327A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CA13C5-472D-46EA-9094-0FE87B0077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5BB985-6318-41D0-AB68-DA44B3069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E65A-E802-445B-ABF3-7F58E3E9AF40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B02193-96C0-4105-900D-0ABC28B09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5E672A-C094-4DC9-9306-607F652DB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0A6D6-E892-4A75-AC2C-1D263D191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090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58F91F-6A8A-4FAD-A14E-AE487B13F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194B08-813E-4BEF-A159-4730AE60D1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7456FE-A729-4C02-97DA-765EA4DFF8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0E65A-E802-445B-ABF3-7F58E3E9AF40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819AC-EF0D-4222-865B-7E9295C514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BA5F5-A8F8-4D34-86E1-A2750BEB3B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40A6D6-E892-4A75-AC2C-1D263D191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43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EE7B0-8A49-4111-BFC5-372B5D3A2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1334" y="1659835"/>
            <a:ext cx="6764866" cy="2209432"/>
          </a:xfrm>
        </p:spPr>
        <p:txBody>
          <a:bodyPr>
            <a:normAutofit fontScale="90000"/>
          </a:bodyPr>
          <a:lstStyle/>
          <a:p>
            <a:pPr>
              <a:lnSpc>
                <a:spcPts val="7800"/>
              </a:lnSpc>
            </a:pPr>
            <a:br>
              <a:rPr kumimoji="0" lang="en" sz="7200" b="0" i="0" u="none" strike="noStrike" kern="0" cap="none" spc="0" normalizeH="0" baseline="0" noProof="0" dirty="0">
                <a:ln>
                  <a:noFill/>
                </a:ln>
                <a:solidFill>
                  <a:srgbClr val="FF6035"/>
                </a:solidFill>
                <a:effectLst/>
                <a:uLnTx/>
                <a:uFillTx/>
                <a:latin typeface="Red Hat Display Black" panose="020B0604020202020204" charset="0"/>
                <a:sym typeface="Red Hat Display Black"/>
              </a:rPr>
            </a:br>
            <a:br>
              <a:rPr kumimoji="0" lang="en" sz="7200" b="0" i="0" u="none" strike="noStrike" kern="0" cap="none" spc="0" normalizeH="0" baseline="0" noProof="0" dirty="0">
                <a:ln>
                  <a:noFill/>
                </a:ln>
                <a:solidFill>
                  <a:srgbClr val="FF6035"/>
                </a:solidFill>
                <a:effectLst/>
                <a:uLnTx/>
                <a:uFillTx/>
                <a:latin typeface="Red Hat Display Black" panose="020B0604020202020204" charset="0"/>
                <a:sym typeface="Red Hat Display Black"/>
              </a:rPr>
            </a:br>
            <a:r>
              <a:rPr kumimoji="0" lang="en" sz="60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Red Hat Display Black" panose="020B0604020202020204" charset="0"/>
                <a:sym typeface="Red Hat Display Black"/>
              </a:rPr>
              <a:t>SOFTWARE</a:t>
            </a:r>
            <a:br>
              <a:rPr kumimoji="0" lang="en" sz="6000" b="0" i="0" u="none" strike="noStrike" kern="0" cap="none" spc="0" normalizeH="0" baseline="0" noProof="0" dirty="0">
                <a:ln>
                  <a:noFill/>
                </a:ln>
                <a:solidFill>
                  <a:srgbClr val="FF6035"/>
                </a:solidFill>
                <a:effectLst/>
                <a:uLnTx/>
                <a:uFillTx/>
                <a:latin typeface="Red Hat Display Black" panose="020B0604020202020204" charset="0"/>
                <a:sym typeface="Red Hat Display Black"/>
              </a:rPr>
            </a:br>
            <a:r>
              <a:rPr kumimoji="0" lang="en" sz="6000" b="0" i="0" u="none" strike="noStrike" kern="0" cap="none" spc="0" normalizeH="0" baseline="0" noProof="0" dirty="0">
                <a:ln>
                  <a:noFill/>
                </a:ln>
                <a:solidFill>
                  <a:srgbClr val="FF6035"/>
                </a:solidFill>
                <a:effectLst/>
                <a:uLnTx/>
                <a:uFillTx/>
                <a:latin typeface="Red Hat Display Black" panose="020B0604020202020204" charset="0"/>
                <a:sym typeface="Red Hat Display Black"/>
              </a:rPr>
              <a:t>            </a:t>
            </a:r>
            <a:r>
              <a:rPr kumimoji="0" lang="en" sz="60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Red Hat Display Black" panose="020B0604020202020204" charset="0"/>
                <a:sym typeface="Red Hat Display Black"/>
              </a:rPr>
              <a:t>ENGINEERING</a:t>
            </a:r>
            <a:r>
              <a:rPr kumimoji="0" lang="en" sz="60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Red Hat Display Black"/>
                <a:sym typeface="Red Hat Display Black"/>
              </a:rPr>
              <a:t> </a:t>
            </a:r>
            <a:r>
              <a:rPr kumimoji="0" lang="en" sz="7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ed Hat Display Black"/>
                <a:sym typeface="Red Hat Display Black"/>
              </a:rPr>
              <a:t>concept</a:t>
            </a:r>
            <a:br>
              <a:rPr lang="en" sz="2400" kern="0" dirty="0">
                <a:latin typeface="Raleway" pitchFamily="2" charset="0"/>
                <a:sym typeface="Red Hat Display Black"/>
              </a:rPr>
            </a:br>
            <a:br>
              <a:rPr lang="en-US" dirty="0">
                <a:latin typeface="Corbel" panose="020B0503020204020204" pitchFamily="34" charset="0"/>
              </a:rPr>
            </a:br>
            <a:r>
              <a:rPr lang="en-US" dirty="0">
                <a:latin typeface="Corbel" panose="020B0503020204020204" pitchFamily="34" charset="0"/>
              </a:rPr>
              <a:t>           </a:t>
            </a:r>
            <a:r>
              <a:rPr lang="en-US" b="1" dirty="0">
                <a:latin typeface="Corbel" panose="020B0503020204020204" pitchFamily="34" charset="0"/>
              </a:rPr>
              <a:t>  </a:t>
            </a:r>
            <a:r>
              <a:rPr lang="en-US" dirty="0">
                <a:latin typeface="Corbel" panose="020B0503020204020204" pitchFamily="34" charset="0"/>
              </a:rPr>
              <a:t>       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47EC12-F892-42C8-9889-CB7680DB5A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33" y="736899"/>
            <a:ext cx="4495801" cy="4735511"/>
          </a:xfrm>
        </p:spPr>
      </p:pic>
    </p:spTree>
    <p:extLst>
      <p:ext uri="{BB962C8B-B14F-4D97-AF65-F5344CB8AC3E}">
        <p14:creationId xmlns:p14="http://schemas.microsoft.com/office/powerpoint/2010/main" val="1040191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B089D40-CCA2-4381-B169-9B1AD004F8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1267" y="778934"/>
            <a:ext cx="5452533" cy="55710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4D17F8-C2CD-4629-BE67-9D24799DA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" sz="5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Red Hat Display Black" panose="020B0604020202020204" charset="0"/>
                <a:ea typeface="+mj-ea"/>
                <a:cs typeface="+mj-cs"/>
                <a:sym typeface="Red Hat Display Black"/>
              </a:rPr>
              <a:t>INTRODUCTION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B2CE7-E485-4E78-A060-44CF05FA5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875" y="1690688"/>
            <a:ext cx="10515600" cy="4863042"/>
          </a:xfrm>
        </p:spPr>
        <p:txBody>
          <a:bodyPr>
            <a:normAutofit/>
          </a:bodyPr>
          <a:lstStyle/>
          <a:p>
            <a:pPr marL="0" indent="0">
              <a:lnSpc>
                <a:spcPts val="3360"/>
              </a:lnSpc>
              <a:spcBef>
                <a:spcPts val="600"/>
              </a:spcBef>
              <a:spcAft>
                <a:spcPts val="1200"/>
              </a:spcAft>
              <a:buNone/>
            </a:pPr>
            <a:r>
              <a:rPr lang="en-US" sz="3200" i="0" dirty="0">
                <a:solidFill>
                  <a:srgbClr val="393939"/>
                </a:solidFill>
                <a:effectLst/>
                <a:latin typeface="Raleway" pitchFamily="2" charset="0"/>
              </a:rPr>
              <a:t>Software</a:t>
            </a:r>
            <a:r>
              <a:rPr lang="en-US" sz="3200" b="0" i="0" dirty="0">
                <a:solidFill>
                  <a:srgbClr val="393939"/>
                </a:solidFill>
                <a:effectLst/>
                <a:latin typeface="Raleway" pitchFamily="2" charset="0"/>
              </a:rPr>
              <a:t> engineering </a:t>
            </a:r>
          </a:p>
          <a:p>
            <a:pPr marL="0" indent="0">
              <a:lnSpc>
                <a:spcPts val="3360"/>
              </a:lnSpc>
              <a:spcBef>
                <a:spcPts val="600"/>
              </a:spcBef>
              <a:spcAft>
                <a:spcPts val="1200"/>
              </a:spcAft>
              <a:buNone/>
            </a:pPr>
            <a:r>
              <a:rPr lang="en-US" sz="3200" b="0" i="0" dirty="0">
                <a:solidFill>
                  <a:srgbClr val="393939"/>
                </a:solidFill>
                <a:effectLst/>
                <a:latin typeface="Raleway" pitchFamily="2" charset="0"/>
              </a:rPr>
              <a:t>is a detailed study of </a:t>
            </a:r>
          </a:p>
          <a:p>
            <a:pPr marL="0" indent="0">
              <a:lnSpc>
                <a:spcPts val="3360"/>
              </a:lnSpc>
              <a:spcBef>
                <a:spcPts val="600"/>
              </a:spcBef>
              <a:spcAft>
                <a:spcPts val="1200"/>
              </a:spcAft>
              <a:buNone/>
            </a:pPr>
            <a:r>
              <a:rPr lang="en-US" sz="3200" b="0" i="0" dirty="0">
                <a:solidFill>
                  <a:srgbClr val="393939"/>
                </a:solidFill>
                <a:effectLst/>
                <a:latin typeface="Raleway" pitchFamily="2" charset="0"/>
              </a:rPr>
              <a:t>Engineering to the </a:t>
            </a:r>
          </a:p>
          <a:p>
            <a:pPr marL="0" indent="0">
              <a:lnSpc>
                <a:spcPts val="3360"/>
              </a:lnSpc>
              <a:spcBef>
                <a:spcPts val="600"/>
              </a:spcBef>
              <a:spcAft>
                <a:spcPts val="1200"/>
              </a:spcAft>
              <a:buNone/>
            </a:pPr>
            <a:r>
              <a:rPr lang="en-US" sz="3200" b="0" i="0" dirty="0">
                <a:solidFill>
                  <a:srgbClr val="393939"/>
                </a:solidFill>
                <a:effectLst/>
                <a:latin typeface="Raleway" pitchFamily="2" charset="0"/>
              </a:rPr>
              <a:t>design, development </a:t>
            </a:r>
          </a:p>
          <a:p>
            <a:pPr marL="0" indent="0">
              <a:lnSpc>
                <a:spcPts val="3360"/>
              </a:lnSpc>
              <a:spcBef>
                <a:spcPts val="600"/>
              </a:spcBef>
              <a:spcAft>
                <a:spcPts val="1200"/>
              </a:spcAft>
              <a:buNone/>
            </a:pPr>
            <a:r>
              <a:rPr lang="en-US" sz="3200" b="0" i="0" dirty="0">
                <a:solidFill>
                  <a:srgbClr val="393939"/>
                </a:solidFill>
                <a:effectLst/>
                <a:latin typeface="Raleway" pitchFamily="2" charset="0"/>
              </a:rPr>
              <a:t>and maintenance </a:t>
            </a:r>
          </a:p>
          <a:p>
            <a:pPr marL="0" indent="0">
              <a:lnSpc>
                <a:spcPts val="3360"/>
              </a:lnSpc>
              <a:spcBef>
                <a:spcPts val="600"/>
              </a:spcBef>
              <a:spcAft>
                <a:spcPts val="1200"/>
              </a:spcAft>
              <a:buNone/>
            </a:pPr>
            <a:r>
              <a:rPr lang="en-US" sz="3200" b="0" i="0" dirty="0">
                <a:solidFill>
                  <a:srgbClr val="393939"/>
                </a:solidFill>
                <a:effectLst/>
                <a:latin typeface="Raleway" pitchFamily="2" charset="0"/>
              </a:rPr>
              <a:t>of software</a:t>
            </a:r>
            <a:endParaRPr lang="en-US" sz="3200" dirty="0">
              <a:latin typeface="Ralew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3742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6632E46-D936-4383-8093-69CF1D6EEF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800" y="855134"/>
            <a:ext cx="8779933" cy="5680074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04D1CB-C0C1-42CF-B078-88E2226B3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748" y="322792"/>
            <a:ext cx="3052785" cy="972608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002060"/>
                </a:solidFill>
                <a:latin typeface="Red Hat Display Black" panose="02010303040201060303" charset="0"/>
              </a:rPr>
              <a:t>HISTORY</a:t>
            </a:r>
          </a:p>
        </p:txBody>
      </p:sp>
    </p:spTree>
    <p:extLst>
      <p:ext uri="{BB962C8B-B14F-4D97-AF65-F5344CB8AC3E}">
        <p14:creationId xmlns:p14="http://schemas.microsoft.com/office/powerpoint/2010/main" val="2688647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8D5EB-9A4A-4516-A893-4EF2DCC4F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25" y="228601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Red Hat Display Black" panose="02010303040201060303" charset="0"/>
              </a:rPr>
              <a:t>HOW IT </a:t>
            </a:r>
            <a:r>
              <a:rPr lang="en-US" sz="4800" dirty="0">
                <a:solidFill>
                  <a:schemeClr val="accent2">
                    <a:lumMod val="75000"/>
                  </a:schemeClr>
                </a:solidFill>
                <a:latin typeface="Red Hat Display Black" panose="02010303040201060303" charset="0"/>
              </a:rPr>
              <a:t>WORKS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415346-9183-4799-B70F-932FA514DF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475" y="1333500"/>
            <a:ext cx="8496300" cy="5524500"/>
          </a:xfrm>
        </p:spPr>
      </p:pic>
    </p:spTree>
    <p:extLst>
      <p:ext uri="{BB962C8B-B14F-4D97-AF65-F5344CB8AC3E}">
        <p14:creationId xmlns:p14="http://schemas.microsoft.com/office/powerpoint/2010/main" val="1335785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50EDC-F78F-4885-B022-09298017B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Red Hat Display Black" panose="02010303040201060303" pitchFamily="2" charset="0"/>
                <a:ea typeface="Red Hat Display Black" panose="02010303040201060303" pitchFamily="2" charset="0"/>
                <a:cs typeface="Red Hat Display Black" panose="02010303040201060303" pitchFamily="2" charset="0"/>
              </a:rPr>
              <a:t>SOFTWARE ENGINEERING</a:t>
            </a:r>
            <a:br>
              <a:rPr lang="en-US" dirty="0">
                <a:latin typeface="Red Hat Display Black" panose="02010303040201060303" pitchFamily="2" charset="0"/>
                <a:ea typeface="Red Hat Display Black" panose="02010303040201060303" pitchFamily="2" charset="0"/>
                <a:cs typeface="Red Hat Display Black" panose="02010303040201060303" pitchFamily="2" charset="0"/>
              </a:rPr>
            </a:br>
            <a:r>
              <a:rPr lang="en-US" dirty="0">
                <a:latin typeface="Red Hat Display Black" panose="02010303040201060303" pitchFamily="2" charset="0"/>
                <a:ea typeface="Red Hat Display Black" panose="02010303040201060303" pitchFamily="2" charset="0"/>
                <a:cs typeface="Red Hat Display Black" panose="02010303040201060303" pitchFamily="2" charset="0"/>
              </a:rPr>
              <a:t>                                     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Red Hat Display Black" panose="02010303040201060303" pitchFamily="2" charset="0"/>
                <a:ea typeface="Red Hat Display Black" panose="02010303040201060303" pitchFamily="2" charset="0"/>
                <a:cs typeface="Red Hat Display Black" panose="02010303040201060303" pitchFamily="2" charset="0"/>
              </a:rPr>
              <a:t>THE IMPORTANCE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9C752-9460-4C06-9AB0-BABFA4B30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94113"/>
            <a:ext cx="10515600" cy="3582850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i="0" dirty="0">
                <a:solidFill>
                  <a:srgbClr val="282829"/>
                </a:solidFill>
                <a:effectLst/>
                <a:latin typeface="Raleway" pitchFamily="2" charset="0"/>
              </a:rPr>
              <a:t>  Reduces complexity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i="0" dirty="0">
                <a:solidFill>
                  <a:srgbClr val="282829"/>
                </a:solidFill>
                <a:effectLst/>
                <a:latin typeface="Raleway" pitchFamily="2" charset="0"/>
              </a:rPr>
              <a:t>  To minimize software cost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i="0" dirty="0">
                <a:solidFill>
                  <a:srgbClr val="282829"/>
                </a:solidFill>
                <a:effectLst/>
                <a:latin typeface="Raleway" pitchFamily="2" charset="0"/>
              </a:rPr>
              <a:t>  To decrease time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i="0" dirty="0">
                <a:solidFill>
                  <a:srgbClr val="282829"/>
                </a:solidFill>
                <a:effectLst/>
                <a:latin typeface="Raleway" pitchFamily="2" charset="0"/>
              </a:rPr>
              <a:t>   Reliable software</a:t>
            </a:r>
            <a:endParaRPr lang="en-US" dirty="0">
              <a:latin typeface="Raleway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6C8E34-78E1-4ADB-8DD6-50568539AE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9583" y="1918667"/>
            <a:ext cx="4425813" cy="3875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263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3E9FD10-F794-44BB-BD3C-E59F1A201D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979" y="0"/>
            <a:ext cx="4932633" cy="548483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F368F3C-1564-4C7A-93E7-B81FFC14A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Red Hat Display Black" panose="02010303040201060303" pitchFamily="2" charset="0"/>
                <a:ea typeface="Red Hat Display Black" panose="02010303040201060303" pitchFamily="2" charset="0"/>
                <a:cs typeface="Red Hat Display Black" panose="02010303040201060303" pitchFamily="2" charset="0"/>
              </a:rPr>
              <a:t>SOFTWARE ENGINEERING </a:t>
            </a:r>
            <a:br>
              <a:rPr lang="en-US" dirty="0">
                <a:solidFill>
                  <a:schemeClr val="accent1">
                    <a:lumMod val="50000"/>
                  </a:schemeClr>
                </a:solidFill>
                <a:latin typeface="Red Hat Display Black" panose="02010303040201060303" pitchFamily="2" charset="0"/>
                <a:ea typeface="Red Hat Display Black" panose="02010303040201060303" pitchFamily="2" charset="0"/>
                <a:cs typeface="Red Hat Display Black" panose="02010303040201060303" pitchFamily="2" charset="0"/>
              </a:rPr>
            </a:b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Red Hat Display Black" panose="02010303040201060303" pitchFamily="2" charset="0"/>
                <a:ea typeface="Red Hat Display Black" panose="02010303040201060303" pitchFamily="2" charset="0"/>
                <a:cs typeface="Red Hat Display Black" panose="02010303040201060303" pitchFamily="2" charset="0"/>
              </a:rPr>
              <a:t>AS  </a:t>
            </a:r>
            <a:r>
              <a:rPr lang="en-US">
                <a:solidFill>
                  <a:schemeClr val="accent1">
                    <a:lumMod val="50000"/>
                  </a:schemeClr>
                </a:solidFill>
                <a:latin typeface="Red Hat Display Black" panose="02010303040201060303" pitchFamily="2" charset="0"/>
                <a:ea typeface="Red Hat Display Black" panose="02010303040201060303" pitchFamily="2" charset="0"/>
                <a:cs typeface="Red Hat Display Black" panose="02010303040201060303" pitchFamily="2" charset="0"/>
              </a:rPr>
              <a:t>A  </a:t>
            </a:r>
            <a:r>
              <a:rPr lang="en-US">
                <a:solidFill>
                  <a:schemeClr val="accent2">
                    <a:lumMod val="75000"/>
                  </a:schemeClr>
                </a:solidFill>
                <a:latin typeface="Red Hat Display Black" panose="02010303040201060303" pitchFamily="2" charset="0"/>
                <a:ea typeface="Red Hat Display Black" panose="02010303040201060303" pitchFamily="2" charset="0"/>
                <a:cs typeface="Red Hat Display Black" panose="02010303040201060303" pitchFamily="2" charset="0"/>
              </a:rPr>
              <a:t>CAREER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Red Hat Display Black" panose="02010303040201060303" pitchFamily="2" charset="0"/>
              <a:ea typeface="Red Hat Display Black" panose="02010303040201060303" pitchFamily="2" charset="0"/>
              <a:cs typeface="Red Hat Display Black" panose="02010303040201060303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B062C-C15F-46A0-822F-20F942730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91267"/>
            <a:ext cx="10515600" cy="4085696"/>
          </a:xfrm>
        </p:spPr>
        <p:txBody>
          <a:bodyPr/>
          <a:lstStyle/>
          <a:p>
            <a:pPr algn="l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333333"/>
                </a:solidFill>
                <a:effectLst/>
                <a:latin typeface="Raleway" pitchFamily="2" charset="0"/>
                <a:ea typeface="Red Hat Display Black" panose="02010303040201060303" pitchFamily="2" charset="0"/>
                <a:cs typeface="Red Hat Display Black" panose="02010303040201060303" pitchFamily="2" charset="0"/>
              </a:rPr>
              <a:t>Front-End Engineer</a:t>
            </a:r>
          </a:p>
          <a:p>
            <a:pPr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333333"/>
                </a:solidFill>
                <a:effectLst/>
                <a:latin typeface="Raleway" pitchFamily="2" charset="0"/>
                <a:ea typeface="Red Hat Display Black" panose="02010303040201060303" pitchFamily="2" charset="0"/>
                <a:cs typeface="Red Hat Display Black" panose="02010303040201060303" pitchFamily="2" charset="0"/>
              </a:rPr>
              <a:t>Back-End Engineer</a:t>
            </a:r>
          </a:p>
          <a:p>
            <a:pPr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333333"/>
                </a:solidFill>
                <a:effectLst/>
                <a:latin typeface="Raleway" pitchFamily="2" charset="0"/>
                <a:ea typeface="Red Hat Display Black" panose="02010303040201060303" pitchFamily="2" charset="0"/>
                <a:cs typeface="Red Hat Display Black" panose="02010303040201060303" pitchFamily="2" charset="0"/>
              </a:rPr>
              <a:t>Full Stack Engineer</a:t>
            </a:r>
          </a:p>
          <a:p>
            <a:pPr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333333"/>
                </a:solidFill>
                <a:effectLst/>
                <a:latin typeface="Raleway" pitchFamily="2" charset="0"/>
                <a:ea typeface="Red Hat Display Black" panose="02010303040201060303" pitchFamily="2" charset="0"/>
                <a:cs typeface="Red Hat Display Black" panose="02010303040201060303" pitchFamily="2" charset="0"/>
              </a:rPr>
              <a:t>Software Engineer in Test (QA Engineer)</a:t>
            </a:r>
          </a:p>
          <a:p>
            <a:pPr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333333"/>
                </a:solidFill>
                <a:effectLst/>
                <a:latin typeface="Raleway" pitchFamily="2" charset="0"/>
                <a:ea typeface="Red Hat Display Black" panose="02010303040201060303" pitchFamily="2" charset="0"/>
                <a:cs typeface="Red Hat Display Black" panose="02010303040201060303" pitchFamily="2" charset="0"/>
              </a:rPr>
              <a:t>DevOps Engineer</a:t>
            </a:r>
          </a:p>
          <a:p>
            <a:pPr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>
                <a:solidFill>
                  <a:srgbClr val="333333"/>
                </a:solidFill>
                <a:effectLst/>
                <a:latin typeface="Raleway" pitchFamily="2" charset="0"/>
                <a:ea typeface="Red Hat Display Black" panose="02010303040201060303" pitchFamily="2" charset="0"/>
                <a:cs typeface="Red Hat Display Black" panose="02010303040201060303" pitchFamily="2" charset="0"/>
              </a:rPr>
              <a:t>Security Enginee</a:t>
            </a:r>
            <a:r>
              <a:rPr lang="en-US" dirty="0">
                <a:solidFill>
                  <a:srgbClr val="333333"/>
                </a:solidFill>
                <a:latin typeface="Raleway" pitchFamily="2" charset="0"/>
                <a:ea typeface="Red Hat Display Black" panose="02010303040201060303" pitchFamily="2" charset="0"/>
                <a:cs typeface="Red Hat Display Black" panose="02010303040201060303" pitchFamily="2" charset="0"/>
              </a:rPr>
              <a:t>r</a:t>
            </a:r>
            <a:endParaRPr lang="en-US" b="0" dirty="0">
              <a:solidFill>
                <a:srgbClr val="333333"/>
              </a:solidFill>
              <a:effectLst/>
              <a:latin typeface="Raleway" pitchFamily="2" charset="0"/>
              <a:ea typeface="Red Hat Display Black" panose="02010303040201060303" pitchFamily="2" charset="0"/>
              <a:cs typeface="Red Hat Display Black" panose="02010303040201060303" pitchFamily="2" charset="0"/>
            </a:endParaRPr>
          </a:p>
          <a:p>
            <a:pPr algn="l">
              <a:buFont typeface="Wingdings" panose="05000000000000000000" pitchFamily="2" charset="2"/>
              <a:buChar char="Ø"/>
            </a:pPr>
            <a:endParaRPr lang="en-US" b="0" i="0" dirty="0">
              <a:solidFill>
                <a:srgbClr val="333333"/>
              </a:solidFill>
              <a:effectLst/>
              <a:latin typeface="myriad-pro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648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22A31A-BBF5-4081-BF5F-DE06B9E8F5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632" y="1834948"/>
            <a:ext cx="7941733" cy="4944533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7BD90F-30B7-4816-BE34-EE14DDC21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Red Hat Display Black" panose="02010303040201060303" pitchFamily="2" charset="0"/>
                <a:ea typeface="Red Hat Display Black" panose="02010303040201060303" pitchFamily="2" charset="0"/>
                <a:cs typeface="Red Hat Display Black" panose="02010303040201060303" pitchFamily="2" charset="0"/>
              </a:rPr>
              <a:t>SOFTWARE ENGINEERING</a:t>
            </a:r>
            <a:br>
              <a:rPr lang="en-US" dirty="0">
                <a:latin typeface="Red Hat Display Black" panose="02010303040201060303" pitchFamily="2" charset="0"/>
                <a:ea typeface="Red Hat Display Black" panose="02010303040201060303" pitchFamily="2" charset="0"/>
                <a:cs typeface="Red Hat Display Black" panose="02010303040201060303" pitchFamily="2" charset="0"/>
              </a:rPr>
            </a:br>
            <a:r>
              <a:rPr lang="en-US" dirty="0">
                <a:latin typeface="Red Hat Display Black" panose="02010303040201060303" pitchFamily="2" charset="0"/>
                <a:ea typeface="Red Hat Display Black" panose="02010303040201060303" pitchFamily="2" charset="0"/>
                <a:cs typeface="Red Hat Display Black" panose="02010303040201060303" pitchFamily="2" charset="0"/>
              </a:rPr>
              <a:t>                                                       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Red Hat Display Black" panose="02010303040201060303" pitchFamily="2" charset="0"/>
                <a:ea typeface="Red Hat Display Black" panose="02010303040201060303" pitchFamily="2" charset="0"/>
                <a:cs typeface="Red Hat Display Black" panose="02010303040201060303" pitchFamily="2" charset="0"/>
              </a:rPr>
              <a:t>THE FUTURE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715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EFF35-50FC-47A4-84F5-8EE0C939C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965" y="-188844"/>
            <a:ext cx="5287617" cy="6306173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tx2">
                    <a:lumMod val="75000"/>
                  </a:schemeClr>
                </a:solidFill>
                <a:latin typeface="Red Hat Display Black" panose="02010303040201060303" pitchFamily="2" charset="0"/>
                <a:ea typeface="Red Hat Display Black" panose="02010303040201060303" pitchFamily="2" charset="0"/>
                <a:cs typeface="Red Hat Display Black" panose="02010303040201060303" pitchFamily="2" charset="0"/>
              </a:rPr>
              <a:t>THANK</a:t>
            </a:r>
            <a:r>
              <a:rPr lang="en-US" sz="5400" dirty="0">
                <a:latin typeface="Red Hat Display Black" panose="02010303040201060303" pitchFamily="2" charset="0"/>
                <a:ea typeface="Red Hat Display Black" panose="02010303040201060303" pitchFamily="2" charset="0"/>
                <a:cs typeface="Red Hat Display Black" panose="02010303040201060303" pitchFamily="2" charset="0"/>
              </a:rPr>
              <a:t> </a:t>
            </a:r>
            <a:r>
              <a:rPr lang="en-US" sz="5400" dirty="0">
                <a:solidFill>
                  <a:schemeClr val="accent2">
                    <a:lumMod val="75000"/>
                  </a:schemeClr>
                </a:solidFill>
                <a:latin typeface="Red Hat Display Black" panose="02010303040201060303" pitchFamily="2" charset="0"/>
                <a:ea typeface="Red Hat Display Black" panose="02010303040201060303" pitchFamily="2" charset="0"/>
                <a:cs typeface="Red Hat Display Black" panose="02010303040201060303" pitchFamily="2" charset="0"/>
              </a:rPr>
              <a:t>YOU</a:t>
            </a:r>
            <a:br>
              <a:rPr lang="en-US" sz="5400" dirty="0">
                <a:solidFill>
                  <a:schemeClr val="accent2">
                    <a:lumMod val="75000"/>
                  </a:schemeClr>
                </a:solidFill>
                <a:latin typeface="Red Hat Display Black" panose="02010303040201060303" pitchFamily="2" charset="0"/>
                <a:ea typeface="Red Hat Display Black" panose="02010303040201060303" pitchFamily="2" charset="0"/>
                <a:cs typeface="Red Hat Display Black" panose="02010303040201060303" pitchFamily="2" charset="0"/>
              </a:rPr>
            </a:br>
            <a:r>
              <a:rPr lang="en-US" sz="5400" dirty="0">
                <a:solidFill>
                  <a:schemeClr val="accent2">
                    <a:lumMod val="75000"/>
                  </a:schemeClr>
                </a:solidFill>
                <a:latin typeface="Red Hat Display Black" panose="02010303040201060303" pitchFamily="2" charset="0"/>
                <a:ea typeface="Red Hat Display Black" panose="02010303040201060303" pitchFamily="2" charset="0"/>
                <a:cs typeface="Red Hat Display Black" panose="02010303040201060303" pitchFamily="2" charset="0"/>
              </a:rPr>
              <a:t>                 </a:t>
            </a:r>
            <a:r>
              <a:rPr lang="en-US" sz="5400" dirty="0">
                <a:solidFill>
                  <a:schemeClr val="tx2">
                    <a:lumMod val="75000"/>
                  </a:schemeClr>
                </a:solidFill>
                <a:latin typeface="Red Hat Display Black" panose="02010303040201060303" pitchFamily="2" charset="0"/>
                <a:ea typeface="Red Hat Display Black" panose="02010303040201060303" pitchFamily="2" charset="0"/>
                <a:cs typeface="Red Hat Display Black" panose="02010303040201060303" pitchFamily="2" charset="0"/>
              </a:rPr>
              <a:t>HAVE</a:t>
            </a:r>
            <a:br>
              <a:rPr lang="en-US" sz="5400" dirty="0">
                <a:solidFill>
                  <a:schemeClr val="tx2">
                    <a:lumMod val="75000"/>
                  </a:schemeClr>
                </a:solidFill>
                <a:latin typeface="Red Hat Display Black" panose="02010303040201060303" pitchFamily="2" charset="0"/>
                <a:ea typeface="Red Hat Display Black" panose="02010303040201060303" pitchFamily="2" charset="0"/>
                <a:cs typeface="Red Hat Display Black" panose="02010303040201060303" pitchFamily="2" charset="0"/>
              </a:rPr>
            </a:br>
            <a:r>
              <a:rPr lang="en-US" sz="5400" dirty="0">
                <a:solidFill>
                  <a:schemeClr val="tx2">
                    <a:lumMod val="75000"/>
                  </a:schemeClr>
                </a:solidFill>
                <a:latin typeface="Red Hat Display Black" panose="02010303040201060303" pitchFamily="2" charset="0"/>
                <a:ea typeface="Red Hat Display Black" panose="02010303040201060303" pitchFamily="2" charset="0"/>
                <a:cs typeface="Red Hat Display Black" panose="02010303040201060303" pitchFamily="2" charset="0"/>
              </a:rPr>
              <a:t>                         A            </a:t>
            </a:r>
            <a:br>
              <a:rPr lang="en-US" sz="5400" dirty="0">
                <a:solidFill>
                  <a:schemeClr val="tx2">
                    <a:lumMod val="75000"/>
                  </a:schemeClr>
                </a:solidFill>
                <a:latin typeface="Red Hat Display Black" panose="02010303040201060303" pitchFamily="2" charset="0"/>
                <a:ea typeface="Red Hat Display Black" panose="02010303040201060303" pitchFamily="2" charset="0"/>
                <a:cs typeface="Red Hat Display Black" panose="02010303040201060303" pitchFamily="2" charset="0"/>
              </a:rPr>
            </a:br>
            <a:r>
              <a:rPr lang="en-US" sz="5400" dirty="0">
                <a:solidFill>
                  <a:schemeClr val="tx2">
                    <a:lumMod val="75000"/>
                  </a:schemeClr>
                </a:solidFill>
                <a:latin typeface="Red Hat Display Black" panose="02010303040201060303" pitchFamily="2" charset="0"/>
                <a:ea typeface="Red Hat Display Black" panose="02010303040201060303" pitchFamily="2" charset="0"/>
                <a:cs typeface="Red Hat Display Black" panose="02010303040201060303" pitchFamily="2" charset="0"/>
              </a:rPr>
              <a:t>                   </a:t>
            </a:r>
            <a:r>
              <a:rPr lang="en-US" sz="5400" dirty="0">
                <a:solidFill>
                  <a:schemeClr val="accent2">
                    <a:lumMod val="75000"/>
                  </a:schemeClr>
                </a:solidFill>
                <a:latin typeface="Red Hat Display Black" panose="02010303040201060303" pitchFamily="2" charset="0"/>
                <a:ea typeface="Red Hat Display Black" panose="02010303040201060303" pitchFamily="2" charset="0"/>
                <a:cs typeface="Red Hat Display Black" panose="02010303040201060303" pitchFamily="2" charset="0"/>
              </a:rPr>
              <a:t>NICE</a:t>
            </a:r>
            <a:r>
              <a:rPr lang="en-US" sz="5400" dirty="0">
                <a:solidFill>
                  <a:schemeClr val="tx2">
                    <a:lumMod val="75000"/>
                  </a:schemeClr>
                </a:solidFill>
                <a:latin typeface="Red Hat Display Black" panose="02010303040201060303" pitchFamily="2" charset="0"/>
                <a:ea typeface="Red Hat Display Black" panose="02010303040201060303" pitchFamily="2" charset="0"/>
                <a:cs typeface="Red Hat Display Black" panose="02010303040201060303" pitchFamily="2" charset="0"/>
              </a:rPr>
              <a:t>     </a:t>
            </a:r>
            <a:br>
              <a:rPr lang="en-US" sz="5400" dirty="0">
                <a:solidFill>
                  <a:schemeClr val="tx2">
                    <a:lumMod val="75000"/>
                  </a:schemeClr>
                </a:solidFill>
                <a:latin typeface="Red Hat Display Black" panose="02010303040201060303" pitchFamily="2" charset="0"/>
                <a:ea typeface="Red Hat Display Black" panose="02010303040201060303" pitchFamily="2" charset="0"/>
                <a:cs typeface="Red Hat Display Black" panose="02010303040201060303" pitchFamily="2" charset="0"/>
              </a:rPr>
            </a:br>
            <a:r>
              <a:rPr lang="en-US" sz="5400" dirty="0">
                <a:solidFill>
                  <a:schemeClr val="tx2">
                    <a:lumMod val="75000"/>
                  </a:schemeClr>
                </a:solidFill>
                <a:latin typeface="Red Hat Display Black" panose="02010303040201060303" pitchFamily="2" charset="0"/>
                <a:ea typeface="Red Hat Display Black" panose="02010303040201060303" pitchFamily="2" charset="0"/>
                <a:cs typeface="Red Hat Display Black" panose="02010303040201060303" pitchFamily="2" charset="0"/>
              </a:rPr>
              <a:t>                    DAY         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D03CCD-5CD0-4DAB-941B-64BD2A32DD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671" y="665922"/>
            <a:ext cx="7350642" cy="5983356"/>
          </a:xfrm>
        </p:spPr>
      </p:pic>
    </p:spTree>
    <p:extLst>
      <p:ext uri="{BB962C8B-B14F-4D97-AF65-F5344CB8AC3E}">
        <p14:creationId xmlns:p14="http://schemas.microsoft.com/office/powerpoint/2010/main" val="1424475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408</TotalTime>
  <Words>100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Corbel</vt:lpstr>
      <vt:lpstr>myriad-pro</vt:lpstr>
      <vt:lpstr>Raleway</vt:lpstr>
      <vt:lpstr>Red Hat Display Black</vt:lpstr>
      <vt:lpstr>Wingdings</vt:lpstr>
      <vt:lpstr>Office Theme</vt:lpstr>
      <vt:lpstr>  SOFTWARE             ENGINEERING concept                       </vt:lpstr>
      <vt:lpstr>INTRODUCTION</vt:lpstr>
      <vt:lpstr>HISTORY</vt:lpstr>
      <vt:lpstr>HOW IT WORKS</vt:lpstr>
      <vt:lpstr>SOFTWARE ENGINEERING                                       THE IMPORTANCE</vt:lpstr>
      <vt:lpstr>SOFTWARE ENGINEERING  AS  A  CAREER</vt:lpstr>
      <vt:lpstr>SOFTWARE ENGINEERING                                                         THE FUTURE</vt:lpstr>
      <vt:lpstr>THANK YOU                  HAVE                          A                                NICE                          DAY      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           ENGINEERING</dc:title>
  <dc:creator>MD. ABU TOWSIF</dc:creator>
  <cp:lastModifiedBy>FARJANA YESMIN OPI</cp:lastModifiedBy>
  <cp:revision>3</cp:revision>
  <dcterms:created xsi:type="dcterms:W3CDTF">2022-04-09T03:46:41Z</dcterms:created>
  <dcterms:modified xsi:type="dcterms:W3CDTF">2022-04-10T06:43:35Z</dcterms:modified>
</cp:coreProperties>
</file>