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98" r:id="rId3"/>
    <p:sldId id="299" r:id="rId4"/>
    <p:sldId id="300" r:id="rId5"/>
    <p:sldId id="301" r:id="rId6"/>
    <p:sldId id="309" r:id="rId7"/>
    <p:sldId id="311" r:id="rId8"/>
    <p:sldId id="302" r:id="rId9"/>
    <p:sldId id="303" r:id="rId10"/>
    <p:sldId id="304" r:id="rId11"/>
    <p:sldId id="310" r:id="rId12"/>
    <p:sldId id="305" r:id="rId13"/>
    <p:sldId id="312" r:id="rId14"/>
    <p:sldId id="313" r:id="rId15"/>
    <p:sldId id="314" r:id="rId16"/>
    <p:sldId id="315" r:id="rId17"/>
    <p:sldId id="316" r:id="rId18"/>
    <p:sldId id="317" r:id="rId19"/>
    <p:sldId id="318" r:id="rId20"/>
    <p:sldId id="319"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FDC42-7ACF-4BFB-A2EE-42E14F01D5F2}" v="17" dt="2022-11-20T04:26:28.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00544AFD-2EBD-43A7-AB8B-5F2902B57D98}"/>
    <pc:docChg chg="modSld">
      <pc:chgData name="Victor Stany Rozario" userId="dbb37ec6-3e12-44d7-b04d-09b867830cae" providerId="ADAL" clId="{00544AFD-2EBD-43A7-AB8B-5F2902B57D98}" dt="2022-07-24T03:17:20.758" v="0"/>
      <pc:docMkLst>
        <pc:docMk/>
      </pc:docMkLst>
      <pc:sldChg chg="modSp">
        <pc:chgData name="Victor Stany Rozario" userId="dbb37ec6-3e12-44d7-b04d-09b867830cae" providerId="ADAL" clId="{00544AFD-2EBD-43A7-AB8B-5F2902B57D98}" dt="2022-07-24T03:17:20.758" v="0"/>
        <pc:sldMkLst>
          <pc:docMk/>
          <pc:sldMk cId="1663529836" sldId="298"/>
        </pc:sldMkLst>
        <pc:spChg chg="mod">
          <ac:chgData name="Victor Stany Rozario" userId="dbb37ec6-3e12-44d7-b04d-09b867830cae" providerId="ADAL" clId="{00544AFD-2EBD-43A7-AB8B-5F2902B57D98}" dt="2022-07-24T03:17:20.758" v="0"/>
          <ac:spMkLst>
            <pc:docMk/>
            <pc:sldMk cId="1663529836" sldId="298"/>
            <ac:spMk id="11" creationId="{4FD5F242-A00B-4ED0-808E-6DBDF5C060F5}"/>
          </ac:spMkLst>
        </pc:spChg>
      </pc:sldChg>
      <pc:sldChg chg="modSp">
        <pc:chgData name="Victor Stany Rozario" userId="dbb37ec6-3e12-44d7-b04d-09b867830cae" providerId="ADAL" clId="{00544AFD-2EBD-43A7-AB8B-5F2902B57D98}" dt="2022-07-24T03:17:20.758" v="0"/>
        <pc:sldMkLst>
          <pc:docMk/>
          <pc:sldMk cId="2323127384" sldId="299"/>
        </pc:sldMkLst>
        <pc:spChg chg="mod">
          <ac:chgData name="Victor Stany Rozario" userId="dbb37ec6-3e12-44d7-b04d-09b867830cae" providerId="ADAL" clId="{00544AFD-2EBD-43A7-AB8B-5F2902B57D98}" dt="2022-07-24T03:17:20.758" v="0"/>
          <ac:spMkLst>
            <pc:docMk/>
            <pc:sldMk cId="2323127384" sldId="299"/>
            <ac:spMk id="18" creationId="{029F7B88-ED0C-47AB-AC79-BB15C5538F45}"/>
          </ac:spMkLst>
        </pc:spChg>
      </pc:sldChg>
      <pc:sldChg chg="modSp">
        <pc:chgData name="Victor Stany Rozario" userId="dbb37ec6-3e12-44d7-b04d-09b867830cae" providerId="ADAL" clId="{00544AFD-2EBD-43A7-AB8B-5F2902B57D98}" dt="2022-07-24T03:17:20.758" v="0"/>
        <pc:sldMkLst>
          <pc:docMk/>
          <pc:sldMk cId="915817371" sldId="300"/>
        </pc:sldMkLst>
        <pc:spChg chg="mod">
          <ac:chgData name="Victor Stany Rozario" userId="dbb37ec6-3e12-44d7-b04d-09b867830cae" providerId="ADAL" clId="{00544AFD-2EBD-43A7-AB8B-5F2902B57D98}" dt="2022-07-24T03:17:20.758" v="0"/>
          <ac:spMkLst>
            <pc:docMk/>
            <pc:sldMk cId="915817371" sldId="300"/>
            <ac:spMk id="18" creationId="{9869C555-5430-468F-BDEF-378CEB752595}"/>
          </ac:spMkLst>
        </pc:spChg>
      </pc:sldChg>
      <pc:sldChg chg="modSp">
        <pc:chgData name="Victor Stany Rozario" userId="dbb37ec6-3e12-44d7-b04d-09b867830cae" providerId="ADAL" clId="{00544AFD-2EBD-43A7-AB8B-5F2902B57D98}" dt="2022-07-24T03:17:20.758" v="0"/>
        <pc:sldMkLst>
          <pc:docMk/>
          <pc:sldMk cId="1944269949" sldId="301"/>
        </pc:sldMkLst>
        <pc:spChg chg="mod">
          <ac:chgData name="Victor Stany Rozario" userId="dbb37ec6-3e12-44d7-b04d-09b867830cae" providerId="ADAL" clId="{00544AFD-2EBD-43A7-AB8B-5F2902B57D98}" dt="2022-07-24T03:17:20.758" v="0"/>
          <ac:spMkLst>
            <pc:docMk/>
            <pc:sldMk cId="1944269949" sldId="30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2526666798" sldId="302"/>
        </pc:sldMkLst>
        <pc:spChg chg="mod">
          <ac:chgData name="Victor Stany Rozario" userId="dbb37ec6-3e12-44d7-b04d-09b867830cae" providerId="ADAL" clId="{00544AFD-2EBD-43A7-AB8B-5F2902B57D98}" dt="2022-07-24T03:17:20.758" v="0"/>
          <ac:spMkLst>
            <pc:docMk/>
            <pc:sldMk cId="2526666798" sldId="302"/>
            <ac:spMk id="16" creationId="{C45F33B8-957F-4560-BB85-A5DF79D2C2D6}"/>
          </ac:spMkLst>
        </pc:spChg>
      </pc:sldChg>
      <pc:sldChg chg="modSp">
        <pc:chgData name="Victor Stany Rozario" userId="dbb37ec6-3e12-44d7-b04d-09b867830cae" providerId="ADAL" clId="{00544AFD-2EBD-43A7-AB8B-5F2902B57D98}" dt="2022-07-24T03:17:20.758" v="0"/>
        <pc:sldMkLst>
          <pc:docMk/>
          <pc:sldMk cId="73573978" sldId="303"/>
        </pc:sldMkLst>
        <pc:spChg chg="mod">
          <ac:chgData name="Victor Stany Rozario" userId="dbb37ec6-3e12-44d7-b04d-09b867830cae" providerId="ADAL" clId="{00544AFD-2EBD-43A7-AB8B-5F2902B57D98}" dt="2022-07-24T03:17:20.758" v="0"/>
          <ac:spMkLst>
            <pc:docMk/>
            <pc:sldMk cId="73573978" sldId="303"/>
            <ac:spMk id="9" creationId="{A4FF498D-A64E-4AD9-9A21-EA0118E60901}"/>
          </ac:spMkLst>
        </pc:spChg>
      </pc:sldChg>
      <pc:sldChg chg="modSp">
        <pc:chgData name="Victor Stany Rozario" userId="dbb37ec6-3e12-44d7-b04d-09b867830cae" providerId="ADAL" clId="{00544AFD-2EBD-43A7-AB8B-5F2902B57D98}" dt="2022-07-24T03:17:20.758" v="0"/>
        <pc:sldMkLst>
          <pc:docMk/>
          <pc:sldMk cId="96780749" sldId="304"/>
        </pc:sldMkLst>
        <pc:spChg chg="mod">
          <ac:chgData name="Victor Stany Rozario" userId="dbb37ec6-3e12-44d7-b04d-09b867830cae" providerId="ADAL" clId="{00544AFD-2EBD-43A7-AB8B-5F2902B57D98}" dt="2022-07-24T03:17:20.758" v="0"/>
          <ac:spMkLst>
            <pc:docMk/>
            <pc:sldMk cId="96780749" sldId="304"/>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4026161622" sldId="305"/>
        </pc:sldMkLst>
        <pc:spChg chg="mod">
          <ac:chgData name="Victor Stany Rozario" userId="dbb37ec6-3e12-44d7-b04d-09b867830cae" providerId="ADAL" clId="{00544AFD-2EBD-43A7-AB8B-5F2902B57D98}" dt="2022-07-24T03:17:20.758" v="0"/>
          <ac:spMkLst>
            <pc:docMk/>
            <pc:sldMk cId="4026161622" sldId="30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04209813" sldId="308"/>
        </pc:sldMkLst>
        <pc:spChg chg="mod">
          <ac:chgData name="Victor Stany Rozario" userId="dbb37ec6-3e12-44d7-b04d-09b867830cae" providerId="ADAL" clId="{00544AFD-2EBD-43A7-AB8B-5F2902B57D98}" dt="2022-07-24T03:17:20.758" v="0"/>
          <ac:spMkLst>
            <pc:docMk/>
            <pc:sldMk cId="2404209813" sldId="308"/>
            <ac:spMk id="9" creationId="{606A9342-3D51-4234-8884-2ABCAF4BD755}"/>
          </ac:spMkLst>
        </pc:spChg>
      </pc:sldChg>
      <pc:sldChg chg="modSp">
        <pc:chgData name="Victor Stany Rozario" userId="dbb37ec6-3e12-44d7-b04d-09b867830cae" providerId="ADAL" clId="{00544AFD-2EBD-43A7-AB8B-5F2902B57D98}" dt="2022-07-24T03:17:20.758" v="0"/>
        <pc:sldMkLst>
          <pc:docMk/>
          <pc:sldMk cId="2213270285" sldId="309"/>
        </pc:sldMkLst>
        <pc:spChg chg="mod">
          <ac:chgData name="Victor Stany Rozario" userId="dbb37ec6-3e12-44d7-b04d-09b867830cae" providerId="ADAL" clId="{00544AFD-2EBD-43A7-AB8B-5F2902B57D98}" dt="2022-07-24T03:17:20.758" v="0"/>
          <ac:spMkLst>
            <pc:docMk/>
            <pc:sldMk cId="2213270285" sldId="309"/>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589822571" sldId="310"/>
        </pc:sldMkLst>
        <pc:spChg chg="mod">
          <ac:chgData name="Victor Stany Rozario" userId="dbb37ec6-3e12-44d7-b04d-09b867830cae" providerId="ADAL" clId="{00544AFD-2EBD-43A7-AB8B-5F2902B57D98}" dt="2022-07-24T03:17:20.758" v="0"/>
          <ac:spMkLst>
            <pc:docMk/>
            <pc:sldMk cId="3589822571" sldId="310"/>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1810289208" sldId="311"/>
        </pc:sldMkLst>
        <pc:spChg chg="mod">
          <ac:chgData name="Victor Stany Rozario" userId="dbb37ec6-3e12-44d7-b04d-09b867830cae" providerId="ADAL" clId="{00544AFD-2EBD-43A7-AB8B-5F2902B57D98}" dt="2022-07-24T03:17:20.758" v="0"/>
          <ac:spMkLst>
            <pc:docMk/>
            <pc:sldMk cId="1810289208" sldId="31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385825859" sldId="312"/>
        </pc:sldMkLst>
        <pc:spChg chg="mod">
          <ac:chgData name="Victor Stany Rozario" userId="dbb37ec6-3e12-44d7-b04d-09b867830cae" providerId="ADAL" clId="{00544AFD-2EBD-43A7-AB8B-5F2902B57D98}" dt="2022-07-24T03:17:20.758" v="0"/>
          <ac:spMkLst>
            <pc:docMk/>
            <pc:sldMk cId="3385825859" sldId="312"/>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639782557" sldId="313"/>
        </pc:sldMkLst>
        <pc:spChg chg="mod">
          <ac:chgData name="Victor Stany Rozario" userId="dbb37ec6-3e12-44d7-b04d-09b867830cae" providerId="ADAL" clId="{00544AFD-2EBD-43A7-AB8B-5F2902B57D98}" dt="2022-07-24T03:17:20.758" v="0"/>
          <ac:spMkLst>
            <pc:docMk/>
            <pc:sldMk cId="3639782557" sldId="313"/>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519975475" sldId="314"/>
        </pc:sldMkLst>
        <pc:spChg chg="mod">
          <ac:chgData name="Victor Stany Rozario" userId="dbb37ec6-3e12-44d7-b04d-09b867830cae" providerId="ADAL" clId="{00544AFD-2EBD-43A7-AB8B-5F2902B57D98}" dt="2022-07-24T03:17:20.758" v="0"/>
          <ac:spMkLst>
            <pc:docMk/>
            <pc:sldMk cId="519975475" sldId="314"/>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573929339" sldId="315"/>
        </pc:sldMkLst>
        <pc:spChg chg="mod">
          <ac:chgData name="Victor Stany Rozario" userId="dbb37ec6-3e12-44d7-b04d-09b867830cae" providerId="ADAL" clId="{00544AFD-2EBD-43A7-AB8B-5F2902B57D98}" dt="2022-07-24T03:17:20.758" v="0"/>
          <ac:spMkLst>
            <pc:docMk/>
            <pc:sldMk cId="2573929339" sldId="31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1591072570" sldId="316"/>
        </pc:sldMkLst>
        <pc:spChg chg="mod">
          <ac:chgData name="Victor Stany Rozario" userId="dbb37ec6-3e12-44d7-b04d-09b867830cae" providerId="ADAL" clId="{00544AFD-2EBD-43A7-AB8B-5F2902B57D98}" dt="2022-07-24T03:17:20.758" v="0"/>
          <ac:spMkLst>
            <pc:docMk/>
            <pc:sldMk cId="1591072570" sldId="316"/>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91812437" sldId="317"/>
        </pc:sldMkLst>
        <pc:spChg chg="mod">
          <ac:chgData name="Victor Stany Rozario" userId="dbb37ec6-3e12-44d7-b04d-09b867830cae" providerId="ADAL" clId="{00544AFD-2EBD-43A7-AB8B-5F2902B57D98}" dt="2022-07-24T03:17:20.758" v="0"/>
          <ac:spMkLst>
            <pc:docMk/>
            <pc:sldMk cId="2491812437" sldId="317"/>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516275128" sldId="318"/>
        </pc:sldMkLst>
        <pc:spChg chg="mod">
          <ac:chgData name="Victor Stany Rozario" userId="dbb37ec6-3e12-44d7-b04d-09b867830cae" providerId="ADAL" clId="{00544AFD-2EBD-43A7-AB8B-5F2902B57D98}" dt="2022-07-24T03:17:20.758" v="0"/>
          <ac:spMkLst>
            <pc:docMk/>
            <pc:sldMk cId="3516275128" sldId="318"/>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320259361" sldId="319"/>
        </pc:sldMkLst>
        <pc:spChg chg="mod">
          <ac:chgData name="Victor Stany Rozario" userId="dbb37ec6-3e12-44d7-b04d-09b867830cae" providerId="ADAL" clId="{00544AFD-2EBD-43A7-AB8B-5F2902B57D98}" dt="2022-07-24T03:17:20.758" v="0"/>
          <ac:spMkLst>
            <pc:docMk/>
            <pc:sldMk cId="2320259361" sldId="319"/>
            <ac:spMk id="16" creationId="{D9995EBB-B4D6-4FC3-B42D-E6B26883C1B0}"/>
          </ac:spMkLst>
        </pc:spChg>
      </pc:sldChg>
    </pc:docChg>
  </pc:docChgLst>
  <pc:docChgLst>
    <pc:chgData name="Victor Stany Rozario" userId="dbb37ec6-3e12-44d7-b04d-09b867830cae" providerId="ADAL" clId="{59FFDC42-7ACF-4BFB-A2EE-42E14F01D5F2}"/>
    <pc:docChg chg="modSld">
      <pc:chgData name="Victor Stany Rozario" userId="dbb37ec6-3e12-44d7-b04d-09b867830cae" providerId="ADAL" clId="{59FFDC42-7ACF-4BFB-A2EE-42E14F01D5F2}" dt="2022-11-20T06:28:53.284" v="22"/>
      <pc:docMkLst>
        <pc:docMk/>
      </pc:docMkLst>
      <pc:sldChg chg="modSp mod">
        <pc:chgData name="Victor Stany Rozario" userId="dbb37ec6-3e12-44d7-b04d-09b867830cae" providerId="ADAL" clId="{59FFDC42-7ACF-4BFB-A2EE-42E14F01D5F2}" dt="2022-11-20T06:28:23.070" v="17"/>
        <pc:sldMkLst>
          <pc:docMk/>
          <pc:sldMk cId="1663529836" sldId="298"/>
        </pc:sldMkLst>
        <pc:spChg chg="mod">
          <ac:chgData name="Victor Stany Rozario" userId="dbb37ec6-3e12-44d7-b04d-09b867830cae" providerId="ADAL" clId="{59FFDC42-7ACF-4BFB-A2EE-42E14F01D5F2}" dt="2022-11-20T06:28:23.070" v="17"/>
          <ac:spMkLst>
            <pc:docMk/>
            <pc:sldMk cId="1663529836" sldId="298"/>
            <ac:spMk id="10" creationId="{A8FB3309-4150-41F2-BA88-DF643F718B06}"/>
          </ac:spMkLst>
        </pc:spChg>
      </pc:sldChg>
      <pc:sldChg chg="modSp mod">
        <pc:chgData name="Victor Stany Rozario" userId="dbb37ec6-3e12-44d7-b04d-09b867830cae" providerId="ADAL" clId="{59FFDC42-7ACF-4BFB-A2EE-42E14F01D5F2}" dt="2022-11-20T06:28:31.069" v="18"/>
        <pc:sldMkLst>
          <pc:docMk/>
          <pc:sldMk cId="1944269949" sldId="301"/>
        </pc:sldMkLst>
        <pc:spChg chg="mod">
          <ac:chgData name="Victor Stany Rozario" userId="dbb37ec6-3e12-44d7-b04d-09b867830cae" providerId="ADAL" clId="{59FFDC42-7ACF-4BFB-A2EE-42E14F01D5F2}" dt="2022-11-20T06:28:31.069" v="18"/>
          <ac:spMkLst>
            <pc:docMk/>
            <pc:sldMk cId="1944269949" sldId="301"/>
            <ac:spMk id="25" creationId="{CC2A0A00-D613-46F0-BAED-6A0C4D2C1C18}"/>
          </ac:spMkLst>
        </pc:spChg>
      </pc:sldChg>
      <pc:sldChg chg="modSp mod">
        <pc:chgData name="Victor Stany Rozario" userId="dbb37ec6-3e12-44d7-b04d-09b867830cae" providerId="ADAL" clId="{59FFDC42-7ACF-4BFB-A2EE-42E14F01D5F2}" dt="2022-11-20T06:28:48.985" v="21"/>
        <pc:sldMkLst>
          <pc:docMk/>
          <pc:sldMk cId="2526666798" sldId="302"/>
        </pc:sldMkLst>
        <pc:spChg chg="mod">
          <ac:chgData name="Victor Stany Rozario" userId="dbb37ec6-3e12-44d7-b04d-09b867830cae" providerId="ADAL" clId="{59FFDC42-7ACF-4BFB-A2EE-42E14F01D5F2}" dt="2022-11-20T06:28:48.985" v="21"/>
          <ac:spMkLst>
            <pc:docMk/>
            <pc:sldMk cId="2526666798" sldId="302"/>
            <ac:spMk id="15" creationId="{4DB4407C-05AB-49C5-9B3E-EC1E018C796A}"/>
          </ac:spMkLst>
        </pc:spChg>
      </pc:sldChg>
      <pc:sldChg chg="modSp mod">
        <pc:chgData name="Victor Stany Rozario" userId="dbb37ec6-3e12-44d7-b04d-09b867830cae" providerId="ADAL" clId="{59FFDC42-7ACF-4BFB-A2EE-42E14F01D5F2}" dt="2022-11-20T06:28:53.284" v="22"/>
        <pc:sldMkLst>
          <pc:docMk/>
          <pc:sldMk cId="73573978" sldId="303"/>
        </pc:sldMkLst>
        <pc:spChg chg="mod">
          <ac:chgData name="Victor Stany Rozario" userId="dbb37ec6-3e12-44d7-b04d-09b867830cae" providerId="ADAL" clId="{59FFDC42-7ACF-4BFB-A2EE-42E14F01D5F2}" dt="2022-11-20T06:28:53.284" v="22"/>
          <ac:spMkLst>
            <pc:docMk/>
            <pc:sldMk cId="73573978" sldId="303"/>
            <ac:spMk id="8" creationId="{F9C886F3-A24B-43AF-B79C-8C09252A2AC2}"/>
          </ac:spMkLst>
        </pc:spChg>
      </pc:sldChg>
      <pc:sldChg chg="modSp mod">
        <pc:chgData name="Victor Stany Rozario" userId="dbb37ec6-3e12-44d7-b04d-09b867830cae" providerId="ADAL" clId="{59FFDC42-7ACF-4BFB-A2EE-42E14F01D5F2}" dt="2022-11-20T06:28:36.844" v="19"/>
        <pc:sldMkLst>
          <pc:docMk/>
          <pc:sldMk cId="2213270285" sldId="309"/>
        </pc:sldMkLst>
        <pc:spChg chg="mod">
          <ac:chgData name="Victor Stany Rozario" userId="dbb37ec6-3e12-44d7-b04d-09b867830cae" providerId="ADAL" clId="{59FFDC42-7ACF-4BFB-A2EE-42E14F01D5F2}" dt="2022-11-20T06:28:36.844" v="19"/>
          <ac:spMkLst>
            <pc:docMk/>
            <pc:sldMk cId="2213270285" sldId="309"/>
            <ac:spMk id="25" creationId="{CC2A0A00-D613-46F0-BAED-6A0C4D2C1C18}"/>
          </ac:spMkLst>
        </pc:spChg>
      </pc:sldChg>
      <pc:sldChg chg="modSp mod">
        <pc:chgData name="Victor Stany Rozario" userId="dbb37ec6-3e12-44d7-b04d-09b867830cae" providerId="ADAL" clId="{59FFDC42-7ACF-4BFB-A2EE-42E14F01D5F2}" dt="2022-11-20T06:28:44.265" v="20"/>
        <pc:sldMkLst>
          <pc:docMk/>
          <pc:sldMk cId="1810289208" sldId="311"/>
        </pc:sldMkLst>
        <pc:spChg chg="mod">
          <ac:chgData name="Victor Stany Rozario" userId="dbb37ec6-3e12-44d7-b04d-09b867830cae" providerId="ADAL" clId="{59FFDC42-7ACF-4BFB-A2EE-42E14F01D5F2}" dt="2022-11-20T06:28:44.265" v="20"/>
          <ac:spMkLst>
            <pc:docMk/>
            <pc:sldMk cId="1810289208" sldId="311"/>
            <ac:spMk id="25" creationId="{CC2A0A00-D613-46F0-BAED-6A0C4D2C1C18}"/>
          </ac:spMkLst>
        </pc:spChg>
      </pc:sldChg>
      <pc:sldChg chg="modSp">
        <pc:chgData name="Victor Stany Rozario" userId="dbb37ec6-3e12-44d7-b04d-09b867830cae" providerId="ADAL" clId="{59FFDC42-7ACF-4BFB-A2EE-42E14F01D5F2}" dt="2022-11-20T04:23:08.036" v="7" actId="1035"/>
        <pc:sldMkLst>
          <pc:docMk/>
          <pc:sldMk cId="3385825859" sldId="312"/>
        </pc:sldMkLst>
        <pc:picChg chg="mod">
          <ac:chgData name="Victor Stany Rozario" userId="dbb37ec6-3e12-44d7-b04d-09b867830cae" providerId="ADAL" clId="{59FFDC42-7ACF-4BFB-A2EE-42E14F01D5F2}" dt="2022-11-20T04:23:08.036" v="7" actId="1035"/>
          <ac:picMkLst>
            <pc:docMk/>
            <pc:sldMk cId="3385825859" sldId="312"/>
            <ac:picMk id="17" creationId="{00000000-0000-0000-0000-000000000000}"/>
          </ac:picMkLst>
        </pc:picChg>
      </pc:sldChg>
      <pc:sldChg chg="modSp">
        <pc:chgData name="Victor Stany Rozario" userId="dbb37ec6-3e12-44d7-b04d-09b867830cae" providerId="ADAL" clId="{59FFDC42-7ACF-4BFB-A2EE-42E14F01D5F2}" dt="2022-11-20T04:26:28.230" v="16" actId="1035"/>
        <pc:sldMkLst>
          <pc:docMk/>
          <pc:sldMk cId="3639782557" sldId="313"/>
        </pc:sldMkLst>
        <pc:picChg chg="mod">
          <ac:chgData name="Victor Stany Rozario" userId="dbb37ec6-3e12-44d7-b04d-09b867830cae" providerId="ADAL" clId="{59FFDC42-7ACF-4BFB-A2EE-42E14F01D5F2}" dt="2022-11-20T04:26:28.230" v="16" actId="1035"/>
          <ac:picMkLst>
            <pc:docMk/>
            <pc:sldMk cId="3639782557" sldId="313"/>
            <ac:picMk id="1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6</a:t>
            </a:r>
            <a:br>
              <a:rPr lang="en-US" sz="3000" dirty="0">
                <a:solidFill>
                  <a:srgbClr val="C00000"/>
                </a:solidFill>
              </a:rPr>
            </a:br>
            <a:br>
              <a:rPr lang="en-US" sz="3000" dirty="0">
                <a:solidFill>
                  <a:schemeClr val="tx2"/>
                </a:solidFill>
              </a:rPr>
            </a:br>
            <a:r>
              <a:rPr lang="en-US" sz="3000" dirty="0">
                <a:solidFill>
                  <a:schemeClr val="tx2"/>
                </a:solidFill>
              </a:rPr>
              <a:t>state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dirty="0">
                <a:solidFill>
                  <a:srgbClr val="0070C0"/>
                </a:solidFill>
                <a:latin typeface="Book Antiqua" pitchFamily="18" charset="0"/>
              </a:rPr>
              <a:t>Components – event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pPr>
              <a:buFont typeface="Wingdings" pitchFamily="2" charset="2"/>
              <a:buChar char="§"/>
            </a:pPr>
            <a:r>
              <a:rPr lang="en-US" sz="2200" dirty="0">
                <a:latin typeface="+mj-lt"/>
              </a:rPr>
              <a:t>Events are</a:t>
            </a:r>
            <a:r>
              <a:rPr lang="en-US" sz="2200" i="1" dirty="0">
                <a:latin typeface="+mj-lt"/>
              </a:rPr>
              <a:t> </a:t>
            </a:r>
            <a:r>
              <a:rPr lang="en-US" sz="2200" dirty="0">
                <a:latin typeface="+mj-lt"/>
              </a:rPr>
              <a:t>indicated directly on the path of a transition from a state to another state</a:t>
            </a:r>
          </a:p>
          <a:p>
            <a:pPr>
              <a:buFont typeface="Wingdings" pitchFamily="2" charset="2"/>
              <a:buChar char="§"/>
            </a:pPr>
            <a:r>
              <a:rPr lang="en-US" sz="2200" dirty="0">
                <a:latin typeface="+mj-lt"/>
              </a:rPr>
              <a:t>An event is a “happening” that the system needs to know about,</a:t>
            </a:r>
            <a:br>
              <a:rPr lang="en-US" sz="2200" dirty="0">
                <a:latin typeface="+mj-lt"/>
              </a:rPr>
            </a:br>
            <a:r>
              <a:rPr lang="en-US" sz="2200" dirty="0">
                <a:latin typeface="+mj-lt"/>
              </a:rPr>
              <a:t>e.g. completing an assignment, passing an exam, system crash.</a:t>
            </a:r>
          </a:p>
          <a:p>
            <a:pPr>
              <a:buFont typeface="Wingdings" pitchFamily="2" charset="2"/>
              <a:buChar char="§"/>
            </a:pPr>
            <a:r>
              <a:rPr lang="en-US" sz="2200" dirty="0">
                <a:latin typeface="+mj-lt"/>
              </a:rPr>
              <a:t>An event may trigger an action by an actor or the system being developed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967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dirty="0">
                <a:solidFill>
                  <a:srgbClr val="0070C0"/>
                </a:solidFill>
                <a:latin typeface="Book Antiqua" pitchFamily="18" charset="0"/>
              </a:rPr>
              <a:t>Event / Action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r>
              <a:rPr lang="en-US" altLang="en-US" sz="2000" dirty="0"/>
              <a:t>Event: The reason of Transition</a:t>
            </a:r>
          </a:p>
          <a:p>
            <a:pPr algn="just"/>
            <a:r>
              <a:rPr lang="en-US" altLang="en-US" sz="2000" dirty="0"/>
              <a:t>Action: An action is associated with an event. An action is the behavior that is triggered by the event and it is the behavior that actually changes the attributes that define the state of the object. An action is an atomic task, and as such it cannot be broken into component tasks, nor can it be interrupted. There are no break points within it and, furthermore, stopping it midway would leave the object state undefined.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4159522"/>
            <a:ext cx="6477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82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Components – event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7009" y="2197510"/>
            <a:ext cx="11222037" cy="2742688"/>
          </a:xfrm>
        </p:spPr>
        <p:txBody>
          <a:bodyPr>
            <a:noAutofit/>
          </a:bodyPr>
          <a:lstStyle/>
          <a:p>
            <a:pPr>
              <a:buFont typeface="Wingdings" pitchFamily="2" charset="2"/>
              <a:buChar char="§"/>
            </a:pPr>
            <a:r>
              <a:rPr lang="en-US" sz="2200" b="1" dirty="0">
                <a:solidFill>
                  <a:srgbClr val="C00000"/>
                </a:solidFill>
                <a:latin typeface="+mj-lt"/>
              </a:rPr>
              <a:t>Change events</a:t>
            </a:r>
            <a:r>
              <a:rPr lang="en-US" sz="2200" dirty="0">
                <a:solidFill>
                  <a:srgbClr val="C00000"/>
                </a:solidFill>
                <a:latin typeface="+mj-lt"/>
              </a:rPr>
              <a:t> </a:t>
            </a:r>
            <a:r>
              <a:rPr lang="en-US" sz="2200" dirty="0">
                <a:latin typeface="+mj-lt"/>
              </a:rPr>
              <a:t>occur when a condition becomes true, e.g., </a:t>
            </a:r>
            <a:r>
              <a:rPr lang="en-US" sz="2200" dirty="0">
                <a:latin typeface="+mj-lt"/>
                <a:cs typeface="Courier New" pitchFamily="49" charset="0"/>
              </a:rPr>
              <a:t>when(balance &lt;= 1000)</a:t>
            </a:r>
            <a:br>
              <a:rPr lang="en-US" sz="2200" dirty="0">
                <a:latin typeface="+mj-lt"/>
              </a:rPr>
            </a:br>
            <a:endParaRPr lang="en-US" sz="2200" dirty="0">
              <a:latin typeface="+mj-lt"/>
            </a:endParaRPr>
          </a:p>
          <a:p>
            <a:pPr>
              <a:buFont typeface="Wingdings" pitchFamily="2" charset="2"/>
              <a:buChar char="§"/>
            </a:pPr>
            <a:r>
              <a:rPr lang="en-US" sz="2200" b="1" dirty="0">
                <a:solidFill>
                  <a:srgbClr val="C00000"/>
                </a:solidFill>
                <a:latin typeface="+mj-lt"/>
              </a:rPr>
              <a:t>Call events </a:t>
            </a:r>
            <a:r>
              <a:rPr lang="en-US" sz="2200" dirty="0">
                <a:latin typeface="+mj-lt"/>
              </a:rPr>
              <a:t>indicate the receipt of a call for an operation (e.g., call autopilot)</a:t>
            </a:r>
            <a:br>
              <a:rPr lang="en-US" sz="2200" dirty="0">
                <a:latin typeface="+mj-lt"/>
              </a:rPr>
            </a:br>
            <a:br>
              <a:rPr lang="en-US" sz="2200" dirty="0">
                <a:latin typeface="+mj-lt"/>
              </a:rPr>
            </a:br>
            <a:r>
              <a:rPr lang="en-US" sz="2200" dirty="0">
                <a:latin typeface="+mj-lt"/>
              </a:rPr>
              <a:t> </a:t>
            </a:r>
          </a:p>
          <a:p>
            <a:pPr>
              <a:buFont typeface="Wingdings" pitchFamily="2" charset="2"/>
              <a:buChar char="§"/>
            </a:pPr>
            <a:endParaRPr lang="en-US" sz="2200" dirty="0">
              <a:latin typeface="+mj-lt"/>
            </a:endParaRPr>
          </a:p>
          <a:p>
            <a:pPr>
              <a:buFont typeface="Wingdings" pitchFamily="2" charset="2"/>
              <a:buChar char="§"/>
            </a:pPr>
            <a:endParaRPr lang="en-US" sz="2200" dirty="0">
              <a:latin typeface="+mj-lt"/>
            </a:endParaRPr>
          </a:p>
          <a:p>
            <a:pPr>
              <a:buFont typeface="Wingdings" pitchFamily="2" charset="2"/>
              <a:buChar char="§"/>
            </a:pPr>
            <a:endParaRPr lang="en-US" sz="2200" dirty="0">
              <a:latin typeface="+mj-lt"/>
            </a:endParaRPr>
          </a:p>
          <a:p>
            <a:pPr>
              <a:buFont typeface="Wingdings" pitchFamily="2" charset="2"/>
              <a:buChar char="§"/>
            </a:pPr>
            <a:r>
              <a:rPr lang="en-US" sz="2200" b="1" dirty="0">
                <a:solidFill>
                  <a:srgbClr val="C00000"/>
                </a:solidFill>
                <a:latin typeface="+mj-lt"/>
              </a:rPr>
              <a:t>Time events</a:t>
            </a:r>
            <a:r>
              <a:rPr lang="en-US" sz="2200" dirty="0">
                <a:solidFill>
                  <a:srgbClr val="C00000"/>
                </a:solidFill>
                <a:latin typeface="+mj-lt"/>
              </a:rPr>
              <a:t> </a:t>
            </a:r>
            <a:r>
              <a:rPr lang="en-US" sz="2200" dirty="0">
                <a:latin typeface="+mj-lt"/>
              </a:rPr>
              <a:t>mark the designated period of time, e.g., after(10 seconds)</a:t>
            </a:r>
            <a:endParaRPr lang="en-GB" sz="2200" dirty="0">
              <a:latin typeface="Bell MT" pitchFamily="18" charset="0"/>
            </a:endParaRPr>
          </a:p>
        </p:txBody>
      </p:sp>
      <p:sp>
        <p:nvSpPr>
          <p:cNvPr id="8" name="Rounded Rectangle 7"/>
          <p:cNvSpPr/>
          <p:nvPr/>
        </p:nvSpPr>
        <p:spPr>
          <a:xfrm>
            <a:off x="2768958" y="3900152"/>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Manual control</a:t>
            </a:r>
          </a:p>
        </p:txBody>
      </p:sp>
      <p:sp>
        <p:nvSpPr>
          <p:cNvPr id="9" name="Rounded Rectangle 8"/>
          <p:cNvSpPr/>
          <p:nvPr/>
        </p:nvSpPr>
        <p:spPr>
          <a:xfrm>
            <a:off x="7506234" y="3900153"/>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Automatic control</a:t>
            </a:r>
          </a:p>
        </p:txBody>
      </p:sp>
      <p:sp>
        <p:nvSpPr>
          <p:cNvPr id="13" name="Rectangle 12"/>
          <p:cNvSpPr/>
          <p:nvPr/>
        </p:nvSpPr>
        <p:spPr>
          <a:xfrm>
            <a:off x="4236075" y="3936642"/>
            <a:ext cx="3116686" cy="28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startAutopilot</a:t>
            </a:r>
            <a:endParaRPr lang="en-US" dirty="0"/>
          </a:p>
        </p:txBody>
      </p:sp>
      <p:cxnSp>
        <p:nvCxnSpPr>
          <p:cNvPr id="15" name="Straight Arrow Connector 14"/>
          <p:cNvCxnSpPr/>
          <p:nvPr/>
        </p:nvCxnSpPr>
        <p:spPr>
          <a:xfrm>
            <a:off x="4082603" y="4189927"/>
            <a:ext cx="342363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402616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Entry Actions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6675" y="1068515"/>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1600" y="3830455"/>
            <a:ext cx="4988272" cy="2798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82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Exit Actions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427" y="3962466"/>
            <a:ext cx="5403518" cy="252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8114" y="1122547"/>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Order of Events (Example)</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7" name="Content Placeholder 2"/>
          <p:cNvSpPr txBox="1">
            <a:spLocks/>
          </p:cNvSpPr>
          <p:nvPr/>
        </p:nvSpPr>
        <p:spPr>
          <a:xfrm>
            <a:off x="1724297" y="1135627"/>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a:t>When an event </a:t>
            </a:r>
            <a:r>
              <a:rPr lang="en-US" altLang="en-US" sz="2000" b="1" u="sng"/>
              <a:t>(E2)</a:t>
            </a:r>
            <a:r>
              <a:rPr lang="en-US" altLang="en-US" sz="2000"/>
              <a:t> occurs, the order of execution runs like this:</a:t>
            </a:r>
          </a:p>
          <a:p>
            <a:pPr marL="914400" lvl="1" indent="-514350">
              <a:buFont typeface="Calibri" panose="020F0502020204030204" pitchFamily="34" charset="0"/>
              <a:buAutoNum type="arabicPeriod"/>
            </a:pPr>
            <a:r>
              <a:rPr lang="en-US" altLang="en-US" sz="2000"/>
              <a:t>If an activity is in progress in the current state (</a:t>
            </a:r>
            <a:r>
              <a:rPr lang="en-US" altLang="en-US" sz="2000" b="1" u="sng"/>
              <a:t>A1</a:t>
            </a:r>
            <a:r>
              <a:rPr lang="en-US" altLang="en-US" sz="2000"/>
              <a:t>), interrupt it (gracefully if possible).</a:t>
            </a:r>
          </a:p>
          <a:p>
            <a:pPr marL="914400" lvl="1" indent="-514350">
              <a:buFont typeface="Calibri" panose="020F0502020204030204" pitchFamily="34" charset="0"/>
              <a:buAutoNum type="arabicPeriod"/>
            </a:pPr>
            <a:r>
              <a:rPr lang="en-US" altLang="en-US" sz="2000"/>
              <a:t>Execute the exit: action(s) – </a:t>
            </a:r>
            <a:r>
              <a:rPr lang="en-US" altLang="en-US" sz="2000" b="1" u="sng"/>
              <a:t>X2</a:t>
            </a:r>
          </a:p>
          <a:p>
            <a:pPr marL="914400" lvl="1" indent="-514350">
              <a:buFont typeface="Calibri" panose="020F0502020204030204" pitchFamily="34" charset="0"/>
              <a:buAutoNum type="arabicPeriod"/>
            </a:pPr>
            <a:r>
              <a:rPr lang="en-US" altLang="en-US" sz="2000"/>
              <a:t>Execute the actions associated with the event that started it all – </a:t>
            </a:r>
            <a:r>
              <a:rPr lang="en-US" altLang="en-US" sz="2000" b="1" u="sng"/>
              <a:t>X3</a:t>
            </a:r>
          </a:p>
          <a:p>
            <a:pPr marL="914400" lvl="1" indent="-514350">
              <a:buFont typeface="Calibri" panose="020F0502020204030204" pitchFamily="34" charset="0"/>
              <a:buAutoNum type="arabicPeriod"/>
            </a:pPr>
            <a:r>
              <a:rPr lang="en-US" altLang="en-US" sz="2000"/>
              <a:t>Execute the entry: action(s) of the new state – </a:t>
            </a:r>
            <a:r>
              <a:rPr lang="en-US" altLang="en-US" sz="2000" b="1" u="sng"/>
              <a:t>X4</a:t>
            </a:r>
          </a:p>
          <a:p>
            <a:pPr marL="914400" lvl="1" indent="-514350">
              <a:buFont typeface="Calibri" panose="020F0502020204030204" pitchFamily="34" charset="0"/>
              <a:buAutoNum type="arabicPeriod"/>
            </a:pPr>
            <a:r>
              <a:rPr lang="en-US" altLang="en-US" sz="2000"/>
              <a:t>Execute the activity or activities of the new state – </a:t>
            </a:r>
            <a:r>
              <a:rPr lang="en-US" altLang="en-US" sz="2000" b="1" u="sng"/>
              <a:t>B1</a:t>
            </a:r>
            <a:endParaRPr lang="en-US" altLang="en-US" b="1" u="sng" dirty="0"/>
          </a:p>
        </p:txBody>
      </p:sp>
      <p:sp>
        <p:nvSpPr>
          <p:cNvPr id="31" name="Rounded Rectangle 30">
            <a:extLst>
              <a:ext uri="{FF2B5EF4-FFF2-40B4-BE49-F238E27FC236}">
                <a16:creationId xmlns:a16="http://schemas.microsoft.com/office/drawing/2014/main" id="{E246CF90-BDB0-4788-ACE2-17E32A8D456E}"/>
              </a:ext>
            </a:extLst>
          </p:cNvPr>
          <p:cNvSpPr/>
          <p:nvPr/>
        </p:nvSpPr>
        <p:spPr>
          <a:xfrm>
            <a:off x="6929891" y="4632223"/>
            <a:ext cx="2438400" cy="15541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a:extLst>
              <a:ext uri="{FF2B5EF4-FFF2-40B4-BE49-F238E27FC236}">
                <a16:creationId xmlns:a16="http://schemas.microsoft.com/office/drawing/2014/main" id="{9012A3A7-8B6B-4728-BED9-1E0048547578}"/>
              </a:ext>
            </a:extLst>
          </p:cNvPr>
          <p:cNvCxnSpPr/>
          <p:nvPr/>
        </p:nvCxnSpPr>
        <p:spPr>
          <a:xfrm>
            <a:off x="6929891" y="5165623"/>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8"/>
          <p:cNvSpPr txBox="1">
            <a:spLocks noChangeArrowheads="1"/>
          </p:cNvSpPr>
          <p:nvPr/>
        </p:nvSpPr>
        <p:spPr bwMode="auto">
          <a:xfrm>
            <a:off x="7234691" y="4719536"/>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StateB</a:t>
            </a:r>
          </a:p>
        </p:txBody>
      </p:sp>
      <p:sp>
        <p:nvSpPr>
          <p:cNvPr id="34" name="TextBox 12"/>
          <p:cNvSpPr txBox="1">
            <a:spLocks noChangeArrowheads="1"/>
          </p:cNvSpPr>
          <p:nvPr/>
        </p:nvSpPr>
        <p:spPr bwMode="auto">
          <a:xfrm>
            <a:off x="7082291" y="5252936"/>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X4()</a:t>
            </a:r>
          </a:p>
          <a:p>
            <a:pPr>
              <a:spcBef>
                <a:spcPct val="0"/>
              </a:spcBef>
              <a:buFontTx/>
              <a:buNone/>
            </a:pPr>
            <a:r>
              <a:rPr lang="en-US" altLang="en-US" sz="1800">
                <a:latin typeface="Arial" panose="020B0604020202020204" pitchFamily="34" charset="0"/>
              </a:rPr>
              <a:t>Do/ B1()</a:t>
            </a:r>
          </a:p>
          <a:p>
            <a:pPr>
              <a:spcBef>
                <a:spcPct val="0"/>
              </a:spcBef>
              <a:buFontTx/>
              <a:buNone/>
            </a:pPr>
            <a:r>
              <a:rPr lang="en-US" altLang="en-US" sz="1800">
                <a:latin typeface="Arial" panose="020B0604020202020204" pitchFamily="34" charset="0"/>
              </a:rPr>
              <a:t>Exit/ X5()</a:t>
            </a:r>
          </a:p>
        </p:txBody>
      </p:sp>
      <p:cxnSp>
        <p:nvCxnSpPr>
          <p:cNvPr id="35" name="Straight Arrow Connector 34">
            <a:extLst>
              <a:ext uri="{FF2B5EF4-FFF2-40B4-BE49-F238E27FC236}">
                <a16:creationId xmlns:a16="http://schemas.microsoft.com/office/drawing/2014/main" id="{9906F962-100B-4C3E-8264-883295BBC45B}"/>
              </a:ext>
            </a:extLst>
          </p:cNvPr>
          <p:cNvCxnSpPr/>
          <p:nvPr/>
        </p:nvCxnSpPr>
        <p:spPr>
          <a:xfrm flipH="1">
            <a:off x="5523366" y="5394223"/>
            <a:ext cx="1404937"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18"/>
          <p:cNvSpPr txBox="1">
            <a:spLocks noChangeArrowheads="1"/>
          </p:cNvSpPr>
          <p:nvPr/>
        </p:nvSpPr>
        <p:spPr bwMode="auto">
          <a:xfrm>
            <a:off x="5540828" y="5024336"/>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E2/ X3()</a:t>
            </a:r>
          </a:p>
        </p:txBody>
      </p:sp>
      <p:cxnSp>
        <p:nvCxnSpPr>
          <p:cNvPr id="37" name="Straight Arrow Connector 36">
            <a:extLst>
              <a:ext uri="{FF2B5EF4-FFF2-40B4-BE49-F238E27FC236}">
                <a16:creationId xmlns:a16="http://schemas.microsoft.com/office/drawing/2014/main" id="{C035B71D-1F5E-43BE-A43D-6DB40C654C5D}"/>
              </a:ext>
            </a:extLst>
          </p:cNvPr>
          <p:cNvCxnSpPr/>
          <p:nvPr/>
        </p:nvCxnSpPr>
        <p:spPr>
          <a:xfrm flipH="1" flipV="1">
            <a:off x="9350828" y="5386286"/>
            <a:ext cx="914400" cy="793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20"/>
          <p:cNvSpPr txBox="1">
            <a:spLocks noChangeArrowheads="1"/>
          </p:cNvSpPr>
          <p:nvPr/>
        </p:nvSpPr>
        <p:spPr bwMode="auto">
          <a:xfrm>
            <a:off x="9215891" y="5017986"/>
            <a:ext cx="1049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E3</a:t>
            </a:r>
          </a:p>
        </p:txBody>
      </p:sp>
      <p:sp>
        <p:nvSpPr>
          <p:cNvPr id="39" name="Rounded Rectangle 38">
            <a:extLst>
              <a:ext uri="{FF2B5EF4-FFF2-40B4-BE49-F238E27FC236}">
                <a16:creationId xmlns:a16="http://schemas.microsoft.com/office/drawing/2014/main" id="{5570E0A9-4623-4C88-8B9A-8EC8C1CD77EA}"/>
              </a:ext>
            </a:extLst>
          </p:cNvPr>
          <p:cNvSpPr/>
          <p:nvPr/>
        </p:nvSpPr>
        <p:spPr>
          <a:xfrm>
            <a:off x="3102428" y="4602061"/>
            <a:ext cx="2438400" cy="15541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a:extLst>
              <a:ext uri="{FF2B5EF4-FFF2-40B4-BE49-F238E27FC236}">
                <a16:creationId xmlns:a16="http://schemas.microsoft.com/office/drawing/2014/main" id="{98C3EE9D-9DF0-4959-BB34-67CB869DF885}"/>
              </a:ext>
            </a:extLst>
          </p:cNvPr>
          <p:cNvCxnSpPr/>
          <p:nvPr/>
        </p:nvCxnSpPr>
        <p:spPr>
          <a:xfrm>
            <a:off x="3102428" y="5135461"/>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23"/>
          <p:cNvSpPr txBox="1">
            <a:spLocks noChangeArrowheads="1"/>
          </p:cNvSpPr>
          <p:nvPr/>
        </p:nvSpPr>
        <p:spPr bwMode="auto">
          <a:xfrm>
            <a:off x="3407228" y="4689373"/>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StateA</a:t>
            </a:r>
          </a:p>
        </p:txBody>
      </p:sp>
      <p:sp>
        <p:nvSpPr>
          <p:cNvPr id="42" name="TextBox 24"/>
          <p:cNvSpPr txBox="1">
            <a:spLocks noChangeArrowheads="1"/>
          </p:cNvSpPr>
          <p:nvPr/>
        </p:nvSpPr>
        <p:spPr bwMode="auto">
          <a:xfrm>
            <a:off x="3254828" y="5222773"/>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Entry/ X1()</a:t>
            </a:r>
          </a:p>
          <a:p>
            <a:pPr>
              <a:spcBef>
                <a:spcPct val="0"/>
              </a:spcBef>
              <a:buFontTx/>
              <a:buNone/>
            </a:pPr>
            <a:r>
              <a:rPr lang="en-US" altLang="en-US" sz="1800" dirty="0">
                <a:latin typeface="Arial" panose="020B0604020202020204" pitchFamily="34" charset="0"/>
              </a:rPr>
              <a:t>Do/ A1()</a:t>
            </a:r>
          </a:p>
          <a:p>
            <a:pPr>
              <a:spcBef>
                <a:spcPct val="0"/>
              </a:spcBef>
              <a:buFontTx/>
              <a:buNone/>
            </a:pPr>
            <a:r>
              <a:rPr lang="en-US" altLang="en-US" sz="1800" dirty="0">
                <a:latin typeface="Arial" panose="020B0604020202020204" pitchFamily="34" charset="0"/>
              </a:rPr>
              <a:t>Exit/ X2()</a:t>
            </a:r>
          </a:p>
        </p:txBody>
      </p:sp>
      <p:cxnSp>
        <p:nvCxnSpPr>
          <p:cNvPr id="43" name="Straight Arrow Connector 42">
            <a:extLst>
              <a:ext uri="{FF2B5EF4-FFF2-40B4-BE49-F238E27FC236}">
                <a16:creationId xmlns:a16="http://schemas.microsoft.com/office/drawing/2014/main" id="{4A89C167-66F7-4ED2-860B-16381ECB5C17}"/>
              </a:ext>
            </a:extLst>
          </p:cNvPr>
          <p:cNvCxnSpPr/>
          <p:nvPr/>
        </p:nvCxnSpPr>
        <p:spPr>
          <a:xfrm flipH="1">
            <a:off x="2281691" y="5383111"/>
            <a:ext cx="779462"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29"/>
          <p:cNvSpPr txBox="1">
            <a:spLocks noChangeArrowheads="1"/>
          </p:cNvSpPr>
          <p:nvPr/>
        </p:nvSpPr>
        <p:spPr bwMode="auto">
          <a:xfrm>
            <a:off x="2111828" y="5013223"/>
            <a:ext cx="81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E1</a:t>
            </a:r>
          </a:p>
        </p:txBody>
      </p:sp>
    </p:spTree>
    <p:extLst>
      <p:ext uri="{BB962C8B-B14F-4D97-AF65-F5344CB8AC3E}">
        <p14:creationId xmlns:p14="http://schemas.microsoft.com/office/powerpoint/2010/main" val="51997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Example</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6276704" cy="4525963"/>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Problem Statement</a:t>
            </a:r>
          </a:p>
          <a:p>
            <a:pPr marL="0" indent="0" algn="just">
              <a:buNone/>
              <a:defRPr/>
            </a:pPr>
            <a:r>
              <a:rPr lang="en-US" altLang="en-US" sz="2300" dirty="0"/>
              <a:t>We track current customer status to help avoid uncollectable receivables and identify customers worthy of preferred treatment. All customers are initially set up as prospects, but when they place their first order, they are considered to be active. If a customer doesn’t pay an invoice on time, he is placed on probation. If he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a:t>
            </a:r>
          </a:p>
        </p:txBody>
      </p:sp>
      <p:pic>
        <p:nvPicPr>
          <p:cNvPr id="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2766" y="1629001"/>
            <a:ext cx="5155885" cy="410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9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1</a:t>
            </a:r>
          </a:p>
          <a:p>
            <a:pPr marL="0" indent="0" algn="just">
              <a:buNone/>
              <a:defRPr/>
            </a:pPr>
            <a:r>
              <a:rPr lang="en-US" altLang="en-US" sz="2400" dirty="0"/>
              <a:t>A course is initially created in offered state. The offered courses are then included by the students in their requests and the requests are placed for registration. Some of the requested courses are then had to be checked against other completed courses by the students as their pre requisites. If the pre-requisites are fulfilled students are added in the courses. When a course reaches the limit of its capacity the course is then closed for further student requests. On the other hand if there are not enough students requesting for a course the course is cancelled. Once the student registration is finished a time schedule is attached the course along with a teacher. At the end of the semester the course is evaluated by the authority. If the evaluation is satisfactory it is recommended for the next semester, otherwise it is recommended for up gradation. </a:t>
            </a:r>
          </a:p>
        </p:txBody>
      </p:sp>
    </p:spTree>
    <p:extLst>
      <p:ext uri="{BB962C8B-B14F-4D97-AF65-F5344CB8AC3E}">
        <p14:creationId xmlns:p14="http://schemas.microsoft.com/office/powerpoint/2010/main" val="159107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2</a:t>
            </a:r>
          </a:p>
          <a:p>
            <a:pPr marL="0" indent="0" algn="just">
              <a:buNone/>
              <a:defRPr/>
            </a:pPr>
            <a:r>
              <a:rPr lang="en-US" altLang="en-US" sz="2400" dirty="0"/>
              <a:t>Products are first entered into our system when a request for purchase for that order is issued. A purchase order is then generated for the product and recorded with that associated product. The purchase order is then sent to the vendor. When the product is received from the vendor, it is examined by the quality control department. Once the product is approved by the quality control it is placed into inventory by recording the location where it is placed. If it is not approved the product is returned to the vendor. When a customer buys a product it is included in an invoice. Sometimes, a product is returned. In that case, you put the product back into inventory and record the location. If a product is lying in the inventory for more than six months it is returned to the vendor, but this time the vendor buys back the product in a reduced price, which means the product is included in an invoice. </a:t>
            </a:r>
          </a:p>
        </p:txBody>
      </p:sp>
    </p:spTree>
    <p:extLst>
      <p:ext uri="{BB962C8B-B14F-4D97-AF65-F5344CB8AC3E}">
        <p14:creationId xmlns:p14="http://schemas.microsoft.com/office/powerpoint/2010/main" val="249181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3</a:t>
            </a:r>
          </a:p>
          <a:p>
            <a:pPr marL="0" indent="0" algn="just">
              <a:buNone/>
              <a:defRPr/>
            </a:pPr>
            <a:r>
              <a:rPr lang="en-US" altLang="en-US" sz="2400" dirty="0"/>
              <a:t>In an order processing system all customers are initially set up as prospective customers, but when they place their first order, they are considered to be active. If a customer doesn’t pay an invoice on time, he is placed on notice. If he continues to keep overdue, he is given warning. If the customer doesn’t pay the dues within a month of the warning, legal actions are taken against the customer. If the customer pays after the warning, he is taken back to the system as a risky customer. Only when he has a good record of transaction for six months he is taken as regular customer. If an active customer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 Sometimes an active customer can become preferred customer if the management has special issues with the customer. The customer information is archived for good if the customer dies or if there has been no transaction with the customer for more than five years.</a:t>
            </a:r>
          </a:p>
        </p:txBody>
      </p:sp>
    </p:spTree>
    <p:extLst>
      <p:ext uri="{BB962C8B-B14F-4D97-AF65-F5344CB8AC3E}">
        <p14:creationId xmlns:p14="http://schemas.microsoft.com/office/powerpoint/2010/main" val="35162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81435"/>
          </a:xfrm>
        </p:spPr>
        <p:txBody>
          <a:bodyPr/>
          <a:lstStyle/>
          <a:p>
            <a:pPr algn="ctr"/>
            <a:r>
              <a:rPr lang="en-US" altLang="en-US" b="1" dirty="0">
                <a:solidFill>
                  <a:srgbClr val="0070C0"/>
                </a:solidFill>
                <a:latin typeface="Book Antiqua" pitchFamily="18" charset="0"/>
              </a:rPr>
              <a:t>State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40" y="1253614"/>
            <a:ext cx="10825316" cy="4413762"/>
          </a:xfrm>
        </p:spPr>
        <p:txBody>
          <a:bodyPr>
            <a:noAutofit/>
          </a:bodyPr>
          <a:lstStyle/>
          <a:p>
            <a:pPr>
              <a:buFont typeface="Wingdings" pitchFamily="2" charset="2"/>
              <a:buChar char="q"/>
            </a:pPr>
            <a:r>
              <a:rPr lang="en-US" sz="2200" dirty="0">
                <a:latin typeface="+mj-lt"/>
              </a:rPr>
              <a:t>Difference between </a:t>
            </a:r>
            <a:r>
              <a:rPr lang="en-US" sz="2200" dirty="0" err="1">
                <a:latin typeface="+mj-lt"/>
              </a:rPr>
              <a:t>Statechart</a:t>
            </a:r>
            <a:r>
              <a:rPr lang="en-US" sz="2200" dirty="0">
                <a:latin typeface="+mj-lt"/>
              </a:rPr>
              <a:t> diagrams and Activity diagrams:</a:t>
            </a:r>
          </a:p>
          <a:p>
            <a:pPr>
              <a:buFont typeface="Wingdings" pitchFamily="2" charset="2"/>
              <a:buChar char="§"/>
            </a:pPr>
            <a:r>
              <a:rPr lang="en-GB" sz="2200" b="1" dirty="0">
                <a:solidFill>
                  <a:srgbClr val="C00000"/>
                </a:solidFill>
                <a:latin typeface="+mj-lt"/>
              </a:rPr>
              <a:t>Activity diagram</a:t>
            </a:r>
            <a:r>
              <a:rPr lang="en-GB" sz="2200" dirty="0">
                <a:solidFill>
                  <a:srgbClr val="C00000"/>
                </a:solidFill>
                <a:latin typeface="+mj-lt"/>
              </a:rPr>
              <a:t> </a:t>
            </a:r>
            <a:r>
              <a:rPr lang="en-GB" sz="2200" dirty="0">
                <a:latin typeface="+mj-lt"/>
              </a:rPr>
              <a:t>are used to model how different areas of work behave with each other and interact</a:t>
            </a:r>
          </a:p>
          <a:p>
            <a:pPr>
              <a:buFont typeface="Wingdings" pitchFamily="2" charset="2"/>
              <a:buChar char="§"/>
            </a:pPr>
            <a:r>
              <a:rPr lang="en-GB" sz="2200" b="1" dirty="0">
                <a:solidFill>
                  <a:srgbClr val="C00000"/>
                </a:solidFill>
                <a:latin typeface="+mj-lt"/>
              </a:rPr>
              <a:t>State diagrams </a:t>
            </a:r>
            <a:r>
              <a:rPr lang="en-GB" sz="2200" dirty="0">
                <a:latin typeface="+mj-lt"/>
              </a:rPr>
              <a:t>are used to represent a single object and how its behaviour causes it to change state (i.e., dynamic view of an object)</a:t>
            </a:r>
          </a:p>
          <a:p>
            <a:pPr>
              <a:buFont typeface="Wingdings" pitchFamily="2" charset="2"/>
              <a:buChar char="q"/>
              <a:defRPr/>
            </a:pPr>
            <a:r>
              <a:rPr lang="en-US" sz="2200" dirty="0">
                <a:latin typeface="+mj-lt"/>
              </a:rPr>
              <a:t>a State diagram is composed by three components:</a:t>
            </a:r>
          </a:p>
          <a:p>
            <a:pPr marL="0" indent="0">
              <a:buNone/>
              <a:defRPr/>
            </a:pPr>
            <a:r>
              <a:rPr lang="en-US" sz="2200" dirty="0">
                <a:latin typeface="+mj-lt"/>
              </a:rPr>
              <a:t>		</a:t>
            </a:r>
            <a:r>
              <a:rPr lang="en-US" sz="2200" dirty="0">
                <a:solidFill>
                  <a:srgbClr val="C00000"/>
                </a:solidFill>
                <a:latin typeface="+mj-lt"/>
              </a:rPr>
              <a:t>(1) </a:t>
            </a:r>
            <a:r>
              <a:rPr lang="en-US" sz="2200" b="1" dirty="0">
                <a:solidFill>
                  <a:srgbClr val="C00000"/>
                </a:solidFill>
                <a:latin typeface="+mj-lt"/>
              </a:rPr>
              <a:t>state</a:t>
            </a:r>
          </a:p>
          <a:p>
            <a:pPr marL="0" indent="0">
              <a:buNone/>
              <a:defRPr/>
            </a:pPr>
            <a:r>
              <a:rPr lang="en-US" sz="2200" b="1" dirty="0">
                <a:solidFill>
                  <a:srgbClr val="C00000"/>
                </a:solidFill>
                <a:latin typeface="+mj-lt"/>
              </a:rPr>
              <a:t>		</a:t>
            </a:r>
            <a:r>
              <a:rPr lang="en-US" sz="2200" dirty="0">
                <a:solidFill>
                  <a:srgbClr val="C00000"/>
                </a:solidFill>
                <a:latin typeface="+mj-lt"/>
              </a:rPr>
              <a:t>(2)</a:t>
            </a:r>
            <a:r>
              <a:rPr lang="en-US" sz="2200" b="1" dirty="0">
                <a:solidFill>
                  <a:srgbClr val="C00000"/>
                </a:solidFill>
                <a:latin typeface="+mj-lt"/>
              </a:rPr>
              <a:t> transitions</a:t>
            </a:r>
          </a:p>
          <a:p>
            <a:pPr marL="0" indent="0">
              <a:buNone/>
              <a:defRPr/>
            </a:pPr>
            <a:r>
              <a:rPr lang="en-US" sz="2200" b="1" dirty="0">
                <a:solidFill>
                  <a:srgbClr val="C00000"/>
                </a:solidFill>
                <a:latin typeface="+mj-lt"/>
              </a:rPr>
              <a:t>		</a:t>
            </a:r>
            <a:r>
              <a:rPr lang="en-US" sz="2200" dirty="0">
                <a:solidFill>
                  <a:srgbClr val="C00000"/>
                </a:solidFill>
                <a:latin typeface="+mj-lt"/>
              </a:rPr>
              <a:t>(3)</a:t>
            </a:r>
            <a:r>
              <a:rPr lang="en-US" sz="2200" b="1" dirty="0">
                <a:solidFill>
                  <a:srgbClr val="C00000"/>
                </a:solidFill>
                <a:latin typeface="+mj-lt"/>
              </a:rPr>
              <a:t> events</a:t>
            </a:r>
            <a:endParaRPr lang="en-GB" sz="2200" dirty="0">
              <a:latin typeface="+mj-lt"/>
            </a:endParaRPr>
          </a:p>
        </p:txBody>
      </p:sp>
      <p:sp>
        <p:nvSpPr>
          <p:cNvPr id="7" name="Slide Number Placeholder 3">
            <a:extLst>
              <a:ext uri="{FF2B5EF4-FFF2-40B4-BE49-F238E27FC236}">
                <a16:creationId xmlns:a16="http://schemas.microsoft.com/office/drawing/2014/main" id="{F91DDBC8-C3CB-4F98-A0E1-A578A234B01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8" name="Rectangle 7" descr="M. Mhahudul Hasan">
            <a:extLst>
              <a:ext uri="{FF2B5EF4-FFF2-40B4-BE49-F238E27FC236}">
                <a16:creationId xmlns:a16="http://schemas.microsoft.com/office/drawing/2014/main" id="{9485B96D-881E-401B-93A2-D3A6E6C5167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A940CC2C-987C-4453-954C-73B82CB738D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A8FB3309-4150-41F2-BA88-DF643F718B06}"/>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1" name="Rectangle 10" descr="M. Mhahudul Hasan">
            <a:extLst>
              <a:ext uri="{FF2B5EF4-FFF2-40B4-BE49-F238E27FC236}">
                <a16:creationId xmlns:a16="http://schemas.microsoft.com/office/drawing/2014/main" id="{4FD5F242-A00B-4ED0-808E-6DBDF5C060F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4</a:t>
            </a:r>
          </a:p>
          <a:p>
            <a:pPr marL="0" indent="0" algn="just">
              <a:buNone/>
              <a:defRPr/>
            </a:pPr>
            <a:r>
              <a:rPr lang="en-US" altLang="en-US" sz="2400" dirty="0"/>
              <a:t>A student object is created as prospective student when he submits the admission form to a university. Student information is verified against the admission requirements and if he meets all the requirements he is asked to sit for an admission test. But if the student doesn’t meet the requirements, he is rejected and the student object is deleted permanently from the system. Any student who fails in more than two subjects in the admission exam is also rejected. Students who pass in all the subjects or fail in one or two subjects are called for viva. At the viva the students who failed one or more subjects are given conditional admission with non-credit courses. Students who pass all the subjects are given regular student status. All sorts of admitted students are required to go through pre-advising to select appropriate courses for the semester. Once courses are selected students pay for the courses they have taken and become registered students of the semester. After each semester the student grade is evaluated and in case of low CGPA, the student becomes a probation student. High CGPA students are granted scholarships provided that they apply for it and fulfill the requirements. Probation students have to go through evaluation every semester and if the CGPA of the student doesn’t improve the studentship is cancelled from the university. After successful completion of the course a regular student becomes a graduate student and all the information of a graduate student is archived.</a:t>
            </a:r>
          </a:p>
        </p:txBody>
      </p:sp>
    </p:spTree>
    <p:extLst>
      <p:ext uri="{BB962C8B-B14F-4D97-AF65-F5344CB8AC3E}">
        <p14:creationId xmlns:p14="http://schemas.microsoft.com/office/powerpoint/2010/main" val="23202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2"/>
            <a:ext cx="11029950" cy="566686"/>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60426" y="1373137"/>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27CE48D3-BBA5-4CDC-8C5D-86427962BD30}"/>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Rectangle 5" descr="M. Mhahudul Hasan">
            <a:extLst>
              <a:ext uri="{FF2B5EF4-FFF2-40B4-BE49-F238E27FC236}">
                <a16:creationId xmlns:a16="http://schemas.microsoft.com/office/drawing/2014/main" id="{74E008D7-F3C7-4A34-B5C3-7404F8565D07}"/>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50A3169-E334-45E6-AA28-AA02B7FFF8E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B90879C2-F632-4A15-AD97-E2A02E0BA37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9" name="Rectangle 8" descr="M. Mhahudul Hasan">
            <a:extLst>
              <a:ext uri="{FF2B5EF4-FFF2-40B4-BE49-F238E27FC236}">
                <a16:creationId xmlns:a16="http://schemas.microsoft.com/office/drawing/2014/main" id="{606A9342-3D51-4234-8884-2ABCAF4BD75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40420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39443"/>
            <a:ext cx="11029950" cy="522441"/>
          </a:xfrm>
        </p:spPr>
        <p:txBody>
          <a:bodyPr/>
          <a:lstStyle/>
          <a:p>
            <a:pPr algn="ctr"/>
            <a:r>
              <a:rPr lang="en-US" altLang="en-US" b="1" dirty="0">
                <a:solidFill>
                  <a:srgbClr val="0070C0"/>
                </a:solidFill>
                <a:latin typeface="Book Antiqua" pitchFamily="18" charset="0"/>
              </a:rPr>
              <a:t>What is state?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615" y="1249056"/>
            <a:ext cx="11461340" cy="1492250"/>
          </a:xfrm>
        </p:spPr>
        <p:txBody>
          <a:bodyPr>
            <a:noAutofit/>
          </a:bodyPr>
          <a:lstStyle/>
          <a:p>
            <a:pPr>
              <a:buFont typeface="Wingdings" pitchFamily="2" charset="2"/>
              <a:buChar char="q"/>
            </a:pPr>
            <a:r>
              <a:rPr lang="en-US" sz="2200" b="1" dirty="0">
                <a:latin typeface="+mj-lt"/>
              </a:rPr>
              <a:t>State</a:t>
            </a:r>
            <a:r>
              <a:rPr lang="en-US" sz="2200" dirty="0">
                <a:latin typeface="+mj-lt"/>
              </a:rPr>
              <a:t> is defined as a snapshot or a milestone of an object’s behavior at a particular point in time</a:t>
            </a:r>
          </a:p>
          <a:p>
            <a:pPr>
              <a:buFont typeface="Wingdings" pitchFamily="2" charset="2"/>
              <a:buChar char="q"/>
            </a:pPr>
            <a:r>
              <a:rPr lang="en-US" sz="2200" dirty="0">
                <a:latin typeface="+mj-lt"/>
                <a:cs typeface="Times New Roman" pitchFamily="18" charset="0"/>
              </a:rPr>
              <a:t>A state represents a time period in the life of an object during which the object satisfies some condition, performs some action or waits for an event</a:t>
            </a:r>
            <a:endParaRPr lang="en-GB" sz="2200" dirty="0">
              <a:latin typeface="+mj-lt"/>
              <a:cs typeface="Times New Roman" pitchFamily="18" charset="0"/>
            </a:endParaRPr>
          </a:p>
        </p:txBody>
      </p:sp>
      <p:sp>
        <p:nvSpPr>
          <p:cNvPr id="6" name="Rectangle 17"/>
          <p:cNvSpPr>
            <a:spLocks noChangeArrowheads="1"/>
          </p:cNvSpPr>
          <p:nvPr/>
        </p:nvSpPr>
        <p:spPr bwMode="auto">
          <a:xfrm>
            <a:off x="3616530" y="3198013"/>
            <a:ext cx="14478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400" dirty="0">
                <a:effectLst>
                  <a:outerShdw blurRad="38100" dist="38100" dir="2700000" algn="tl">
                    <a:srgbClr val="000000"/>
                  </a:outerShdw>
                </a:effectLst>
                <a:latin typeface="Bell MT" pitchFamily="18" charset="0"/>
              </a:rPr>
              <a:t>Computer</a:t>
            </a:r>
          </a:p>
        </p:txBody>
      </p:sp>
      <p:sp>
        <p:nvSpPr>
          <p:cNvPr id="7" name="AutoShape 18"/>
          <p:cNvSpPr>
            <a:spLocks noChangeArrowheads="1"/>
          </p:cNvSpPr>
          <p:nvPr/>
        </p:nvSpPr>
        <p:spPr bwMode="auto">
          <a:xfrm>
            <a:off x="7426530" y="27408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on</a:t>
            </a:r>
          </a:p>
        </p:txBody>
      </p:sp>
      <p:sp>
        <p:nvSpPr>
          <p:cNvPr id="8" name="AutoShape 19"/>
          <p:cNvSpPr>
            <a:spLocks noChangeArrowheads="1"/>
          </p:cNvSpPr>
          <p:nvPr/>
        </p:nvSpPr>
        <p:spPr bwMode="auto">
          <a:xfrm>
            <a:off x="7426530" y="32742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booting</a:t>
            </a:r>
          </a:p>
        </p:txBody>
      </p:sp>
      <p:sp>
        <p:nvSpPr>
          <p:cNvPr id="9" name="AutoShape 20"/>
          <p:cNvSpPr>
            <a:spLocks noChangeArrowheads="1"/>
          </p:cNvSpPr>
          <p:nvPr/>
        </p:nvSpPr>
        <p:spPr bwMode="auto">
          <a:xfrm>
            <a:off x="7426530" y="38076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processing</a:t>
            </a:r>
          </a:p>
        </p:txBody>
      </p:sp>
      <p:sp>
        <p:nvSpPr>
          <p:cNvPr id="10" name="AutoShape 21"/>
          <p:cNvSpPr>
            <a:spLocks noChangeArrowheads="1"/>
          </p:cNvSpPr>
          <p:nvPr/>
        </p:nvSpPr>
        <p:spPr bwMode="auto">
          <a:xfrm>
            <a:off x="7426530" y="43410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idle</a:t>
            </a:r>
          </a:p>
        </p:txBody>
      </p:sp>
      <p:sp>
        <p:nvSpPr>
          <p:cNvPr id="11" name="AutoShape 22"/>
          <p:cNvSpPr>
            <a:spLocks noChangeArrowheads="1"/>
          </p:cNvSpPr>
          <p:nvPr/>
        </p:nvSpPr>
        <p:spPr bwMode="auto">
          <a:xfrm>
            <a:off x="7426530" y="48744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dirty="0">
                <a:solidFill>
                  <a:schemeClr val="tx1"/>
                </a:solidFill>
                <a:latin typeface="Bell MT" pitchFamily="18" charset="0"/>
              </a:rPr>
              <a:t>Shutting down</a:t>
            </a:r>
          </a:p>
        </p:txBody>
      </p:sp>
      <p:sp>
        <p:nvSpPr>
          <p:cNvPr id="12" name="AutoShape 23"/>
          <p:cNvSpPr>
            <a:spLocks noChangeArrowheads="1"/>
          </p:cNvSpPr>
          <p:nvPr/>
        </p:nvSpPr>
        <p:spPr bwMode="auto">
          <a:xfrm>
            <a:off x="7426530" y="54078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off</a:t>
            </a:r>
          </a:p>
        </p:txBody>
      </p:sp>
      <p:sp>
        <p:nvSpPr>
          <p:cNvPr id="13" name="TextBox 12"/>
          <p:cNvSpPr txBox="1"/>
          <p:nvPr/>
        </p:nvSpPr>
        <p:spPr>
          <a:xfrm>
            <a:off x="2778330" y="4112413"/>
            <a:ext cx="3962400" cy="461665"/>
          </a:xfrm>
          <a:prstGeom prst="rect">
            <a:avLst/>
          </a:prstGeom>
          <a:noFill/>
        </p:spPr>
        <p:txBody>
          <a:bodyPr wrap="square" rtlCol="0">
            <a:spAutoFit/>
          </a:bodyPr>
          <a:lstStyle/>
          <a:p>
            <a:r>
              <a:rPr lang="en-US" sz="2400" dirty="0">
                <a:latin typeface="Bell MT" pitchFamily="18" charset="0"/>
              </a:rPr>
              <a:t>Can be in the following states:</a:t>
            </a:r>
          </a:p>
        </p:txBody>
      </p:sp>
      <p:sp>
        <p:nvSpPr>
          <p:cNvPr id="14" name="Slide Number Placeholder 3">
            <a:extLst>
              <a:ext uri="{FF2B5EF4-FFF2-40B4-BE49-F238E27FC236}">
                <a16:creationId xmlns:a16="http://schemas.microsoft.com/office/drawing/2014/main" id="{DDEB1622-CA49-4910-A4E4-19E6B24B7426}"/>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15" name="Rectangle 14" descr="M. Mhahudul Hasan">
            <a:extLst>
              <a:ext uri="{FF2B5EF4-FFF2-40B4-BE49-F238E27FC236}">
                <a16:creationId xmlns:a16="http://schemas.microsoft.com/office/drawing/2014/main" id="{AFD33B14-7FB8-406F-BD85-C1F1DB94CC89}"/>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1DADB041-9073-489B-82F9-FCA36EED405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6E735010-0C0D-478B-9678-77721F7FB31E}"/>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8" name="Rectangle 17" descr="M. Mhahudul Hasan">
            <a:extLst>
              <a:ext uri="{FF2B5EF4-FFF2-40B4-BE49-F238E27FC236}">
                <a16:creationId xmlns:a16="http://schemas.microsoft.com/office/drawing/2014/main" id="{029F7B88-ED0C-47AB-AC79-BB15C5538F4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3231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9"/>
            <a:ext cx="11029950" cy="537190"/>
          </a:xfrm>
        </p:spPr>
        <p:txBody>
          <a:bodyPr/>
          <a:lstStyle/>
          <a:p>
            <a:pPr algn="ctr"/>
            <a:r>
              <a:rPr lang="en-US" altLang="en-US" b="1" dirty="0">
                <a:solidFill>
                  <a:srgbClr val="0070C0"/>
                </a:solidFill>
                <a:latin typeface="Book Antiqua" pitchFamily="18" charset="0"/>
              </a:rPr>
              <a:t>Components - State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27511" y="1290791"/>
            <a:ext cx="11222037" cy="782638"/>
          </a:xfrm>
        </p:spPr>
        <p:txBody>
          <a:bodyPr>
            <a:noAutofit/>
          </a:bodyPr>
          <a:lstStyle/>
          <a:p>
            <a:pPr>
              <a:buFont typeface="Wingdings" pitchFamily="2" charset="2"/>
              <a:buChar char="q"/>
            </a:pPr>
            <a:r>
              <a:rPr lang="en-US" sz="2200" dirty="0">
                <a:latin typeface="+mj-lt"/>
              </a:rPr>
              <a:t> There are three separate notations for state in the </a:t>
            </a:r>
            <a:r>
              <a:rPr lang="en-US" sz="2200" dirty="0" err="1">
                <a:latin typeface="+mj-lt"/>
              </a:rPr>
              <a:t>Statechart</a:t>
            </a:r>
            <a:r>
              <a:rPr lang="en-US" sz="2200" dirty="0">
                <a:latin typeface="+mj-lt"/>
              </a:rPr>
              <a:t> diagram:</a:t>
            </a:r>
            <a:endParaRPr lang="en-GB" sz="2200" dirty="0">
              <a:latin typeface="+mj-lt"/>
            </a:endParaRPr>
          </a:p>
        </p:txBody>
      </p:sp>
      <p:sp>
        <p:nvSpPr>
          <p:cNvPr id="6" name="AutoShape 19"/>
          <p:cNvSpPr>
            <a:spLocks noChangeArrowheads="1"/>
          </p:cNvSpPr>
          <p:nvPr/>
        </p:nvSpPr>
        <p:spPr bwMode="auto">
          <a:xfrm>
            <a:off x="3585804" y="2671826"/>
            <a:ext cx="15240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sz="2400" b="1" dirty="0">
                <a:effectLst>
                  <a:outerShdw blurRad="38100" dist="38100" dir="2700000" algn="tl">
                    <a:srgbClr val="000000"/>
                  </a:outerShdw>
                </a:effectLst>
                <a:latin typeface="Bell MT" pitchFamily="18" charset="0"/>
              </a:rPr>
              <a:t>State</a:t>
            </a:r>
          </a:p>
        </p:txBody>
      </p:sp>
      <p:sp>
        <p:nvSpPr>
          <p:cNvPr id="7" name="Oval 46"/>
          <p:cNvSpPr>
            <a:spLocks noChangeArrowheads="1"/>
          </p:cNvSpPr>
          <p:nvPr/>
        </p:nvSpPr>
        <p:spPr bwMode="auto">
          <a:xfrm>
            <a:off x="3966804" y="3433826"/>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nvGrpSpPr>
          <p:cNvPr id="8" name="Group 49"/>
          <p:cNvGrpSpPr>
            <a:grpSpLocks/>
          </p:cNvGrpSpPr>
          <p:nvPr/>
        </p:nvGrpSpPr>
        <p:grpSpPr bwMode="auto">
          <a:xfrm>
            <a:off x="3890604" y="4272026"/>
            <a:ext cx="762000" cy="762000"/>
            <a:chOff x="1824" y="2784"/>
            <a:chExt cx="480" cy="480"/>
          </a:xfrm>
        </p:grpSpPr>
        <p:sp>
          <p:nvSpPr>
            <p:cNvPr id="9"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10"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1" name="Text Box 50" descr="Large confetti"/>
          <p:cNvSpPr txBox="1">
            <a:spLocks noChangeArrowheads="1"/>
          </p:cNvSpPr>
          <p:nvPr/>
        </p:nvSpPr>
        <p:spPr bwMode="auto">
          <a:xfrm>
            <a:off x="5490804" y="2748026"/>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State</a:t>
            </a:r>
          </a:p>
        </p:txBody>
      </p:sp>
      <p:sp>
        <p:nvSpPr>
          <p:cNvPr id="12" name="Text Box 51" descr="Large confetti"/>
          <p:cNvSpPr txBox="1">
            <a:spLocks noChangeArrowheads="1"/>
          </p:cNvSpPr>
          <p:nvPr/>
        </p:nvSpPr>
        <p:spPr bwMode="auto">
          <a:xfrm>
            <a:off x="5414604" y="3524314"/>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Start State</a:t>
            </a:r>
          </a:p>
        </p:txBody>
      </p:sp>
      <p:sp>
        <p:nvSpPr>
          <p:cNvPr id="13" name="Text Box 52" descr="Large confetti"/>
          <p:cNvSpPr txBox="1">
            <a:spLocks noChangeArrowheads="1"/>
          </p:cNvSpPr>
          <p:nvPr/>
        </p:nvSpPr>
        <p:spPr bwMode="auto">
          <a:xfrm>
            <a:off x="5338404" y="4591114"/>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End State</a:t>
            </a:r>
          </a:p>
        </p:txBody>
      </p:sp>
      <p:sp>
        <p:nvSpPr>
          <p:cNvPr id="14" name="Slide Number Placeholder 3">
            <a:extLst>
              <a:ext uri="{FF2B5EF4-FFF2-40B4-BE49-F238E27FC236}">
                <a16:creationId xmlns:a16="http://schemas.microsoft.com/office/drawing/2014/main" id="{76232EC8-08A1-4DB4-A6C0-70D7AB5377B5}"/>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15" name="Rectangle 14" descr="M. Mhahudul Hasan">
            <a:extLst>
              <a:ext uri="{FF2B5EF4-FFF2-40B4-BE49-F238E27FC236}">
                <a16:creationId xmlns:a16="http://schemas.microsoft.com/office/drawing/2014/main" id="{F6B01E54-B9B6-4AB5-892C-B117A97523A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3D6C3DAB-7C8B-409E-BB14-7EB696707688}"/>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1FB60020-726F-4F4E-B7C6-4CC029CEF1D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8" name="Rectangle 17" descr="M. Mhahudul Hasan">
            <a:extLst>
              <a:ext uri="{FF2B5EF4-FFF2-40B4-BE49-F238E27FC236}">
                <a16:creationId xmlns:a16="http://schemas.microsoft.com/office/drawing/2014/main" id="{9869C555-5430-468F-BDEF-378CEB75259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91581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Components - transitions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0" y="1209368"/>
            <a:ext cx="11222037" cy="2212258"/>
          </a:xfrm>
        </p:spPr>
        <p:txBody>
          <a:bodyPr>
            <a:noAutofit/>
          </a:bodyPr>
          <a:lstStyle/>
          <a:p>
            <a:pPr>
              <a:buFont typeface="Wingdings" pitchFamily="2" charset="2"/>
              <a:buChar char="q"/>
            </a:pPr>
            <a:r>
              <a:rPr lang="en-US" sz="2200" dirty="0">
                <a:latin typeface="+mj-lt"/>
                <a:cs typeface="Times New Roman" pitchFamily="18" charset="0"/>
              </a:rPr>
              <a:t>Transitions are used to show flow from one state to another</a:t>
            </a:r>
          </a:p>
          <a:p>
            <a:pPr>
              <a:buFont typeface="Wingdings" pitchFamily="2" charset="2"/>
              <a:buChar char="q"/>
            </a:pPr>
            <a:r>
              <a:rPr lang="en-US" sz="2200" dirty="0"/>
              <a:t>Transition of an object from a state to another cannot be paused in between</a:t>
            </a:r>
            <a:endParaRPr lang="en-US" sz="2200" dirty="0">
              <a:latin typeface="+mj-lt"/>
              <a:cs typeface="Times New Roman" pitchFamily="18" charset="0"/>
            </a:endParaRPr>
          </a:p>
          <a:p>
            <a:pPr>
              <a:buFont typeface="Wingdings" pitchFamily="2" charset="2"/>
              <a:buChar char="q"/>
            </a:pPr>
            <a:r>
              <a:rPr lang="en-US" sz="2200" dirty="0">
                <a:latin typeface="+mj-lt"/>
                <a:cs typeface="Times New Roman" pitchFamily="18" charset="0"/>
              </a:rPr>
              <a:t>A transition is a progression from one state to another and will be triggered by an event</a:t>
            </a:r>
          </a:p>
          <a:p>
            <a:pPr>
              <a:buFont typeface="Wingdings" pitchFamily="2" charset="2"/>
              <a:buChar char="q"/>
            </a:pPr>
            <a:r>
              <a:rPr lang="en-US" sz="2200" dirty="0">
                <a:latin typeface="+mj-lt"/>
              </a:rPr>
              <a:t>a State chart diagram can include more than one start/end states</a:t>
            </a:r>
            <a:r>
              <a:rPr lang="en-US" sz="2200" dirty="0">
                <a:latin typeface="+mj-lt"/>
                <a:cs typeface="Times New Roman" pitchFamily="18" charset="0"/>
              </a:rPr>
              <a:t> </a:t>
            </a:r>
            <a:endParaRPr lang="en-GB" sz="2200" dirty="0">
              <a:latin typeface="+mj-lt"/>
              <a:cs typeface="Times New Roman" pitchFamily="18" charset="0"/>
            </a:endParaRPr>
          </a:p>
        </p:txBody>
      </p:sp>
      <p:sp>
        <p:nvSpPr>
          <p:cNvPr id="14" name="AutoShape 29"/>
          <p:cNvSpPr>
            <a:spLocks noChangeArrowheads="1"/>
          </p:cNvSpPr>
          <p:nvPr/>
        </p:nvSpPr>
        <p:spPr bwMode="auto">
          <a:xfrm>
            <a:off x="3554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A</a:t>
            </a:r>
          </a:p>
        </p:txBody>
      </p:sp>
      <p:sp>
        <p:nvSpPr>
          <p:cNvPr id="15" name="AutoShape 30"/>
          <p:cNvSpPr>
            <a:spLocks noChangeArrowheads="1"/>
          </p:cNvSpPr>
          <p:nvPr/>
        </p:nvSpPr>
        <p:spPr bwMode="auto">
          <a:xfrm>
            <a:off x="6221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16" name="Oval 31"/>
          <p:cNvSpPr>
            <a:spLocks noChangeArrowheads="1"/>
          </p:cNvSpPr>
          <p:nvPr/>
        </p:nvSpPr>
        <p:spPr bwMode="auto">
          <a:xfrm>
            <a:off x="4011295" y="3480911"/>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7" name="Line 32"/>
          <p:cNvSpPr>
            <a:spLocks noChangeShapeType="1"/>
          </p:cNvSpPr>
          <p:nvPr/>
        </p:nvSpPr>
        <p:spPr bwMode="auto">
          <a:xfrm>
            <a:off x="4316095" y="3785711"/>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8" name="Line 34"/>
          <p:cNvSpPr>
            <a:spLocks noChangeShapeType="1"/>
          </p:cNvSpPr>
          <p:nvPr/>
        </p:nvSpPr>
        <p:spPr bwMode="auto">
          <a:xfrm flipH="1">
            <a:off x="6966951" y="5004911"/>
            <a:ext cx="16143" cy="4572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9" name="Line 35"/>
          <p:cNvSpPr>
            <a:spLocks noChangeShapeType="1"/>
          </p:cNvSpPr>
          <p:nvPr/>
        </p:nvSpPr>
        <p:spPr bwMode="auto">
          <a:xfrm>
            <a:off x="5078095" y="4776311"/>
            <a:ext cx="11430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grpSp>
        <p:nvGrpSpPr>
          <p:cNvPr id="20" name="Group 49"/>
          <p:cNvGrpSpPr>
            <a:grpSpLocks/>
          </p:cNvGrpSpPr>
          <p:nvPr/>
        </p:nvGrpSpPr>
        <p:grpSpPr bwMode="auto">
          <a:xfrm>
            <a:off x="6585952" y="5462111"/>
            <a:ext cx="762000" cy="762000"/>
            <a:chOff x="1824" y="2784"/>
            <a:chExt cx="480" cy="480"/>
          </a:xfrm>
        </p:grpSpPr>
        <p:sp>
          <p:nvSpPr>
            <p:cNvPr id="21"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22"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194426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State, Initial State, Transition</a:t>
            </a:r>
            <a:endParaRPr lang="en-US" b="1" dirty="0">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7" name="Content Placeholder 2"/>
          <p:cNvSpPr txBox="1">
            <a:spLocks/>
          </p:cNvSpPr>
          <p:nvPr/>
        </p:nvSpPr>
        <p:spPr>
          <a:xfrm>
            <a:off x="2217173" y="1558516"/>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a:t>State:</a:t>
            </a:r>
          </a:p>
          <a:p>
            <a:endParaRPr lang="en-US" altLang="en-US" sz="2400"/>
          </a:p>
          <a:p>
            <a:endParaRPr lang="en-US" altLang="en-US" sz="2400"/>
          </a:p>
          <a:p>
            <a:r>
              <a:rPr lang="en-US" altLang="en-US" sz="2400"/>
              <a:t>Initial State: The initial state indicates the state in which an object is created or constructed. </a:t>
            </a:r>
          </a:p>
          <a:p>
            <a:endParaRPr lang="en-US" altLang="en-US" sz="2400"/>
          </a:p>
          <a:p>
            <a:endParaRPr lang="en-US" altLang="en-US" sz="2400"/>
          </a:p>
          <a:p>
            <a:endParaRPr lang="en-US" altLang="en-US" sz="2400"/>
          </a:p>
          <a:p>
            <a:r>
              <a:rPr lang="en-US" altLang="en-US" sz="2400"/>
              <a:t>Transition:</a:t>
            </a:r>
          </a:p>
          <a:p>
            <a:endParaRPr lang="en-US" altLang="en-US" dirty="0"/>
          </a:p>
        </p:txBody>
      </p:sp>
      <p:pic>
        <p:nvPicPr>
          <p:cNvPr id="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173" y="1558516"/>
            <a:ext cx="1676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0698" y="3615916"/>
            <a:ext cx="44021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1618" y="5444716"/>
            <a:ext cx="62198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27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Final State</a:t>
            </a:r>
            <a:endParaRPr lang="en-US" b="1" dirty="0">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Content Placeholder 2"/>
          <p:cNvSpPr txBox="1">
            <a:spLocks/>
          </p:cNvSpPr>
          <p:nvPr/>
        </p:nvSpPr>
        <p:spPr>
          <a:xfrm>
            <a:off x="502919" y="1284005"/>
            <a:ext cx="10809515"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altLang="en-US" sz="2400" dirty="0"/>
              <a:t>An object may reach a </a:t>
            </a:r>
            <a:r>
              <a:rPr lang="en-US" altLang="en-US" sz="2400" i="1" dirty="0"/>
              <a:t>final </a:t>
            </a:r>
            <a:r>
              <a:rPr lang="en-US" altLang="en-US" sz="2400" dirty="0"/>
              <a:t>state from which it may not return to an active state. In other words, you would never see an arrow going out of this state. You may still see it and it may still exist, but you can no longer alter its state. The final state may also mean that the object has actually been deleted.</a:t>
            </a:r>
          </a:p>
        </p:txBody>
      </p:sp>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0256" y="3187337"/>
            <a:ext cx="5133361" cy="256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28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66686"/>
          </a:xfrm>
        </p:spPr>
        <p:txBody>
          <a:bodyPr/>
          <a:lstStyle/>
          <a:p>
            <a:pPr algn="ctr"/>
            <a:r>
              <a:rPr lang="en-US" altLang="en-US" b="1" dirty="0">
                <a:solidFill>
                  <a:srgbClr val="0070C0"/>
                </a:solidFill>
                <a:latin typeface="Book Antiqua" pitchFamily="18" charset="0"/>
              </a:rPr>
              <a:t>Components – decision points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0750" y="1312505"/>
            <a:ext cx="11222037" cy="733425"/>
          </a:xfrm>
        </p:spPr>
        <p:txBody>
          <a:bodyPr>
            <a:noAutofit/>
          </a:bodyPr>
          <a:lstStyle/>
          <a:p>
            <a:pPr>
              <a:buFont typeface="Wingdings" pitchFamily="2" charset="2"/>
              <a:buChar char="q"/>
            </a:pPr>
            <a:r>
              <a:rPr lang="en-US" sz="2200" dirty="0">
                <a:latin typeface="+mj-lt"/>
              </a:rPr>
              <a:t>Decision points make the diagram more visually appealing by grouping transitions</a:t>
            </a:r>
            <a:endParaRPr lang="en-GB" sz="2200" dirty="0">
              <a:latin typeface="+mj-lt"/>
            </a:endParaRPr>
          </a:p>
        </p:txBody>
      </p:sp>
      <p:sp>
        <p:nvSpPr>
          <p:cNvPr id="23" name="AutoShape 4"/>
          <p:cNvSpPr>
            <a:spLocks noChangeArrowheads="1"/>
          </p:cNvSpPr>
          <p:nvPr/>
        </p:nvSpPr>
        <p:spPr bwMode="auto">
          <a:xfrm>
            <a:off x="4630994" y="24531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dirty="0">
                <a:effectLst>
                  <a:outerShdw blurRad="38100" dist="38100" dir="2700000" algn="tl">
                    <a:srgbClr val="000000"/>
                  </a:outerShdw>
                </a:effectLst>
                <a:latin typeface="Tahoma" pitchFamily="84" charset="0"/>
                <a:cs typeface="+mn-cs"/>
              </a:rPr>
              <a:t>State A</a:t>
            </a:r>
          </a:p>
        </p:txBody>
      </p:sp>
      <p:sp>
        <p:nvSpPr>
          <p:cNvPr id="24" name="AutoShape 5"/>
          <p:cNvSpPr>
            <a:spLocks noChangeArrowheads="1"/>
          </p:cNvSpPr>
          <p:nvPr/>
        </p:nvSpPr>
        <p:spPr bwMode="auto">
          <a:xfrm>
            <a:off x="6383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C</a:t>
            </a:r>
          </a:p>
        </p:txBody>
      </p:sp>
      <p:sp>
        <p:nvSpPr>
          <p:cNvPr id="25" name="Line 7"/>
          <p:cNvSpPr>
            <a:spLocks noChangeShapeType="1"/>
          </p:cNvSpPr>
          <p:nvPr/>
        </p:nvSpPr>
        <p:spPr bwMode="auto">
          <a:xfrm>
            <a:off x="5392994" y="2986548"/>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6" name="AutoShape 8"/>
          <p:cNvSpPr>
            <a:spLocks noChangeArrowheads="1"/>
          </p:cNvSpPr>
          <p:nvPr/>
        </p:nvSpPr>
        <p:spPr bwMode="auto">
          <a:xfrm>
            <a:off x="5088194" y="3824748"/>
            <a:ext cx="609600" cy="609600"/>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7" name="Line 9"/>
          <p:cNvSpPr>
            <a:spLocks noChangeShapeType="1"/>
          </p:cNvSpPr>
          <p:nvPr/>
        </p:nvSpPr>
        <p:spPr bwMode="auto">
          <a:xfrm flipH="1">
            <a:off x="4478594" y="4129548"/>
            <a:ext cx="6096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8" name="Line 10"/>
          <p:cNvSpPr>
            <a:spLocks noChangeShapeType="1"/>
          </p:cNvSpPr>
          <p:nvPr/>
        </p:nvSpPr>
        <p:spPr bwMode="auto">
          <a:xfrm>
            <a:off x="5697794" y="4129548"/>
            <a:ext cx="6858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9" name="AutoShape 11"/>
          <p:cNvSpPr>
            <a:spLocks noChangeArrowheads="1"/>
          </p:cNvSpPr>
          <p:nvPr/>
        </p:nvSpPr>
        <p:spPr bwMode="auto">
          <a:xfrm>
            <a:off x="2954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30" name="Rectangle 29"/>
          <p:cNvSpPr/>
          <p:nvPr/>
        </p:nvSpPr>
        <p:spPr>
          <a:xfrm>
            <a:off x="2319542" y="4842369"/>
            <a:ext cx="7235825" cy="478645"/>
          </a:xfrm>
          <a:prstGeom prst="rect">
            <a:avLst/>
          </a:prstGeom>
        </p:spPr>
        <p:txBody>
          <a:bodyPr wrap="square" lIns="108255" tIns="54128" rIns="108255" bIns="54128">
            <a:spAutoFit/>
          </a:bodyPr>
          <a:lstStyle/>
          <a:p>
            <a:r>
              <a:rPr lang="en-US" sz="2400" dirty="0">
                <a:latin typeface="Bell MT" pitchFamily="18" charset="0"/>
              </a:rPr>
              <a:t>     </a:t>
            </a:r>
            <a:r>
              <a:rPr lang="en-US" sz="2000" dirty="0">
                <a:latin typeface="+mj-lt"/>
              </a:rPr>
              <a:t>Take the decision of moving to state B or State C</a:t>
            </a:r>
            <a:endParaRPr lang="en-GB" sz="2000" dirty="0">
              <a:latin typeface="+mj-lt"/>
            </a:endParaRPr>
          </a:p>
        </p:txBody>
      </p:sp>
      <p:sp>
        <p:nvSpPr>
          <p:cNvPr id="12" name="Slide Number Placeholder 3">
            <a:extLst>
              <a:ext uri="{FF2B5EF4-FFF2-40B4-BE49-F238E27FC236}">
                <a16:creationId xmlns:a16="http://schemas.microsoft.com/office/drawing/2014/main" id="{A91F34B8-C74F-43A5-878B-7C52E46515A9}"/>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3" name="Rectangle 12" descr="M. Mhahudul Hasan">
            <a:extLst>
              <a:ext uri="{FF2B5EF4-FFF2-40B4-BE49-F238E27FC236}">
                <a16:creationId xmlns:a16="http://schemas.microsoft.com/office/drawing/2014/main" id="{3DA6303F-2970-442F-96FE-0923D110BC8C}"/>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7B893E6C-0362-4341-9BAA-0ED94CA4F1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Rectangle 14" descr="M. Mhahudul Hasan">
            <a:extLst>
              <a:ext uri="{FF2B5EF4-FFF2-40B4-BE49-F238E27FC236}">
                <a16:creationId xmlns:a16="http://schemas.microsoft.com/office/drawing/2014/main" id="{4DB4407C-05AB-49C5-9B3E-EC1E018C796A}"/>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C45F33B8-957F-4560-BB85-A5DF79D2C2D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5266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642682"/>
            <a:ext cx="11029950" cy="551938"/>
          </a:xfrm>
        </p:spPr>
        <p:txBody>
          <a:bodyPr/>
          <a:lstStyle/>
          <a:p>
            <a:pPr algn="ctr"/>
            <a:r>
              <a:rPr lang="en-US" altLang="en-US" b="1" dirty="0">
                <a:solidFill>
                  <a:srgbClr val="0070C0"/>
                </a:solidFill>
                <a:latin typeface="Book Antiqua" pitchFamily="18" charset="0"/>
              </a:rPr>
              <a:t>Components – synchronization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1" y="1415743"/>
            <a:ext cx="10902488" cy="1386451"/>
          </a:xfrm>
        </p:spPr>
        <p:txBody>
          <a:bodyPr>
            <a:noAutofit/>
          </a:bodyPr>
          <a:lstStyle/>
          <a:p>
            <a:pPr>
              <a:buFont typeface="Wingdings" pitchFamily="2" charset="2"/>
              <a:buChar char="q"/>
            </a:pPr>
            <a:r>
              <a:rPr lang="en-US" sz="2200" dirty="0">
                <a:latin typeface="+mj-lt"/>
              </a:rPr>
              <a:t>Synchronization bars are used to show were states need to catch up with or wait up for other to join</a:t>
            </a:r>
          </a:p>
          <a:p>
            <a:pPr>
              <a:buFont typeface="Wingdings" pitchFamily="2" charset="2"/>
              <a:buChar char="q"/>
            </a:pPr>
            <a:r>
              <a:rPr lang="en-US" sz="2200" dirty="0">
                <a:latin typeface="+mj-lt"/>
              </a:rPr>
              <a:t> States can have sub-states and may nested into another state</a:t>
            </a:r>
            <a:endParaRPr lang="en-GB" sz="22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31" y="2949217"/>
            <a:ext cx="8114670" cy="333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a:extLst>
              <a:ext uri="{FF2B5EF4-FFF2-40B4-BE49-F238E27FC236}">
                <a16:creationId xmlns:a16="http://schemas.microsoft.com/office/drawing/2014/main" id="{3837BFEE-C238-40BD-8B63-16757BFFDD3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Rectangle 5" descr="M. Mhahudul Hasan">
            <a:extLst>
              <a:ext uri="{FF2B5EF4-FFF2-40B4-BE49-F238E27FC236}">
                <a16:creationId xmlns:a16="http://schemas.microsoft.com/office/drawing/2014/main" id="{468E31AC-85BC-445E-A63B-DAF4121F839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44026E37-1464-4289-9FEE-AA7CD9ACD80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F9C886F3-A24B-43AF-B79C-8C09252A2AC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9" name="Rectangle 8" descr="M. Mhahudul Hasan">
            <a:extLst>
              <a:ext uri="{FF2B5EF4-FFF2-40B4-BE49-F238E27FC236}">
                <a16:creationId xmlns:a16="http://schemas.microsoft.com/office/drawing/2014/main" id="{A4FF498D-A64E-4AD9-9A21-EA0118E6090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735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2034</Words>
  <Application>Microsoft Office PowerPoint</Application>
  <PresentationFormat>Widescreen</PresentationFormat>
  <Paragraphs>196</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Bell MT</vt:lpstr>
      <vt:lpstr>Book Antiqua</vt:lpstr>
      <vt:lpstr>Calibri</vt:lpstr>
      <vt:lpstr>Courier New</vt:lpstr>
      <vt:lpstr>Gill Sans MT</vt:lpstr>
      <vt:lpstr>Tahoma</vt:lpstr>
      <vt:lpstr>Wingdings</vt:lpstr>
      <vt:lpstr>Wingdings 2</vt:lpstr>
      <vt:lpstr>Dividend</vt:lpstr>
      <vt:lpstr>PowerPoint Presentation</vt:lpstr>
      <vt:lpstr>State diagram</vt:lpstr>
      <vt:lpstr>What is state?</vt:lpstr>
      <vt:lpstr>Components - State</vt:lpstr>
      <vt:lpstr>Components - transitions</vt:lpstr>
      <vt:lpstr>State, Initial State, Transition</vt:lpstr>
      <vt:lpstr>Final State</vt:lpstr>
      <vt:lpstr>Components – decision points</vt:lpstr>
      <vt:lpstr>Components – synchronization</vt:lpstr>
      <vt:lpstr>Components – event</vt:lpstr>
      <vt:lpstr>Event / Action</vt:lpstr>
      <vt:lpstr>Components – event</vt:lpstr>
      <vt:lpstr>Entry Actions</vt:lpstr>
      <vt:lpstr>Exit Actions</vt:lpstr>
      <vt:lpstr>Order of Events (Example)</vt:lpstr>
      <vt:lpstr>Example</vt:lpstr>
      <vt:lpstr>Case studies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Ch.06 - State Diagram</dc:title>
  <dc:subject>Object Oriented Analysis and Design (OOAD)</dc:subject>
  <dc:creator>M. Mahmudul Hasan</dc:creator>
  <cp:lastModifiedBy>Victor Stany Rozario</cp:lastModifiedBy>
  <cp:revision>44</cp:revision>
  <dcterms:created xsi:type="dcterms:W3CDTF">2019-05-13T08:37:20Z</dcterms:created>
  <dcterms:modified xsi:type="dcterms:W3CDTF">2022-11-20T06:29:00Z</dcterms:modified>
</cp:coreProperties>
</file>