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256" r:id="rId2"/>
    <p:sldId id="295" r:id="rId3"/>
    <p:sldId id="296" r:id="rId4"/>
    <p:sldId id="297" r:id="rId5"/>
    <p:sldId id="298" r:id="rId6"/>
    <p:sldId id="299" r:id="rId7"/>
    <p:sldId id="300" r:id="rId8"/>
    <p:sldId id="301" r:id="rId9"/>
    <p:sldId id="302" r:id="rId10"/>
    <p:sldId id="304" r:id="rId11"/>
    <p:sldId id="315" r:id="rId12"/>
    <p:sldId id="305" r:id="rId13"/>
    <p:sldId id="306" r:id="rId14"/>
    <p:sldId id="307" r:id="rId15"/>
    <p:sldId id="308" r:id="rId16"/>
    <p:sldId id="309" r:id="rId17"/>
    <p:sldId id="310" r:id="rId18"/>
    <p:sldId id="314" r:id="rId19"/>
    <p:sldId id="316" r:id="rId20"/>
    <p:sldId id="317" r:id="rId21"/>
    <p:sldId id="318" r:id="rId22"/>
    <p:sldId id="31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526D2-BBCE-418B-9A2E-097D191510D8}" v="1" dt="2022-10-14T14:03:47.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3" d="100"/>
          <a:sy n="73" d="100"/>
        </p:scale>
        <p:origin x="4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C53526D2-BBCE-418B-9A2E-097D191510D8}"/>
    <pc:docChg chg="undo custSel addSld modSld">
      <pc:chgData name="Victor Stany Rozario" userId="dbb37ec6-3e12-44d7-b04d-09b867830cae" providerId="ADAL" clId="{C53526D2-BBCE-418B-9A2E-097D191510D8}" dt="2022-10-14T14:04:06.351" v="5"/>
      <pc:docMkLst>
        <pc:docMk/>
      </pc:docMkLst>
      <pc:sldChg chg="modSp add mod">
        <pc:chgData name="Victor Stany Rozario" userId="dbb37ec6-3e12-44d7-b04d-09b867830cae" providerId="ADAL" clId="{C53526D2-BBCE-418B-9A2E-097D191510D8}" dt="2022-10-14T14:04:06.351" v="5"/>
        <pc:sldMkLst>
          <pc:docMk/>
          <pc:sldMk cId="648500984" sldId="318"/>
        </pc:sldMkLst>
        <pc:spChg chg="mod">
          <ac:chgData name="Victor Stany Rozario" userId="dbb37ec6-3e12-44d7-b04d-09b867830cae" providerId="ADAL" clId="{C53526D2-BBCE-418B-9A2E-097D191510D8}" dt="2022-10-14T14:04:06.351" v="5"/>
          <ac:spMkLst>
            <pc:docMk/>
            <pc:sldMk cId="648500984" sldId="318"/>
            <ac:spMk id="4" creationId="{00000000-0000-0000-0000-000000000000}"/>
          </ac:spMkLst>
        </pc:spChg>
      </pc:sldChg>
    </pc:docChg>
  </pc:docChgLst>
  <pc:docChgLst>
    <pc:chgData name="Victor Stany Rozario" userId="dbb37ec6-3e12-44d7-b04d-09b867830cae" providerId="ADAL" clId="{CCE45FC8-7DAD-44B5-8BE4-05B908A5C0F9}"/>
    <pc:docChg chg="undo redo custSel addSld modSld">
      <pc:chgData name="Victor Stany Rozario" userId="dbb37ec6-3e12-44d7-b04d-09b867830cae" providerId="ADAL" clId="{CCE45FC8-7DAD-44B5-8BE4-05B908A5C0F9}" dt="2022-02-07T04:11:49.738" v="83" actId="33524"/>
      <pc:docMkLst>
        <pc:docMk/>
      </pc:docMkLst>
      <pc:sldChg chg="modSp mod">
        <pc:chgData name="Victor Stany Rozario" userId="dbb37ec6-3e12-44d7-b04d-09b867830cae" providerId="ADAL" clId="{CCE45FC8-7DAD-44B5-8BE4-05B908A5C0F9}" dt="2022-01-24T14:40:00.144" v="18" actId="27636"/>
        <pc:sldMkLst>
          <pc:docMk/>
          <pc:sldMk cId="2664565021" sldId="256"/>
        </pc:sldMkLst>
        <pc:spChg chg="mod">
          <ac:chgData name="Victor Stany Rozario" userId="dbb37ec6-3e12-44d7-b04d-09b867830cae" providerId="ADAL" clId="{CCE45FC8-7DAD-44B5-8BE4-05B908A5C0F9}" dt="2022-01-24T14:40:00.144" v="18" actId="27636"/>
          <ac:spMkLst>
            <pc:docMk/>
            <pc:sldMk cId="2664565021" sldId="256"/>
            <ac:spMk id="2" creationId="{EF8B4230-4D6D-4764-84CF-BC99A0261177}"/>
          </ac:spMkLst>
        </pc:spChg>
      </pc:sldChg>
      <pc:sldChg chg="modSp mod">
        <pc:chgData name="Victor Stany Rozario" userId="dbb37ec6-3e12-44d7-b04d-09b867830cae" providerId="ADAL" clId="{CCE45FC8-7DAD-44B5-8BE4-05B908A5C0F9}" dt="2022-01-24T14:40:52.154" v="19"/>
        <pc:sldMkLst>
          <pc:docMk/>
          <pc:sldMk cId="1663529836" sldId="295"/>
        </pc:sldMkLst>
        <pc:spChg chg="mod">
          <ac:chgData name="Victor Stany Rozario" userId="dbb37ec6-3e12-44d7-b04d-09b867830cae" providerId="ADAL" clId="{CCE45FC8-7DAD-44B5-8BE4-05B908A5C0F9}" dt="2022-01-24T14:39:35.751" v="1" actId="27636"/>
          <ac:spMkLst>
            <pc:docMk/>
            <pc:sldMk cId="1663529836" sldId="295"/>
            <ac:spMk id="7" creationId="{D2B700D8-FC12-4A20-9277-4E76097243AB}"/>
          </ac:spMkLst>
        </pc:spChg>
        <pc:spChg chg="mod">
          <ac:chgData name="Victor Stany Rozario" userId="dbb37ec6-3e12-44d7-b04d-09b867830cae" providerId="ADAL" clId="{CCE45FC8-7DAD-44B5-8BE4-05B908A5C0F9}" dt="2022-01-24T14:40:52.154" v="19"/>
          <ac:spMkLst>
            <pc:docMk/>
            <pc:sldMk cId="1663529836" sldId="295"/>
            <ac:spMk id="11" creationId="{224224C9-B650-4F80-A14E-6A0CA82EA689}"/>
          </ac:spMkLst>
        </pc:spChg>
      </pc:sldChg>
      <pc:sldChg chg="modSp mod">
        <pc:chgData name="Victor Stany Rozario" userId="dbb37ec6-3e12-44d7-b04d-09b867830cae" providerId="ADAL" clId="{CCE45FC8-7DAD-44B5-8BE4-05B908A5C0F9}" dt="2022-01-24T14:40:52.154" v="19"/>
        <pc:sldMkLst>
          <pc:docMk/>
          <pc:sldMk cId="4097638480" sldId="296"/>
        </pc:sldMkLst>
        <pc:spChg chg="mod">
          <ac:chgData name="Victor Stany Rozario" userId="dbb37ec6-3e12-44d7-b04d-09b867830cae" providerId="ADAL" clId="{CCE45FC8-7DAD-44B5-8BE4-05B908A5C0F9}" dt="2022-01-24T14:39:35.756" v="2" actId="27636"/>
          <ac:spMkLst>
            <pc:docMk/>
            <pc:sldMk cId="4097638480" sldId="296"/>
            <ac:spMk id="8" creationId="{89B4468C-F423-42BF-AA2B-9ECDA0317A25}"/>
          </ac:spMkLst>
        </pc:spChg>
        <pc:spChg chg="mod">
          <ac:chgData name="Victor Stany Rozario" userId="dbb37ec6-3e12-44d7-b04d-09b867830cae" providerId="ADAL" clId="{CCE45FC8-7DAD-44B5-8BE4-05B908A5C0F9}" dt="2022-01-24T14:40:52.154" v="19"/>
          <ac:spMkLst>
            <pc:docMk/>
            <pc:sldMk cId="4097638480" sldId="296"/>
            <ac:spMk id="12" creationId="{C78DF00F-CB83-416F-ACB6-845D19B8F836}"/>
          </ac:spMkLst>
        </pc:spChg>
      </pc:sldChg>
      <pc:sldChg chg="modSp mod">
        <pc:chgData name="Victor Stany Rozario" userId="dbb37ec6-3e12-44d7-b04d-09b867830cae" providerId="ADAL" clId="{CCE45FC8-7DAD-44B5-8BE4-05B908A5C0F9}" dt="2022-01-24T14:40:52.154" v="19"/>
        <pc:sldMkLst>
          <pc:docMk/>
          <pc:sldMk cId="2255806174" sldId="297"/>
        </pc:sldMkLst>
        <pc:spChg chg="mod">
          <ac:chgData name="Victor Stany Rozario" userId="dbb37ec6-3e12-44d7-b04d-09b867830cae" providerId="ADAL" clId="{CCE45FC8-7DAD-44B5-8BE4-05B908A5C0F9}" dt="2022-01-24T14:40:52.154" v="19"/>
          <ac:spMkLst>
            <pc:docMk/>
            <pc:sldMk cId="2255806174" sldId="297"/>
            <ac:spMk id="6" creationId="{553DB476-16CA-4663-AC6E-FC0D10677A7D}"/>
          </ac:spMkLst>
        </pc:spChg>
        <pc:spChg chg="mod">
          <ac:chgData name="Victor Stany Rozario" userId="dbb37ec6-3e12-44d7-b04d-09b867830cae" providerId="ADAL" clId="{CCE45FC8-7DAD-44B5-8BE4-05B908A5C0F9}" dt="2022-01-24T14:39:35.760" v="3" actId="27636"/>
          <ac:spMkLst>
            <pc:docMk/>
            <pc:sldMk cId="2255806174" sldId="297"/>
            <ac:spMk id="16" creationId="{86972CDC-C7F0-4DEF-97C6-7F8914F7516B}"/>
          </ac:spMkLst>
        </pc:spChg>
      </pc:sldChg>
      <pc:sldChg chg="modSp mod">
        <pc:chgData name="Victor Stany Rozario" userId="dbb37ec6-3e12-44d7-b04d-09b867830cae" providerId="ADAL" clId="{CCE45FC8-7DAD-44B5-8BE4-05B908A5C0F9}" dt="2022-01-24T14:40:52.154" v="19"/>
        <pc:sldMkLst>
          <pc:docMk/>
          <pc:sldMk cId="1447131103" sldId="298"/>
        </pc:sldMkLst>
        <pc:spChg chg="mod">
          <ac:chgData name="Victor Stany Rozario" userId="dbb37ec6-3e12-44d7-b04d-09b867830cae" providerId="ADAL" clId="{CCE45FC8-7DAD-44B5-8BE4-05B908A5C0F9}" dt="2022-01-24T14:40:52.154" v="19"/>
          <ac:spMkLst>
            <pc:docMk/>
            <pc:sldMk cId="1447131103" sldId="298"/>
            <ac:spMk id="6" creationId="{3F66CC70-BAB5-44C1-A739-473B6BC746AD}"/>
          </ac:spMkLst>
        </pc:spChg>
        <pc:spChg chg="mod">
          <ac:chgData name="Victor Stany Rozario" userId="dbb37ec6-3e12-44d7-b04d-09b867830cae" providerId="ADAL" clId="{CCE45FC8-7DAD-44B5-8BE4-05B908A5C0F9}" dt="2022-01-24T14:39:35.764" v="4" actId="27636"/>
          <ac:spMkLst>
            <pc:docMk/>
            <pc:sldMk cId="1447131103" sldId="298"/>
            <ac:spMk id="28" creationId="{54E2CC24-A0DB-48DF-B0D9-743D45959341}"/>
          </ac:spMkLst>
        </pc:spChg>
      </pc:sldChg>
      <pc:sldChg chg="modSp mod">
        <pc:chgData name="Victor Stany Rozario" userId="dbb37ec6-3e12-44d7-b04d-09b867830cae" providerId="ADAL" clId="{CCE45FC8-7DAD-44B5-8BE4-05B908A5C0F9}" dt="2022-01-24T14:40:52.154" v="19"/>
        <pc:sldMkLst>
          <pc:docMk/>
          <pc:sldMk cId="2462530114" sldId="299"/>
        </pc:sldMkLst>
        <pc:spChg chg="mod">
          <ac:chgData name="Victor Stany Rozario" userId="dbb37ec6-3e12-44d7-b04d-09b867830cae" providerId="ADAL" clId="{CCE45FC8-7DAD-44B5-8BE4-05B908A5C0F9}" dt="2022-01-24T14:40:52.154" v="19"/>
          <ac:spMkLst>
            <pc:docMk/>
            <pc:sldMk cId="2462530114" sldId="299"/>
            <ac:spMk id="5" creationId="{B7AC7E7B-0C37-40B5-906F-996D66D65A45}"/>
          </ac:spMkLst>
        </pc:spChg>
        <pc:spChg chg="mod">
          <ac:chgData name="Victor Stany Rozario" userId="dbb37ec6-3e12-44d7-b04d-09b867830cae" providerId="ADAL" clId="{CCE45FC8-7DAD-44B5-8BE4-05B908A5C0F9}" dt="2022-01-24T14:39:35.767" v="5" actId="27636"/>
          <ac:spMkLst>
            <pc:docMk/>
            <pc:sldMk cId="2462530114" sldId="299"/>
            <ac:spMk id="58" creationId="{F030B17A-D53B-404D-8F81-08C2C7F05559}"/>
          </ac:spMkLst>
        </pc:spChg>
      </pc:sldChg>
      <pc:sldChg chg="modSp mod">
        <pc:chgData name="Victor Stany Rozario" userId="dbb37ec6-3e12-44d7-b04d-09b867830cae" providerId="ADAL" clId="{CCE45FC8-7DAD-44B5-8BE4-05B908A5C0F9}" dt="2022-01-24T14:40:52.154" v="19"/>
        <pc:sldMkLst>
          <pc:docMk/>
          <pc:sldMk cId="1045727627" sldId="300"/>
        </pc:sldMkLst>
        <pc:spChg chg="mod">
          <ac:chgData name="Victor Stany Rozario" userId="dbb37ec6-3e12-44d7-b04d-09b867830cae" providerId="ADAL" clId="{CCE45FC8-7DAD-44B5-8BE4-05B908A5C0F9}" dt="2022-01-24T14:40:52.154" v="19"/>
          <ac:spMkLst>
            <pc:docMk/>
            <pc:sldMk cId="1045727627" sldId="300"/>
            <ac:spMk id="6" creationId="{56584A0D-8189-42A5-BB1F-9169BEF524FB}"/>
          </ac:spMkLst>
        </pc:spChg>
        <pc:spChg chg="mod">
          <ac:chgData name="Victor Stany Rozario" userId="dbb37ec6-3e12-44d7-b04d-09b867830cae" providerId="ADAL" clId="{CCE45FC8-7DAD-44B5-8BE4-05B908A5C0F9}" dt="2022-01-24T14:39:35.770" v="6" actId="27636"/>
          <ac:spMkLst>
            <pc:docMk/>
            <pc:sldMk cId="1045727627" sldId="300"/>
            <ac:spMk id="15" creationId="{CAA5998D-1FCE-4839-9A5E-A1B8FD764F97}"/>
          </ac:spMkLst>
        </pc:spChg>
      </pc:sldChg>
      <pc:sldChg chg="modSp mod">
        <pc:chgData name="Victor Stany Rozario" userId="dbb37ec6-3e12-44d7-b04d-09b867830cae" providerId="ADAL" clId="{CCE45FC8-7DAD-44B5-8BE4-05B908A5C0F9}" dt="2022-01-24T14:40:52.154" v="19"/>
        <pc:sldMkLst>
          <pc:docMk/>
          <pc:sldMk cId="3582580416" sldId="301"/>
        </pc:sldMkLst>
        <pc:spChg chg="mod">
          <ac:chgData name="Victor Stany Rozario" userId="dbb37ec6-3e12-44d7-b04d-09b867830cae" providerId="ADAL" clId="{CCE45FC8-7DAD-44B5-8BE4-05B908A5C0F9}" dt="2022-01-24T14:40:52.154" v="19"/>
          <ac:spMkLst>
            <pc:docMk/>
            <pc:sldMk cId="3582580416" sldId="301"/>
            <ac:spMk id="6" creationId="{3F8DDCA1-8D2F-4FF1-8C28-1E3A664221C7}"/>
          </ac:spMkLst>
        </pc:spChg>
        <pc:spChg chg="mod">
          <ac:chgData name="Victor Stany Rozario" userId="dbb37ec6-3e12-44d7-b04d-09b867830cae" providerId="ADAL" clId="{CCE45FC8-7DAD-44B5-8BE4-05B908A5C0F9}" dt="2022-01-24T14:39:35.773" v="7" actId="27636"/>
          <ac:spMkLst>
            <pc:docMk/>
            <pc:sldMk cId="3582580416" sldId="301"/>
            <ac:spMk id="26" creationId="{DB6C492D-2420-44FC-8805-26561D5579CF}"/>
          </ac:spMkLst>
        </pc:spChg>
      </pc:sldChg>
      <pc:sldChg chg="modSp mod">
        <pc:chgData name="Victor Stany Rozario" userId="dbb37ec6-3e12-44d7-b04d-09b867830cae" providerId="ADAL" clId="{CCE45FC8-7DAD-44B5-8BE4-05B908A5C0F9}" dt="2022-01-24T14:40:52.154" v="19"/>
        <pc:sldMkLst>
          <pc:docMk/>
          <pc:sldMk cId="301933485" sldId="302"/>
        </pc:sldMkLst>
        <pc:spChg chg="mod">
          <ac:chgData name="Victor Stany Rozario" userId="dbb37ec6-3e12-44d7-b04d-09b867830cae" providerId="ADAL" clId="{CCE45FC8-7DAD-44B5-8BE4-05B908A5C0F9}" dt="2022-01-24T14:40:52.154" v="19"/>
          <ac:spMkLst>
            <pc:docMk/>
            <pc:sldMk cId="301933485" sldId="302"/>
            <ac:spMk id="6" creationId="{91B9A805-7E69-4870-A41B-F40E1FC806E6}"/>
          </ac:spMkLst>
        </pc:spChg>
        <pc:spChg chg="mod">
          <ac:chgData name="Victor Stany Rozario" userId="dbb37ec6-3e12-44d7-b04d-09b867830cae" providerId="ADAL" clId="{CCE45FC8-7DAD-44B5-8BE4-05B908A5C0F9}" dt="2022-01-24T14:39:35.776" v="8" actId="27636"/>
          <ac:spMkLst>
            <pc:docMk/>
            <pc:sldMk cId="301933485" sldId="302"/>
            <ac:spMk id="24" creationId="{C31C6C89-7717-443A-B07A-FD5D312FA952}"/>
          </ac:spMkLst>
        </pc:spChg>
      </pc:sldChg>
      <pc:sldChg chg="addSp delSp modSp mod">
        <pc:chgData name="Victor Stany Rozario" userId="dbb37ec6-3e12-44d7-b04d-09b867830cae" providerId="ADAL" clId="{CCE45FC8-7DAD-44B5-8BE4-05B908A5C0F9}" dt="2022-02-02T07:53:21.446" v="49" actId="1076"/>
        <pc:sldMkLst>
          <pc:docMk/>
          <pc:sldMk cId="3978179232" sldId="304"/>
        </pc:sldMkLst>
        <pc:spChg chg="mod">
          <ac:chgData name="Victor Stany Rozario" userId="dbb37ec6-3e12-44d7-b04d-09b867830cae" providerId="ADAL" clId="{CCE45FC8-7DAD-44B5-8BE4-05B908A5C0F9}" dt="2022-01-24T14:40:52.154" v="19"/>
          <ac:spMkLst>
            <pc:docMk/>
            <pc:sldMk cId="3978179232" sldId="304"/>
            <ac:spMk id="6" creationId="{7854C550-1096-413C-B23A-97D2367F195C}"/>
          </ac:spMkLst>
        </pc:spChg>
        <pc:spChg chg="mod">
          <ac:chgData name="Victor Stany Rozario" userId="dbb37ec6-3e12-44d7-b04d-09b867830cae" providerId="ADAL" clId="{CCE45FC8-7DAD-44B5-8BE4-05B908A5C0F9}" dt="2022-01-24T14:39:35.779" v="9" actId="27636"/>
          <ac:spMkLst>
            <pc:docMk/>
            <pc:sldMk cId="3978179232" sldId="304"/>
            <ac:spMk id="8" creationId="{EFE5AEB1-4FFB-426D-951C-FEF00FF32C1A}"/>
          </ac:spMkLst>
        </pc:spChg>
        <pc:spChg chg="mod">
          <ac:chgData name="Victor Stany Rozario" userId="dbb37ec6-3e12-44d7-b04d-09b867830cae" providerId="ADAL" clId="{CCE45FC8-7DAD-44B5-8BE4-05B908A5C0F9}" dt="2022-02-02T07:53:21.446" v="49" actId="1076"/>
          <ac:spMkLst>
            <pc:docMk/>
            <pc:sldMk cId="3978179232" sldId="304"/>
            <ac:spMk id="12" creationId="{234D8128-5BB7-4943-9A43-45565AE4BC86}"/>
          </ac:spMkLst>
        </pc:spChg>
        <pc:spChg chg="mod">
          <ac:chgData name="Victor Stany Rozario" userId="dbb37ec6-3e12-44d7-b04d-09b867830cae" providerId="ADAL" clId="{CCE45FC8-7DAD-44B5-8BE4-05B908A5C0F9}" dt="2022-02-02T07:53:21.446" v="49" actId="1076"/>
          <ac:spMkLst>
            <pc:docMk/>
            <pc:sldMk cId="3978179232" sldId="304"/>
            <ac:spMk id="13" creationId="{AB1EBD4B-DECB-4266-BC3E-12BB05E49981}"/>
          </ac:spMkLst>
        </pc:spChg>
        <pc:spChg chg="mod">
          <ac:chgData name="Victor Stany Rozario" userId="dbb37ec6-3e12-44d7-b04d-09b867830cae" providerId="ADAL" clId="{CCE45FC8-7DAD-44B5-8BE4-05B908A5C0F9}" dt="2022-02-02T07:53:21.446" v="49" actId="1076"/>
          <ac:spMkLst>
            <pc:docMk/>
            <pc:sldMk cId="3978179232" sldId="304"/>
            <ac:spMk id="14" creationId="{5EC1EF38-1877-41B7-A755-263264B59CB7}"/>
          </ac:spMkLst>
        </pc:spChg>
        <pc:spChg chg="mod">
          <ac:chgData name="Victor Stany Rozario" userId="dbb37ec6-3e12-44d7-b04d-09b867830cae" providerId="ADAL" clId="{CCE45FC8-7DAD-44B5-8BE4-05B908A5C0F9}" dt="2022-02-02T07:53:21.446" v="49" actId="1076"/>
          <ac:spMkLst>
            <pc:docMk/>
            <pc:sldMk cId="3978179232" sldId="304"/>
            <ac:spMk id="15" creationId="{B46F91C9-C688-4CA7-BAA7-476AB54E1997}"/>
          </ac:spMkLst>
        </pc:spChg>
        <pc:spChg chg="mod">
          <ac:chgData name="Victor Stany Rozario" userId="dbb37ec6-3e12-44d7-b04d-09b867830cae" providerId="ADAL" clId="{CCE45FC8-7DAD-44B5-8BE4-05B908A5C0F9}" dt="2022-02-02T07:53:21.446" v="49" actId="1076"/>
          <ac:spMkLst>
            <pc:docMk/>
            <pc:sldMk cId="3978179232" sldId="304"/>
            <ac:spMk id="16" creationId="{4CBA3CA9-5F99-4B0A-96B6-93B2D0ED8D8D}"/>
          </ac:spMkLst>
        </pc:spChg>
        <pc:spChg chg="mod">
          <ac:chgData name="Victor Stany Rozario" userId="dbb37ec6-3e12-44d7-b04d-09b867830cae" providerId="ADAL" clId="{CCE45FC8-7DAD-44B5-8BE4-05B908A5C0F9}" dt="2022-02-02T07:53:21.446" v="49" actId="1076"/>
          <ac:spMkLst>
            <pc:docMk/>
            <pc:sldMk cId="3978179232" sldId="304"/>
            <ac:spMk id="17" creationId="{BB28DB44-9B4F-4542-9920-FBDFA30B7904}"/>
          </ac:spMkLst>
        </pc:spChg>
        <pc:spChg chg="mod">
          <ac:chgData name="Victor Stany Rozario" userId="dbb37ec6-3e12-44d7-b04d-09b867830cae" providerId="ADAL" clId="{CCE45FC8-7DAD-44B5-8BE4-05B908A5C0F9}" dt="2022-02-02T07:53:21.446" v="49" actId="1076"/>
          <ac:spMkLst>
            <pc:docMk/>
            <pc:sldMk cId="3978179232" sldId="304"/>
            <ac:spMk id="18" creationId="{989B845A-34AC-4906-9745-91F5582A3B69}"/>
          </ac:spMkLst>
        </pc:spChg>
        <pc:spChg chg="mod">
          <ac:chgData name="Victor Stany Rozario" userId="dbb37ec6-3e12-44d7-b04d-09b867830cae" providerId="ADAL" clId="{CCE45FC8-7DAD-44B5-8BE4-05B908A5C0F9}" dt="2022-02-02T07:53:21.446" v="49" actId="1076"/>
          <ac:spMkLst>
            <pc:docMk/>
            <pc:sldMk cId="3978179232" sldId="304"/>
            <ac:spMk id="19" creationId="{7112C142-CD7A-4574-A303-2EA235D4267E}"/>
          </ac:spMkLst>
        </pc:spChg>
        <pc:spChg chg="mod">
          <ac:chgData name="Victor Stany Rozario" userId="dbb37ec6-3e12-44d7-b04d-09b867830cae" providerId="ADAL" clId="{CCE45FC8-7DAD-44B5-8BE4-05B908A5C0F9}" dt="2022-02-02T07:53:21.446" v="49" actId="1076"/>
          <ac:spMkLst>
            <pc:docMk/>
            <pc:sldMk cId="3978179232" sldId="304"/>
            <ac:spMk id="20" creationId="{F13CA72B-06C0-4A2D-9EAC-A54E8589B921}"/>
          </ac:spMkLst>
        </pc:spChg>
        <pc:spChg chg="mod">
          <ac:chgData name="Victor Stany Rozario" userId="dbb37ec6-3e12-44d7-b04d-09b867830cae" providerId="ADAL" clId="{CCE45FC8-7DAD-44B5-8BE4-05B908A5C0F9}" dt="2022-02-02T07:53:21.446" v="49" actId="1076"/>
          <ac:spMkLst>
            <pc:docMk/>
            <pc:sldMk cId="3978179232" sldId="304"/>
            <ac:spMk id="21" creationId="{71730EFB-6525-491D-9E9F-FAFB202ADA03}"/>
          </ac:spMkLst>
        </pc:spChg>
        <pc:spChg chg="mod">
          <ac:chgData name="Victor Stany Rozario" userId="dbb37ec6-3e12-44d7-b04d-09b867830cae" providerId="ADAL" clId="{CCE45FC8-7DAD-44B5-8BE4-05B908A5C0F9}" dt="2022-02-02T07:53:21.446" v="49" actId="1076"/>
          <ac:spMkLst>
            <pc:docMk/>
            <pc:sldMk cId="3978179232" sldId="304"/>
            <ac:spMk id="22" creationId="{4358A2F3-EBF4-4A5C-9C3D-0074AD5198FE}"/>
          </ac:spMkLst>
        </pc:spChg>
        <pc:grpChg chg="add mod">
          <ac:chgData name="Victor Stany Rozario" userId="dbb37ec6-3e12-44d7-b04d-09b867830cae" providerId="ADAL" clId="{CCE45FC8-7DAD-44B5-8BE4-05B908A5C0F9}" dt="2022-02-02T07:53:21.446" v="49" actId="1076"/>
          <ac:grpSpMkLst>
            <pc:docMk/>
            <pc:sldMk cId="3978179232" sldId="304"/>
            <ac:grpSpMk id="10" creationId="{5E42CF02-28E7-4718-8C4A-AAF595A378CA}"/>
          </ac:grpSpMkLst>
        </pc:grpChg>
        <pc:grpChg chg="mod">
          <ac:chgData name="Victor Stany Rozario" userId="dbb37ec6-3e12-44d7-b04d-09b867830cae" providerId="ADAL" clId="{CCE45FC8-7DAD-44B5-8BE4-05B908A5C0F9}" dt="2022-02-02T07:53:21.446" v="49" actId="1076"/>
          <ac:grpSpMkLst>
            <pc:docMk/>
            <pc:sldMk cId="3978179232" sldId="304"/>
            <ac:grpSpMk id="11" creationId="{0E15B069-A527-4959-84B6-69783E19B239}"/>
          </ac:grpSpMkLst>
        </pc:grpChg>
        <pc:picChg chg="del">
          <ac:chgData name="Victor Stany Rozario" userId="dbb37ec6-3e12-44d7-b04d-09b867830cae" providerId="ADAL" clId="{CCE45FC8-7DAD-44B5-8BE4-05B908A5C0F9}" dt="2022-02-02T07:52:50.267" v="47" actId="478"/>
          <ac:picMkLst>
            <pc:docMk/>
            <pc:sldMk cId="3978179232" sldId="304"/>
            <ac:picMk id="25606" creationId="{00000000-0000-0000-0000-000000000000}"/>
          </ac:picMkLst>
        </pc:picChg>
      </pc:sldChg>
      <pc:sldChg chg="modSp mod">
        <pc:chgData name="Victor Stany Rozario" userId="dbb37ec6-3e12-44d7-b04d-09b867830cae" providerId="ADAL" clId="{CCE45FC8-7DAD-44B5-8BE4-05B908A5C0F9}" dt="2022-01-24T14:40:52.154" v="19"/>
        <pc:sldMkLst>
          <pc:docMk/>
          <pc:sldMk cId="4003408380" sldId="305"/>
        </pc:sldMkLst>
        <pc:spChg chg="mod">
          <ac:chgData name="Victor Stany Rozario" userId="dbb37ec6-3e12-44d7-b04d-09b867830cae" providerId="ADAL" clId="{CCE45FC8-7DAD-44B5-8BE4-05B908A5C0F9}" dt="2022-01-24T14:39:35.782" v="10" actId="27636"/>
          <ac:spMkLst>
            <pc:docMk/>
            <pc:sldMk cId="4003408380" sldId="305"/>
            <ac:spMk id="7" creationId="{626FFB59-C743-4792-AC58-F4CA6580670A}"/>
          </ac:spMkLst>
        </pc:spChg>
        <pc:spChg chg="mod">
          <ac:chgData name="Victor Stany Rozario" userId="dbb37ec6-3e12-44d7-b04d-09b867830cae" providerId="ADAL" clId="{CCE45FC8-7DAD-44B5-8BE4-05B908A5C0F9}" dt="2022-01-24T14:40:52.154" v="19"/>
          <ac:spMkLst>
            <pc:docMk/>
            <pc:sldMk cId="4003408380" sldId="305"/>
            <ac:spMk id="11" creationId="{7C9A1C11-7E03-4D44-98A8-9A94CA6A2CB1}"/>
          </ac:spMkLst>
        </pc:spChg>
      </pc:sldChg>
      <pc:sldChg chg="modSp mod">
        <pc:chgData name="Victor Stany Rozario" userId="dbb37ec6-3e12-44d7-b04d-09b867830cae" providerId="ADAL" clId="{CCE45FC8-7DAD-44B5-8BE4-05B908A5C0F9}" dt="2022-01-24T14:40:52.154" v="19"/>
        <pc:sldMkLst>
          <pc:docMk/>
          <pc:sldMk cId="1545746577" sldId="306"/>
        </pc:sldMkLst>
        <pc:spChg chg="mod">
          <ac:chgData name="Victor Stany Rozario" userId="dbb37ec6-3e12-44d7-b04d-09b867830cae" providerId="ADAL" clId="{CCE45FC8-7DAD-44B5-8BE4-05B908A5C0F9}" dt="2022-01-24T14:39:35.785" v="11" actId="27636"/>
          <ac:spMkLst>
            <pc:docMk/>
            <pc:sldMk cId="1545746577" sldId="306"/>
            <ac:spMk id="7" creationId="{E3E109EE-77C0-4AC0-BB07-5D07C5086C3E}"/>
          </ac:spMkLst>
        </pc:spChg>
        <pc:spChg chg="mod">
          <ac:chgData name="Victor Stany Rozario" userId="dbb37ec6-3e12-44d7-b04d-09b867830cae" providerId="ADAL" clId="{CCE45FC8-7DAD-44B5-8BE4-05B908A5C0F9}" dt="2022-01-24T14:40:52.154" v="19"/>
          <ac:spMkLst>
            <pc:docMk/>
            <pc:sldMk cId="1545746577" sldId="306"/>
            <ac:spMk id="11" creationId="{46E451D6-D87C-4417-B09C-BB89E660144E}"/>
          </ac:spMkLst>
        </pc:spChg>
      </pc:sldChg>
      <pc:sldChg chg="modSp mod">
        <pc:chgData name="Victor Stany Rozario" userId="dbb37ec6-3e12-44d7-b04d-09b867830cae" providerId="ADAL" clId="{CCE45FC8-7DAD-44B5-8BE4-05B908A5C0F9}" dt="2022-01-24T14:40:52.154" v="19"/>
        <pc:sldMkLst>
          <pc:docMk/>
          <pc:sldMk cId="3017070649" sldId="307"/>
        </pc:sldMkLst>
        <pc:spChg chg="mod">
          <ac:chgData name="Victor Stany Rozario" userId="dbb37ec6-3e12-44d7-b04d-09b867830cae" providerId="ADAL" clId="{CCE45FC8-7DAD-44B5-8BE4-05B908A5C0F9}" dt="2022-01-24T14:39:35.790" v="12" actId="27636"/>
          <ac:spMkLst>
            <pc:docMk/>
            <pc:sldMk cId="3017070649" sldId="307"/>
            <ac:spMk id="7" creationId="{A2E17333-5B6F-4634-B70D-4393047AB208}"/>
          </ac:spMkLst>
        </pc:spChg>
        <pc:spChg chg="mod">
          <ac:chgData name="Victor Stany Rozario" userId="dbb37ec6-3e12-44d7-b04d-09b867830cae" providerId="ADAL" clId="{CCE45FC8-7DAD-44B5-8BE4-05B908A5C0F9}" dt="2022-01-24T14:40:52.154" v="19"/>
          <ac:spMkLst>
            <pc:docMk/>
            <pc:sldMk cId="3017070649" sldId="307"/>
            <ac:spMk id="11" creationId="{9B3D68A6-1431-4AEC-B29B-B665A06A326C}"/>
          </ac:spMkLst>
        </pc:spChg>
      </pc:sldChg>
      <pc:sldChg chg="modSp mod">
        <pc:chgData name="Victor Stany Rozario" userId="dbb37ec6-3e12-44d7-b04d-09b867830cae" providerId="ADAL" clId="{CCE45FC8-7DAD-44B5-8BE4-05B908A5C0F9}" dt="2022-01-24T14:40:52.154" v="19"/>
        <pc:sldMkLst>
          <pc:docMk/>
          <pc:sldMk cId="43638397" sldId="308"/>
        </pc:sldMkLst>
        <pc:spChg chg="mod">
          <ac:chgData name="Victor Stany Rozario" userId="dbb37ec6-3e12-44d7-b04d-09b867830cae" providerId="ADAL" clId="{CCE45FC8-7DAD-44B5-8BE4-05B908A5C0F9}" dt="2022-01-24T14:39:35.792" v="13" actId="27636"/>
          <ac:spMkLst>
            <pc:docMk/>
            <pc:sldMk cId="43638397" sldId="308"/>
            <ac:spMk id="8" creationId="{D6B3AB9A-43C9-44D0-8046-FDB689E26A21}"/>
          </ac:spMkLst>
        </pc:spChg>
        <pc:spChg chg="mod">
          <ac:chgData name="Victor Stany Rozario" userId="dbb37ec6-3e12-44d7-b04d-09b867830cae" providerId="ADAL" clId="{CCE45FC8-7DAD-44B5-8BE4-05B908A5C0F9}" dt="2022-01-24T14:40:52.154" v="19"/>
          <ac:spMkLst>
            <pc:docMk/>
            <pc:sldMk cId="43638397" sldId="308"/>
            <ac:spMk id="12" creationId="{D245FC0D-45A2-4E4A-B7DF-9A3DDE4A223B}"/>
          </ac:spMkLst>
        </pc:spChg>
      </pc:sldChg>
      <pc:sldChg chg="modSp mod">
        <pc:chgData name="Victor Stany Rozario" userId="dbb37ec6-3e12-44d7-b04d-09b867830cae" providerId="ADAL" clId="{CCE45FC8-7DAD-44B5-8BE4-05B908A5C0F9}" dt="2022-01-24T14:40:52.154" v="19"/>
        <pc:sldMkLst>
          <pc:docMk/>
          <pc:sldMk cId="174346369" sldId="309"/>
        </pc:sldMkLst>
        <pc:spChg chg="mod">
          <ac:chgData name="Victor Stany Rozario" userId="dbb37ec6-3e12-44d7-b04d-09b867830cae" providerId="ADAL" clId="{CCE45FC8-7DAD-44B5-8BE4-05B908A5C0F9}" dt="2022-01-24T14:39:35.796" v="14" actId="27636"/>
          <ac:spMkLst>
            <pc:docMk/>
            <pc:sldMk cId="174346369" sldId="309"/>
            <ac:spMk id="7" creationId="{92C3B8E8-7EBD-431B-AA3F-9A6EB9C8BB5D}"/>
          </ac:spMkLst>
        </pc:spChg>
        <pc:spChg chg="mod">
          <ac:chgData name="Victor Stany Rozario" userId="dbb37ec6-3e12-44d7-b04d-09b867830cae" providerId="ADAL" clId="{CCE45FC8-7DAD-44B5-8BE4-05B908A5C0F9}" dt="2022-01-24T14:40:52.154" v="19"/>
          <ac:spMkLst>
            <pc:docMk/>
            <pc:sldMk cId="174346369" sldId="309"/>
            <ac:spMk id="11" creationId="{A3653883-661A-498F-AEE3-E169986B3642}"/>
          </ac:spMkLst>
        </pc:spChg>
      </pc:sldChg>
      <pc:sldChg chg="modSp mod">
        <pc:chgData name="Victor Stany Rozario" userId="dbb37ec6-3e12-44d7-b04d-09b867830cae" providerId="ADAL" clId="{CCE45FC8-7DAD-44B5-8BE4-05B908A5C0F9}" dt="2022-01-24T14:40:52.154" v="19"/>
        <pc:sldMkLst>
          <pc:docMk/>
          <pc:sldMk cId="1045691570" sldId="310"/>
        </pc:sldMkLst>
        <pc:spChg chg="mod">
          <ac:chgData name="Victor Stany Rozario" userId="dbb37ec6-3e12-44d7-b04d-09b867830cae" providerId="ADAL" clId="{CCE45FC8-7DAD-44B5-8BE4-05B908A5C0F9}" dt="2022-01-24T14:39:35.799" v="15" actId="27636"/>
          <ac:spMkLst>
            <pc:docMk/>
            <pc:sldMk cId="1045691570" sldId="310"/>
            <ac:spMk id="7" creationId="{FD9C2256-9C81-467E-A423-01DCF83B6027}"/>
          </ac:spMkLst>
        </pc:spChg>
        <pc:spChg chg="mod">
          <ac:chgData name="Victor Stany Rozario" userId="dbb37ec6-3e12-44d7-b04d-09b867830cae" providerId="ADAL" clId="{CCE45FC8-7DAD-44B5-8BE4-05B908A5C0F9}" dt="2022-01-24T14:40:52.154" v="19"/>
          <ac:spMkLst>
            <pc:docMk/>
            <pc:sldMk cId="1045691570" sldId="310"/>
            <ac:spMk id="11" creationId="{76FCF0BE-B873-4D02-8C7A-511B96D5C374}"/>
          </ac:spMkLst>
        </pc:spChg>
      </pc:sldChg>
      <pc:sldChg chg="modSp mod">
        <pc:chgData name="Victor Stany Rozario" userId="dbb37ec6-3e12-44d7-b04d-09b867830cae" providerId="ADAL" clId="{CCE45FC8-7DAD-44B5-8BE4-05B908A5C0F9}" dt="2022-01-24T14:40:52.154" v="19"/>
        <pc:sldMkLst>
          <pc:docMk/>
          <pc:sldMk cId="2967982901" sldId="313"/>
        </pc:sldMkLst>
        <pc:spChg chg="mod">
          <ac:chgData name="Victor Stany Rozario" userId="dbb37ec6-3e12-44d7-b04d-09b867830cae" providerId="ADAL" clId="{CCE45FC8-7DAD-44B5-8BE4-05B908A5C0F9}" dt="2022-01-24T14:39:35.802" v="16" actId="27636"/>
          <ac:spMkLst>
            <pc:docMk/>
            <pc:sldMk cId="2967982901" sldId="313"/>
            <ac:spMk id="7" creationId="{0FFF6B16-0B77-45FC-B604-FBF30D4EB2D8}"/>
          </ac:spMkLst>
        </pc:spChg>
        <pc:spChg chg="mod">
          <ac:chgData name="Victor Stany Rozario" userId="dbb37ec6-3e12-44d7-b04d-09b867830cae" providerId="ADAL" clId="{CCE45FC8-7DAD-44B5-8BE4-05B908A5C0F9}" dt="2022-01-24T14:40:52.154" v="19"/>
          <ac:spMkLst>
            <pc:docMk/>
            <pc:sldMk cId="2967982901" sldId="313"/>
            <ac:spMk id="11" creationId="{DDE2FDC1-2C28-49A4-914D-C9DC8AFAFDED}"/>
          </ac:spMkLst>
        </pc:spChg>
      </pc:sldChg>
      <pc:sldChg chg="modSp add mod">
        <pc:chgData name="Victor Stany Rozario" userId="dbb37ec6-3e12-44d7-b04d-09b867830cae" providerId="ADAL" clId="{CCE45FC8-7DAD-44B5-8BE4-05B908A5C0F9}" dt="2022-02-01T04:42:23.640" v="45" actId="123"/>
        <pc:sldMkLst>
          <pc:docMk/>
          <pc:sldMk cId="1597572342" sldId="314"/>
        </pc:sldMkLst>
        <pc:spChg chg="mod">
          <ac:chgData name="Victor Stany Rozario" userId="dbb37ec6-3e12-44d7-b04d-09b867830cae" providerId="ADAL" clId="{CCE45FC8-7DAD-44B5-8BE4-05B908A5C0F9}" dt="2022-02-01T04:41:30.665" v="25"/>
          <ac:spMkLst>
            <pc:docMk/>
            <pc:sldMk cId="1597572342" sldId="314"/>
            <ac:spMk id="2" creationId="{00000000-0000-0000-0000-000000000000}"/>
          </ac:spMkLst>
        </pc:spChg>
        <pc:spChg chg="mod">
          <ac:chgData name="Victor Stany Rozario" userId="dbb37ec6-3e12-44d7-b04d-09b867830cae" providerId="ADAL" clId="{CCE45FC8-7DAD-44B5-8BE4-05B908A5C0F9}" dt="2022-02-01T04:42:23.640" v="45" actId="123"/>
          <ac:spMkLst>
            <pc:docMk/>
            <pc:sldMk cId="1597572342" sldId="314"/>
            <ac:spMk id="4" creationId="{00000000-0000-0000-0000-000000000000}"/>
          </ac:spMkLst>
        </pc:spChg>
      </pc:sldChg>
      <pc:sldChg chg="modSp add mod">
        <pc:chgData name="Victor Stany Rozario" userId="dbb37ec6-3e12-44d7-b04d-09b867830cae" providerId="ADAL" clId="{CCE45FC8-7DAD-44B5-8BE4-05B908A5C0F9}" dt="2022-02-02T07:53:56.065" v="66" actId="20577"/>
        <pc:sldMkLst>
          <pc:docMk/>
          <pc:sldMk cId="883911445" sldId="315"/>
        </pc:sldMkLst>
        <pc:spChg chg="mod">
          <ac:chgData name="Victor Stany Rozario" userId="dbb37ec6-3e12-44d7-b04d-09b867830cae" providerId="ADAL" clId="{CCE45FC8-7DAD-44B5-8BE4-05B908A5C0F9}" dt="2022-02-02T07:53:37.335" v="55" actId="20577"/>
          <ac:spMkLst>
            <pc:docMk/>
            <pc:sldMk cId="883911445" sldId="315"/>
            <ac:spMk id="2" creationId="{00000000-0000-0000-0000-000000000000}"/>
          </ac:spMkLst>
        </pc:spChg>
        <pc:spChg chg="mod">
          <ac:chgData name="Victor Stany Rozario" userId="dbb37ec6-3e12-44d7-b04d-09b867830cae" providerId="ADAL" clId="{CCE45FC8-7DAD-44B5-8BE4-05B908A5C0F9}" dt="2022-02-02T07:53:56.065" v="66" actId="20577"/>
          <ac:spMkLst>
            <pc:docMk/>
            <pc:sldMk cId="883911445" sldId="315"/>
            <ac:spMk id="4" creationId="{00000000-0000-0000-0000-000000000000}"/>
          </ac:spMkLst>
        </pc:spChg>
      </pc:sldChg>
      <pc:sldChg chg="modSp add mod">
        <pc:chgData name="Victor Stany Rozario" userId="dbb37ec6-3e12-44d7-b04d-09b867830cae" providerId="ADAL" clId="{CCE45FC8-7DAD-44B5-8BE4-05B908A5C0F9}" dt="2022-02-07T04:11:49.738" v="83" actId="33524"/>
        <pc:sldMkLst>
          <pc:docMk/>
          <pc:sldMk cId="3367521478" sldId="316"/>
        </pc:sldMkLst>
        <pc:spChg chg="mod">
          <ac:chgData name="Victor Stany Rozario" userId="dbb37ec6-3e12-44d7-b04d-09b867830cae" providerId="ADAL" clId="{CCE45FC8-7DAD-44B5-8BE4-05B908A5C0F9}" dt="2022-02-07T04:11:49.738" v="83" actId="33524"/>
          <ac:spMkLst>
            <pc:docMk/>
            <pc:sldMk cId="3367521478" sldId="316"/>
            <ac:spMk id="4" creationId="{00000000-0000-0000-0000-000000000000}"/>
          </ac:spMkLst>
        </pc:spChg>
      </pc:sldChg>
      <pc:sldChg chg="modSp add mod">
        <pc:chgData name="Victor Stany Rozario" userId="dbb37ec6-3e12-44d7-b04d-09b867830cae" providerId="ADAL" clId="{CCE45FC8-7DAD-44B5-8BE4-05B908A5C0F9}" dt="2022-02-07T04:11:43.806" v="82" actId="33524"/>
        <pc:sldMkLst>
          <pc:docMk/>
          <pc:sldMk cId="3872720155" sldId="317"/>
        </pc:sldMkLst>
        <pc:spChg chg="mod">
          <ac:chgData name="Victor Stany Rozario" userId="dbb37ec6-3e12-44d7-b04d-09b867830cae" providerId="ADAL" clId="{CCE45FC8-7DAD-44B5-8BE4-05B908A5C0F9}" dt="2022-02-07T04:11:43.806" v="82" actId="33524"/>
          <ac:spMkLst>
            <pc:docMk/>
            <pc:sldMk cId="3872720155" sldId="31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14/02/2023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02/14/2023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02/14/2023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02/14/2023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02/14/2023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02/14/2023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02/14/2023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02/14/2023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02/14/2023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02/14/2023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02/14/2023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02/14/2023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02/14/2023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r>
              <a:rPr lang="en-US" sz="2400" cap="all" dirty="0">
                <a:solidFill>
                  <a:srgbClr val="FFFFFF"/>
                </a:solidFill>
              </a:rPr>
              <a:t/>
            </a: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2</a:t>
            </a:r>
            <a:br>
              <a:rPr lang="en-US" sz="3000" dirty="0">
                <a:solidFill>
                  <a:srgbClr val="C00000"/>
                </a:solidFill>
              </a:rPr>
            </a:br>
            <a:r>
              <a:rPr lang="en-US" sz="3000" dirty="0">
                <a:solidFill>
                  <a:schemeClr val="tx2"/>
                </a:solidFill>
              </a:rPr>
              <a:t/>
            </a:r>
            <a:br>
              <a:rPr lang="en-US" sz="3000" dirty="0">
                <a:solidFill>
                  <a:schemeClr val="tx2"/>
                </a:solidFill>
              </a:rPr>
            </a:br>
            <a:r>
              <a:rPr lang="en-US" sz="3000" dirty="0">
                <a:solidFill>
                  <a:schemeClr val="tx2"/>
                </a:solidFill>
              </a:rPr>
              <a:t>use case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2" name="Title 1">
            <a:extLst>
              <a:ext uri="{FF2B5EF4-FFF2-40B4-BE49-F238E27FC236}">
                <a16:creationId xmlns:a16="http://schemas.microsoft.com/office/drawing/2014/main" id="{EF8B4230-4D6D-4764-84CF-BC99A0261177}"/>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7030A0"/>
                </a:solidFill>
              </a:rPr>
              <a:t>Victor Stany Rozario</a:t>
            </a:r>
          </a:p>
          <a:p>
            <a:r>
              <a:rPr lang="en-US" sz="2400" dirty="0">
                <a:solidFill>
                  <a:schemeClr val="tx1"/>
                </a:solidFill>
              </a:rPr>
              <a:t>Assistant Professor,</a:t>
            </a:r>
          </a:p>
          <a:p>
            <a:r>
              <a:rPr lang="en-US" sz="2400" dirty="0">
                <a:solidFill>
                  <a:schemeClr val="tx1"/>
                </a:solidFill>
              </a:rPr>
              <a:t>Department of Computer Science, AIUB</a:t>
            </a:r>
          </a:p>
          <a:p>
            <a:r>
              <a:rPr lang="en-US" sz="2800" cap="none" dirty="0">
                <a:solidFill>
                  <a:srgbClr val="0070C0"/>
                </a:solidFill>
              </a:rPr>
              <a:t>Web:</a:t>
            </a:r>
            <a:r>
              <a:rPr lang="en-US" sz="28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9443"/>
            <a:ext cx="11029950" cy="507693"/>
          </a:xfrm>
        </p:spPr>
        <p:txBody>
          <a:bodyPr>
            <a:normAutofit fontScale="90000"/>
          </a:bodyPr>
          <a:lstStyle/>
          <a:p>
            <a:pPr algn="ctr"/>
            <a:r>
              <a:rPr lang="en-US" altLang="en-US" b="1" dirty="0">
                <a:solidFill>
                  <a:srgbClr val="0070C0"/>
                </a:solidFill>
                <a:latin typeface="Book Antiqua" pitchFamily="18" charset="0"/>
              </a:rPr>
              <a:t>Relationships  between  Use cases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50710" y="1029828"/>
            <a:ext cx="11530011" cy="961206"/>
          </a:xfrm>
        </p:spPr>
        <p:txBody>
          <a:bodyPr>
            <a:noAutofit/>
          </a:bodyPr>
          <a:lstStyle/>
          <a:p>
            <a:pPr>
              <a:lnSpc>
                <a:spcPct val="90000"/>
              </a:lnSpc>
              <a:buFont typeface="Wingdings" pitchFamily="2" charset="2"/>
              <a:buChar char="q"/>
              <a:defRPr/>
            </a:pPr>
            <a:r>
              <a:rPr lang="en-US" sz="2200" b="1" dirty="0">
                <a:solidFill>
                  <a:srgbClr val="C00000"/>
                </a:solidFill>
                <a:latin typeface="+mj-lt"/>
              </a:rPr>
              <a:t>Generalization</a:t>
            </a:r>
            <a:r>
              <a:rPr lang="en-US" sz="2200" dirty="0">
                <a:solidFill>
                  <a:srgbClr val="C00000"/>
                </a:solidFill>
                <a:latin typeface="+mj-lt"/>
              </a:rPr>
              <a:t> </a:t>
            </a:r>
            <a:r>
              <a:rPr lang="en-US" sz="2200" dirty="0">
                <a:latin typeface="+mj-lt"/>
              </a:rPr>
              <a:t>- </a:t>
            </a:r>
            <a:r>
              <a:rPr lang="en-US" sz="2200" dirty="0"/>
              <a:t>A generalization relationship means that a child use case inherits the behavior and meaning of the parent use case. The child may add or override the behavior of the parent.</a:t>
            </a:r>
            <a:endParaRPr lang="en-US" sz="2200" dirty="0">
              <a:latin typeface="+mj-lt"/>
            </a:endParaRPr>
          </a:p>
        </p:txBody>
      </p:sp>
      <p:sp>
        <p:nvSpPr>
          <p:cNvPr id="7" name="Slide Number Placeholder 3">
            <a:extLst>
              <a:ext uri="{FF2B5EF4-FFF2-40B4-BE49-F238E27FC236}">
                <a16:creationId xmlns:a16="http://schemas.microsoft.com/office/drawing/2014/main" id="{7BEBBE5B-9642-4A32-A9D6-89D7FE470C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8" name="Content Placeholder 2">
            <a:extLst>
              <a:ext uri="{FF2B5EF4-FFF2-40B4-BE49-F238E27FC236}">
                <a16:creationId xmlns:a16="http://schemas.microsoft.com/office/drawing/2014/main" id="{EFE5AEB1-4FFB-426D-951C-FEF00FF32C1A}"/>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40BD0876-1C54-4E64-8388-47688A1E88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E5912640-BCD7-46AF-A6F7-952CE125FE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7854C550-1096-413C-B23A-97D2367F195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pSp>
        <p:nvGrpSpPr>
          <p:cNvPr id="10" name="Group 18">
            <a:extLst>
              <a:ext uri="{FF2B5EF4-FFF2-40B4-BE49-F238E27FC236}">
                <a16:creationId xmlns:a16="http://schemas.microsoft.com/office/drawing/2014/main" id="{5E42CF02-28E7-4718-8C4A-AAF595A378CA}"/>
              </a:ext>
            </a:extLst>
          </p:cNvPr>
          <p:cNvGrpSpPr>
            <a:grpSpLocks/>
          </p:cNvGrpSpPr>
          <p:nvPr/>
        </p:nvGrpSpPr>
        <p:grpSpPr bwMode="auto">
          <a:xfrm>
            <a:off x="2601746" y="2481419"/>
            <a:ext cx="6477000" cy="2685020"/>
            <a:chOff x="1488" y="1149"/>
            <a:chExt cx="2640" cy="2037"/>
          </a:xfrm>
        </p:grpSpPr>
        <p:grpSp>
          <p:nvGrpSpPr>
            <p:cNvPr id="11" name="Group 3">
              <a:extLst>
                <a:ext uri="{FF2B5EF4-FFF2-40B4-BE49-F238E27FC236}">
                  <a16:creationId xmlns:a16="http://schemas.microsoft.com/office/drawing/2014/main" id="{0E15B069-A527-4959-84B6-69783E19B239}"/>
                </a:ext>
              </a:extLst>
            </p:cNvPr>
            <p:cNvGrpSpPr>
              <a:grpSpLocks/>
            </p:cNvGrpSpPr>
            <p:nvPr/>
          </p:nvGrpSpPr>
          <p:grpSpPr bwMode="auto">
            <a:xfrm>
              <a:off x="2352" y="1149"/>
              <a:ext cx="960" cy="627"/>
              <a:chOff x="4176" y="525"/>
              <a:chExt cx="576" cy="627"/>
            </a:xfrm>
          </p:grpSpPr>
          <p:sp>
            <p:nvSpPr>
              <p:cNvPr id="21" name="Oval 4">
                <a:extLst>
                  <a:ext uri="{FF2B5EF4-FFF2-40B4-BE49-F238E27FC236}">
                    <a16:creationId xmlns:a16="http://schemas.microsoft.com/office/drawing/2014/main" id="{71730EFB-6525-491D-9E9F-FAFB202ADA03}"/>
                  </a:ext>
                </a:extLst>
              </p:cNvPr>
              <p:cNvSpPr>
                <a:spLocks noChangeArrowheads="1"/>
              </p:cNvSpPr>
              <p:nvPr/>
            </p:nvSpPr>
            <p:spPr bwMode="auto">
              <a:xfrm>
                <a:off x="4176" y="525"/>
                <a:ext cx="576" cy="6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2" name="Text Box 5">
                <a:extLst>
                  <a:ext uri="{FF2B5EF4-FFF2-40B4-BE49-F238E27FC236}">
                    <a16:creationId xmlns:a16="http://schemas.microsoft.com/office/drawing/2014/main" id="{4358A2F3-EBF4-4A5C-9C3D-0074AD5198FE}"/>
                  </a:ext>
                </a:extLst>
              </p:cNvPr>
              <p:cNvSpPr txBox="1">
                <a:spLocks noChangeArrowheads="1"/>
              </p:cNvSpPr>
              <p:nvPr/>
            </p:nvSpPr>
            <p:spPr bwMode="auto">
              <a:xfrm>
                <a:off x="4224" y="525"/>
                <a:ext cx="528"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       Student   </a:t>
                </a:r>
                <a:br>
                  <a:rPr lang="en-US" altLang="en-US" sz="2000" b="0" dirty="0">
                    <a:latin typeface="Times New Roman" panose="02020603050405020304" pitchFamily="18" charset="0"/>
                  </a:rPr>
                </a:br>
                <a:r>
                  <a:rPr lang="en-US" altLang="en-US" sz="2000" b="0" dirty="0">
                    <a:latin typeface="Times New Roman" panose="02020603050405020304" pitchFamily="18" charset="0"/>
                  </a:rPr>
                  <a:t>     registration</a:t>
                </a:r>
                <a:endParaRPr lang="en-US" altLang="en-US" sz="2400" b="0" dirty="0">
                  <a:latin typeface="Times New Roman" panose="02020603050405020304" pitchFamily="18" charset="0"/>
                </a:endParaRPr>
              </a:p>
            </p:txBody>
          </p:sp>
        </p:grpSp>
        <p:sp>
          <p:nvSpPr>
            <p:cNvPr id="12" name="Oval 7">
              <a:extLst>
                <a:ext uri="{FF2B5EF4-FFF2-40B4-BE49-F238E27FC236}">
                  <a16:creationId xmlns:a16="http://schemas.microsoft.com/office/drawing/2014/main" id="{234D8128-5BB7-4943-9A43-45565AE4BC86}"/>
                </a:ext>
              </a:extLst>
            </p:cNvPr>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3" name="Text Box 8">
              <a:extLst>
                <a:ext uri="{FF2B5EF4-FFF2-40B4-BE49-F238E27FC236}">
                  <a16:creationId xmlns:a16="http://schemas.microsoft.com/office/drawing/2014/main" id="{AB1EBD4B-DECB-4266-BC3E-12BB05E49981}"/>
                </a:ext>
              </a:extLst>
            </p:cNvPr>
            <p:cNvSpPr txBox="1">
              <a:spLocks noChangeArrowheads="1"/>
            </p:cNvSpPr>
            <p:nvPr/>
          </p:nvSpPr>
          <p:spPr bwMode="auto">
            <a:xfrm>
              <a:off x="3156" y="2581"/>
              <a:ext cx="92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14" name="AutoShape 9">
              <a:extLst>
                <a:ext uri="{FF2B5EF4-FFF2-40B4-BE49-F238E27FC236}">
                  <a16:creationId xmlns:a16="http://schemas.microsoft.com/office/drawing/2014/main" id="{5EC1EF38-1877-41B7-A755-263264B59CB7}"/>
                </a:ext>
              </a:extLst>
            </p:cNvPr>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5" name="Line 10">
              <a:extLst>
                <a:ext uri="{FF2B5EF4-FFF2-40B4-BE49-F238E27FC236}">
                  <a16:creationId xmlns:a16="http://schemas.microsoft.com/office/drawing/2014/main" id="{B46F91C9-C688-4CA7-BAA7-476AB54E1997}"/>
                </a:ext>
              </a:extLst>
            </p:cNvPr>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Oval 12">
              <a:extLst>
                <a:ext uri="{FF2B5EF4-FFF2-40B4-BE49-F238E27FC236}">
                  <a16:creationId xmlns:a16="http://schemas.microsoft.com/office/drawing/2014/main" id="{4CBA3CA9-5F99-4B0A-96B6-93B2D0ED8D8D}"/>
                </a:ext>
              </a:extLst>
            </p:cNvPr>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7" name="Text Box 13">
              <a:extLst>
                <a:ext uri="{FF2B5EF4-FFF2-40B4-BE49-F238E27FC236}">
                  <a16:creationId xmlns:a16="http://schemas.microsoft.com/office/drawing/2014/main" id="{BB28DB44-9B4F-4542-9920-FBDFA30B7904}"/>
                </a:ext>
              </a:extLst>
            </p:cNvPr>
            <p:cNvSpPr txBox="1">
              <a:spLocks noChangeArrowheads="1"/>
            </p:cNvSpPr>
            <p:nvPr/>
          </p:nvSpPr>
          <p:spPr bwMode="auto">
            <a:xfrm>
              <a:off x="1536" y="2581"/>
              <a:ext cx="105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under-graduate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18" name="Line 14">
              <a:extLst>
                <a:ext uri="{FF2B5EF4-FFF2-40B4-BE49-F238E27FC236}">
                  <a16:creationId xmlns:a16="http://schemas.microsoft.com/office/drawing/2014/main" id="{989B845A-34AC-4906-9745-91F5582A3B69}"/>
                </a:ext>
              </a:extLst>
            </p:cNvPr>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5">
              <a:extLst>
                <a:ext uri="{FF2B5EF4-FFF2-40B4-BE49-F238E27FC236}">
                  <a16:creationId xmlns:a16="http://schemas.microsoft.com/office/drawing/2014/main" id="{7112C142-CD7A-4574-A303-2EA235D4267E}"/>
                </a:ext>
              </a:extLst>
            </p:cNvPr>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6">
              <a:extLst>
                <a:ext uri="{FF2B5EF4-FFF2-40B4-BE49-F238E27FC236}">
                  <a16:creationId xmlns:a16="http://schemas.microsoft.com/office/drawing/2014/main" id="{F13CA72B-06C0-4A2D-9EAC-A54E8589B921}"/>
                </a:ext>
              </a:extLst>
            </p:cNvPr>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781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9443"/>
            <a:ext cx="11029950" cy="507693"/>
          </a:xfrm>
        </p:spPr>
        <p:txBody>
          <a:bodyPr>
            <a:normAutofit fontScale="90000"/>
          </a:bodyPr>
          <a:lstStyle/>
          <a:p>
            <a:pPr algn="ctr"/>
            <a:r>
              <a:rPr lang="en-US" altLang="en-US" b="1" dirty="0">
                <a:solidFill>
                  <a:srgbClr val="0070C0"/>
                </a:solidFill>
                <a:latin typeface="Book Antiqua" pitchFamily="18" charset="0"/>
              </a:rPr>
              <a:t>Relationships  between  ACTORS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50710" y="1029828"/>
            <a:ext cx="11530011" cy="961206"/>
          </a:xfrm>
        </p:spPr>
        <p:txBody>
          <a:bodyPr>
            <a:noAutofit/>
          </a:bodyPr>
          <a:lstStyle/>
          <a:p>
            <a:pPr>
              <a:lnSpc>
                <a:spcPct val="90000"/>
              </a:lnSpc>
              <a:buFont typeface="Wingdings" pitchFamily="2" charset="2"/>
              <a:buChar char="q"/>
              <a:defRPr/>
            </a:pPr>
            <a:r>
              <a:rPr lang="en-US" sz="2200" b="1" dirty="0">
                <a:solidFill>
                  <a:srgbClr val="C00000"/>
                </a:solidFill>
                <a:latin typeface="+mj-lt"/>
              </a:rPr>
              <a:t>Generalization</a:t>
            </a:r>
            <a:r>
              <a:rPr lang="en-US" sz="2200" dirty="0">
                <a:solidFill>
                  <a:srgbClr val="C00000"/>
                </a:solidFill>
                <a:latin typeface="+mj-lt"/>
              </a:rPr>
              <a:t> </a:t>
            </a:r>
            <a:r>
              <a:rPr lang="en-US" sz="2200" dirty="0">
                <a:latin typeface="+mj-lt"/>
              </a:rPr>
              <a:t>- </a:t>
            </a:r>
            <a:r>
              <a:rPr lang="en-US" sz="2200" dirty="0"/>
              <a:t>A generalization relationship means that a child actor inherits the behavior and meaning of the parent actor. The child may add or override the behavior of the parent.</a:t>
            </a:r>
            <a:endParaRPr lang="en-US" sz="2200" dirty="0">
              <a:latin typeface="+mj-lt"/>
            </a:endParaRPr>
          </a:p>
        </p:txBody>
      </p:sp>
      <p:pic>
        <p:nvPicPr>
          <p:cNvPr id="25606" name="Picture 6" descr="http://geeksww.com/images/Lab2-PartA-1.jpg"/>
          <p:cNvPicPr>
            <a:picLocks noChangeAspect="1" noChangeArrowheads="1"/>
          </p:cNvPicPr>
          <p:nvPr/>
        </p:nvPicPr>
        <p:blipFill>
          <a:blip r:embed="rId2"/>
          <a:srcRect/>
          <a:stretch>
            <a:fillRect/>
          </a:stretch>
        </p:blipFill>
        <p:spPr bwMode="auto">
          <a:xfrm>
            <a:off x="1409524" y="2020529"/>
            <a:ext cx="8961121" cy="4586748"/>
          </a:xfrm>
          <a:prstGeom prst="rect">
            <a:avLst/>
          </a:prstGeom>
          <a:noFill/>
        </p:spPr>
      </p:pic>
      <p:sp>
        <p:nvSpPr>
          <p:cNvPr id="7" name="Slide Number Placeholder 3">
            <a:extLst>
              <a:ext uri="{FF2B5EF4-FFF2-40B4-BE49-F238E27FC236}">
                <a16:creationId xmlns:a16="http://schemas.microsoft.com/office/drawing/2014/main" id="{7BEBBE5B-9642-4A32-A9D6-89D7FE470C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8" name="Content Placeholder 2">
            <a:extLst>
              <a:ext uri="{FF2B5EF4-FFF2-40B4-BE49-F238E27FC236}">
                <a16:creationId xmlns:a16="http://schemas.microsoft.com/office/drawing/2014/main" id="{EFE5AEB1-4FFB-426D-951C-FEF00FF32C1A}"/>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40BD0876-1C54-4E64-8388-47688A1E88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E5912640-BCD7-46AF-A6F7-952CE125FE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7854C550-1096-413C-B23A-97D2367F195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88391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613185"/>
            <a:ext cx="11029950" cy="433950"/>
          </a:xfrm>
        </p:spPr>
        <p:txBody>
          <a:bodyPr>
            <a:normAutofit fontScale="90000"/>
          </a:bodyPr>
          <a:lstStyle/>
          <a:p>
            <a:pPr algn="ctr"/>
            <a:r>
              <a:rPr lang="en-US" altLang="en-US" b="1" dirty="0">
                <a:solidFill>
                  <a:srgbClr val="0070C0"/>
                </a:solidFill>
                <a:latin typeface="Book Antiqua" pitchFamily="18" charset="0"/>
              </a:rPr>
              <a:t>    Use cases  description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814388" y="1457530"/>
            <a:ext cx="10920412" cy="4611688"/>
          </a:xfrm>
        </p:spPr>
        <p:txBody>
          <a:bodyPr>
            <a:noAutofit/>
          </a:bodyPr>
          <a:lstStyle/>
          <a:p>
            <a:pPr marL="342900" lvl="0" indent="-342900" algn="r" defTabSz="914400" rtl="1">
              <a:lnSpc>
                <a:spcPct val="115000"/>
              </a:lnSpc>
              <a:spcAft>
                <a:spcPts val="0"/>
              </a:spcAft>
              <a:buClrTx/>
              <a:buSzTx/>
              <a:buNone/>
              <a:defRPr/>
            </a:pPr>
            <a:endParaRPr lang="en-US" sz="2400" dirty="0">
              <a:solidFill>
                <a:schemeClr val="tx1"/>
              </a:solidFill>
            </a:endParaRP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Title or Reference Name	- meaningful name of the UC</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Author/Date		- the author and creation date</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Modification/Date		- last modification and its date</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Purpose			- specifies the goal to be achieved</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Overview			- short description of the processes</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Cross References		- requirements references</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Actors			- agents participating</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Pre-Conditions		- must be true to allow execution</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Post Conditions		- will be set when completes normally</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Normal flow of events	- regular flow of activities</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Alternative flow of events 	- other flow of activities</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Exceptional flow of events 	- unusual situations</a:t>
            </a:r>
          </a:p>
          <a:p>
            <a:pPr marL="742950" lvl="1" indent="-285750" defTabSz="914400">
              <a:lnSpc>
                <a:spcPct val="90000"/>
              </a:lnSpc>
              <a:spcAft>
                <a:spcPts val="0"/>
              </a:spcAft>
              <a:buClr>
                <a:schemeClr val="tx2"/>
              </a:buClr>
              <a:buSzTx/>
              <a:buFont typeface="Wingdings" pitchFamily="2" charset="2"/>
              <a:buChar char="§"/>
              <a:defRPr/>
            </a:pPr>
            <a:r>
              <a:rPr lang="en-US" sz="2000" dirty="0">
                <a:solidFill>
                  <a:schemeClr val="tx1"/>
                </a:solidFill>
              </a:rPr>
              <a:t>Implementation issues	- foreseen implementation problems</a:t>
            </a:r>
          </a:p>
          <a:p>
            <a:pPr marL="742950" lvl="1" indent="-285750" defTabSz="914400">
              <a:lnSpc>
                <a:spcPct val="90000"/>
              </a:lnSpc>
              <a:spcAft>
                <a:spcPts val="0"/>
              </a:spcAft>
              <a:buClr>
                <a:schemeClr val="tx2"/>
              </a:buClr>
              <a:buSzTx/>
              <a:buFont typeface="Wingdings" pitchFamily="2" charset="2"/>
              <a:buChar char="§"/>
              <a:defRPr/>
            </a:pPr>
            <a:endParaRPr lang="en-US" sz="2000" dirty="0">
              <a:solidFill>
                <a:schemeClr val="tx1"/>
              </a:solidFill>
              <a:latin typeface="+mj-lt"/>
            </a:endParaRPr>
          </a:p>
          <a:p>
            <a:pPr marL="742950" lvl="1" indent="-285750" defTabSz="914400">
              <a:lnSpc>
                <a:spcPct val="90000"/>
              </a:lnSpc>
              <a:spcAft>
                <a:spcPts val="0"/>
              </a:spcAft>
              <a:buClr>
                <a:schemeClr val="tx2"/>
              </a:buClr>
              <a:buSzTx/>
              <a:buNone/>
              <a:defRPr/>
            </a:pPr>
            <a:endParaRPr lang="en-US" sz="2000" dirty="0">
              <a:latin typeface="+mj-lt"/>
            </a:endParaRPr>
          </a:p>
        </p:txBody>
      </p:sp>
      <p:sp>
        <p:nvSpPr>
          <p:cNvPr id="5" name="Slide Number Placeholder 3">
            <a:extLst>
              <a:ext uri="{FF2B5EF4-FFF2-40B4-BE49-F238E27FC236}">
                <a16:creationId xmlns:a16="http://schemas.microsoft.com/office/drawing/2014/main" id="{11EAFB8A-1AEA-40B5-A14A-190A9EB4C6FE}"/>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7" name="Content Placeholder 2">
            <a:extLst>
              <a:ext uri="{FF2B5EF4-FFF2-40B4-BE49-F238E27FC236}">
                <a16:creationId xmlns:a16="http://schemas.microsoft.com/office/drawing/2014/main" id="{626FFB59-C743-4792-AC58-F4CA6580670A}"/>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2F422778-FE59-4072-9EBD-8F4419A4418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C0F454B2-17D6-41A5-8E4B-B520B5BFB47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7C9A1C11-7E03-4D44-98A8-9A94CA6A2CB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400340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6193" y="634182"/>
            <a:ext cx="11029950" cy="471948"/>
          </a:xfrm>
        </p:spPr>
        <p:txBody>
          <a:bodyPr>
            <a:normAutofit fontScale="90000"/>
          </a:bodyPr>
          <a:lstStyle/>
          <a:p>
            <a:pPr algn="ctr"/>
            <a:r>
              <a:rPr lang="en-US" altLang="en-US" b="1" dirty="0">
                <a:solidFill>
                  <a:srgbClr val="0070C0"/>
                </a:solidFill>
                <a:latin typeface="Book Antiqua" pitchFamily="18" charset="0"/>
              </a:rPr>
              <a:t> Use cases  example –  atm  money   withdraw</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8414" y="1463624"/>
            <a:ext cx="10920412" cy="4863434"/>
          </a:xfrm>
        </p:spPr>
        <p:txBody>
          <a:bodyPr>
            <a:noAutofit/>
          </a:bodyPr>
          <a:lstStyle/>
          <a:p>
            <a:pPr marL="342900" indent="-342900" defTabSz="914400">
              <a:spcAft>
                <a:spcPts val="0"/>
              </a:spcAft>
              <a:buClrTx/>
              <a:buSzTx/>
              <a:buFont typeface="Wingdings" pitchFamily="2" charset="2"/>
              <a:buChar char="q"/>
              <a:defRPr/>
            </a:pPr>
            <a:r>
              <a:rPr lang="en-US" sz="2000" b="1" dirty="0">
                <a:solidFill>
                  <a:schemeClr val="tx1"/>
                </a:solidFill>
                <a:latin typeface="+mj-lt"/>
              </a:rPr>
              <a:t>Use case Title: </a:t>
            </a:r>
            <a:r>
              <a:rPr lang="en-US" sz="2000" dirty="0">
                <a:solidFill>
                  <a:schemeClr val="tx1"/>
                </a:solidFill>
                <a:latin typeface="+mj-lt"/>
              </a:rPr>
              <a:t>UC-1</a:t>
            </a:r>
          </a:p>
          <a:p>
            <a:pPr marL="342900" lvl="0" indent="-342900" defTabSz="914400">
              <a:spcAft>
                <a:spcPts val="0"/>
              </a:spcAft>
              <a:buClrTx/>
              <a:buSzTx/>
              <a:buFont typeface="Wingdings" pitchFamily="2" charset="2"/>
              <a:buChar char="q"/>
              <a:defRPr/>
            </a:pPr>
            <a:r>
              <a:rPr lang="en-US" sz="2000" b="1" dirty="0">
                <a:solidFill>
                  <a:schemeClr val="tx1"/>
                </a:solidFill>
                <a:latin typeface="+mj-lt"/>
              </a:rPr>
              <a:t>Use Case: </a:t>
            </a:r>
            <a:r>
              <a:rPr lang="en-US" sz="2000" dirty="0">
                <a:solidFill>
                  <a:schemeClr val="tx1"/>
                </a:solidFill>
                <a:latin typeface="+mj-lt"/>
              </a:rPr>
              <a:t>Withdraw Money</a:t>
            </a:r>
          </a:p>
          <a:p>
            <a:pPr marL="342900" lvl="0" indent="-342900" defTabSz="914400">
              <a:spcAft>
                <a:spcPts val="0"/>
              </a:spcAft>
              <a:buClrTx/>
              <a:buSzTx/>
              <a:buFont typeface="Wingdings" pitchFamily="2" charset="2"/>
              <a:buChar char="q"/>
              <a:defRPr/>
            </a:pPr>
            <a:r>
              <a:rPr lang="en-US" sz="2000" b="1" dirty="0">
                <a:solidFill>
                  <a:schemeClr val="tx1"/>
                </a:solidFill>
                <a:latin typeface="+mj-lt"/>
              </a:rPr>
              <a:t>Author:</a:t>
            </a:r>
            <a:r>
              <a:rPr lang="en-US" sz="2000" dirty="0">
                <a:solidFill>
                  <a:schemeClr val="tx1"/>
                </a:solidFill>
                <a:latin typeface="+mj-lt"/>
              </a:rPr>
              <a:t> Jack </a:t>
            </a:r>
            <a:r>
              <a:rPr lang="en-US" sz="2000" dirty="0" err="1">
                <a:solidFill>
                  <a:schemeClr val="tx1"/>
                </a:solidFill>
                <a:latin typeface="+mj-lt"/>
              </a:rPr>
              <a:t>Lonagon</a:t>
            </a:r>
            <a:endParaRPr lang="en-US" sz="2000" dirty="0">
              <a:solidFill>
                <a:schemeClr val="tx1"/>
              </a:solidFill>
              <a:latin typeface="+mj-lt"/>
            </a:endParaRPr>
          </a:p>
          <a:p>
            <a:pPr marL="342900" lvl="0" indent="-342900" defTabSz="914400">
              <a:spcAft>
                <a:spcPts val="0"/>
              </a:spcAft>
              <a:buClrTx/>
              <a:buSzTx/>
              <a:buFont typeface="Wingdings" pitchFamily="2" charset="2"/>
              <a:buChar char="q"/>
              <a:defRPr/>
            </a:pPr>
            <a:r>
              <a:rPr lang="en-US" sz="2000" b="1" dirty="0">
                <a:solidFill>
                  <a:schemeClr val="tx1"/>
                </a:solidFill>
                <a:latin typeface="+mj-lt"/>
              </a:rPr>
              <a:t>Created Date: </a:t>
            </a:r>
            <a:r>
              <a:rPr lang="en-US" sz="2000" dirty="0">
                <a:solidFill>
                  <a:schemeClr val="tx1"/>
                </a:solidFill>
                <a:latin typeface="+mj-lt"/>
              </a:rPr>
              <a:t>1-OCT-2015</a:t>
            </a:r>
          </a:p>
          <a:p>
            <a:pPr marL="342900" indent="-342900" defTabSz="914400">
              <a:spcAft>
                <a:spcPts val="0"/>
              </a:spcAft>
              <a:buClrTx/>
              <a:buSzTx/>
              <a:buFont typeface="Wingdings" pitchFamily="2" charset="2"/>
              <a:buChar char="q"/>
              <a:defRPr/>
            </a:pPr>
            <a:r>
              <a:rPr lang="en-US" sz="2000" b="1" dirty="0">
                <a:solidFill>
                  <a:schemeClr val="tx1"/>
                </a:solidFill>
                <a:latin typeface="+mj-lt"/>
              </a:rPr>
              <a:t>Modification Date: </a:t>
            </a:r>
            <a:r>
              <a:rPr lang="en-US" sz="2000" dirty="0">
                <a:solidFill>
                  <a:schemeClr val="tx1"/>
                </a:solidFill>
                <a:latin typeface="+mj-lt"/>
              </a:rPr>
              <a:t>20-Apr-2017</a:t>
            </a:r>
          </a:p>
          <a:p>
            <a:pPr marL="342900" lvl="0" indent="-342900" defTabSz="914400">
              <a:spcAft>
                <a:spcPts val="0"/>
              </a:spcAft>
              <a:buClrTx/>
              <a:buSzTx/>
              <a:buFont typeface="Wingdings" pitchFamily="2" charset="2"/>
              <a:buChar char="q"/>
              <a:defRPr/>
            </a:pPr>
            <a:r>
              <a:rPr lang="en-US" sz="2000" b="1" dirty="0">
                <a:solidFill>
                  <a:schemeClr val="tx1"/>
                </a:solidFill>
                <a:latin typeface="+mj-lt"/>
              </a:rPr>
              <a:t>Purpose: </a:t>
            </a:r>
            <a:r>
              <a:rPr lang="en-US" sz="2000" dirty="0">
                <a:solidFill>
                  <a:schemeClr val="tx1"/>
                </a:solidFill>
                <a:latin typeface="+mj-lt"/>
              </a:rPr>
              <a:t>To withdraw some cash from user’s bank account</a:t>
            </a:r>
          </a:p>
          <a:p>
            <a:pPr marL="342900" lvl="0" indent="-342900" defTabSz="914400">
              <a:spcAft>
                <a:spcPts val="0"/>
              </a:spcAft>
              <a:buClrTx/>
              <a:buSzTx/>
              <a:buFont typeface="Wingdings" pitchFamily="2" charset="2"/>
              <a:buChar char="q"/>
              <a:defRPr/>
            </a:pPr>
            <a:r>
              <a:rPr lang="en-US" sz="2000" b="1" dirty="0">
                <a:solidFill>
                  <a:schemeClr val="tx1"/>
                </a:solidFill>
                <a:latin typeface="+mj-lt"/>
              </a:rPr>
              <a:t>Overview: </a:t>
            </a:r>
            <a:r>
              <a:rPr lang="en-US" sz="2000" dirty="0">
                <a:solidFill>
                  <a:schemeClr val="tx1"/>
                </a:solidFill>
                <a:latin typeface="+mj-lt"/>
              </a:rPr>
              <a:t>The use case starts when the customer inserts his credit card into the system.</a:t>
            </a:r>
            <a:br>
              <a:rPr lang="en-US" sz="2000" dirty="0">
                <a:solidFill>
                  <a:schemeClr val="tx1"/>
                </a:solidFill>
                <a:latin typeface="+mj-lt"/>
              </a:rPr>
            </a:br>
            <a:r>
              <a:rPr lang="en-US" sz="2000" dirty="0">
                <a:solidFill>
                  <a:schemeClr val="tx1"/>
                </a:solidFill>
                <a:latin typeface="+mj-lt"/>
              </a:rPr>
              <a:t> The system requests the user PIN. The system validates the PIN. If the validation succeeded,</a:t>
            </a:r>
            <a:br>
              <a:rPr lang="en-US" sz="2000" dirty="0">
                <a:solidFill>
                  <a:schemeClr val="tx1"/>
                </a:solidFill>
                <a:latin typeface="+mj-lt"/>
              </a:rPr>
            </a:br>
            <a:r>
              <a:rPr lang="en-US" sz="2000" dirty="0">
                <a:solidFill>
                  <a:schemeClr val="tx1"/>
                </a:solidFill>
                <a:latin typeface="+mj-lt"/>
              </a:rPr>
              <a:t> the customer can choose the withdraw operation else alternative </a:t>
            </a:r>
            <a:r>
              <a:rPr lang="en-US" sz="2000" dirty="0">
                <a:solidFill>
                  <a:srgbClr val="C00000"/>
                </a:solidFill>
                <a:latin typeface="+mj-lt"/>
              </a:rPr>
              <a:t>1 – validation failure is executed</a:t>
            </a:r>
            <a:r>
              <a:rPr lang="en-US" sz="2000" dirty="0">
                <a:solidFill>
                  <a:schemeClr val="tx1"/>
                </a:solidFill>
                <a:latin typeface="+mj-lt"/>
              </a:rPr>
              <a:t>. </a:t>
            </a:r>
            <a:br>
              <a:rPr lang="en-US" sz="2000" dirty="0">
                <a:solidFill>
                  <a:schemeClr val="tx1"/>
                </a:solidFill>
                <a:latin typeface="+mj-lt"/>
              </a:rPr>
            </a:br>
            <a:r>
              <a:rPr lang="en-US" sz="2000" dirty="0">
                <a:solidFill>
                  <a:schemeClr val="tx1"/>
                </a:solidFill>
                <a:latin typeface="+mj-lt"/>
              </a:rPr>
              <a:t>The customer enters the amount of cash to withdraw. The system checks the amount of cash</a:t>
            </a:r>
            <a:br>
              <a:rPr lang="en-US" sz="2000" dirty="0">
                <a:solidFill>
                  <a:schemeClr val="tx1"/>
                </a:solidFill>
                <a:latin typeface="+mj-lt"/>
              </a:rPr>
            </a:br>
            <a:r>
              <a:rPr lang="en-US" sz="2000" dirty="0">
                <a:solidFill>
                  <a:schemeClr val="tx1"/>
                </a:solidFill>
                <a:latin typeface="+mj-lt"/>
              </a:rPr>
              <a:t>in the user account, its credit limit. If the withdraw amount in the range between the current</a:t>
            </a:r>
            <a:br>
              <a:rPr lang="en-US" sz="2000" dirty="0">
                <a:solidFill>
                  <a:schemeClr val="tx1"/>
                </a:solidFill>
                <a:latin typeface="+mj-lt"/>
              </a:rPr>
            </a:br>
            <a:r>
              <a:rPr lang="en-US" sz="2000" dirty="0">
                <a:solidFill>
                  <a:schemeClr val="tx1"/>
                </a:solidFill>
                <a:latin typeface="+mj-lt"/>
              </a:rPr>
              <a:t>amount + credit limit, the system dispense the cash and prints a withdraw receipt, </a:t>
            </a:r>
            <a:br>
              <a:rPr lang="en-US" sz="2000" dirty="0">
                <a:solidFill>
                  <a:schemeClr val="tx1"/>
                </a:solidFill>
                <a:latin typeface="+mj-lt"/>
              </a:rPr>
            </a:br>
            <a:r>
              <a:rPr lang="en-US" sz="2000" dirty="0">
                <a:solidFill>
                  <a:srgbClr val="C00000"/>
                </a:solidFill>
                <a:latin typeface="+mj-lt"/>
              </a:rPr>
              <a:t>else alternative 2 – amount exceeded is executed</a:t>
            </a:r>
            <a:r>
              <a:rPr lang="en-US" sz="2000" dirty="0">
                <a:solidFill>
                  <a:schemeClr val="tx1"/>
                </a:solidFill>
                <a:latin typeface="+mj-lt"/>
              </a:rPr>
              <a:t>.</a:t>
            </a:r>
          </a:p>
          <a:p>
            <a:pPr marL="342900" lvl="0" indent="-342900" defTabSz="914400">
              <a:spcAft>
                <a:spcPts val="0"/>
              </a:spcAft>
              <a:buClrTx/>
              <a:buSzTx/>
              <a:buFont typeface="Wingdings" pitchFamily="2" charset="2"/>
              <a:buChar char="q"/>
              <a:defRPr/>
            </a:pPr>
            <a:r>
              <a:rPr lang="en-US" sz="2000" b="1" dirty="0">
                <a:solidFill>
                  <a:schemeClr val="tx1"/>
                </a:solidFill>
                <a:latin typeface="+mj-lt"/>
              </a:rPr>
              <a:t>Cross References: </a:t>
            </a:r>
            <a:r>
              <a:rPr lang="en-US" sz="2000" dirty="0">
                <a:solidFill>
                  <a:schemeClr val="tx1"/>
                </a:solidFill>
                <a:latin typeface="+mj-lt"/>
              </a:rPr>
              <a:t>UC-3</a:t>
            </a:r>
            <a:endParaRPr lang="en-US" sz="2000" dirty="0">
              <a:latin typeface="+mj-lt"/>
            </a:endParaRPr>
          </a:p>
        </p:txBody>
      </p:sp>
      <p:sp>
        <p:nvSpPr>
          <p:cNvPr id="5" name="Slide Number Placeholder 3">
            <a:extLst>
              <a:ext uri="{FF2B5EF4-FFF2-40B4-BE49-F238E27FC236}">
                <a16:creationId xmlns:a16="http://schemas.microsoft.com/office/drawing/2014/main" id="{EAE2D1A0-CE28-459B-8C21-71CC56CEF1F2}"/>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7" name="Content Placeholder 2">
            <a:extLst>
              <a:ext uri="{FF2B5EF4-FFF2-40B4-BE49-F238E27FC236}">
                <a16:creationId xmlns:a16="http://schemas.microsoft.com/office/drawing/2014/main" id="{E3E109EE-77C0-4AC0-BB07-5D07C5086C3E}"/>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F70E40E8-7988-4473-AE58-7AB2DA4AAE3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1C8A9A93-5568-477A-8E57-61231E913D3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46E451D6-D87C-4417-B09C-BB89E660144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54574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613185"/>
            <a:ext cx="11029950" cy="507693"/>
          </a:xfrm>
        </p:spPr>
        <p:txBody>
          <a:bodyPr>
            <a:normAutofit fontScale="90000"/>
          </a:bodyPr>
          <a:lstStyle/>
          <a:p>
            <a:pPr algn="ctr"/>
            <a:r>
              <a:rPr lang="en-US" altLang="en-US" b="1" dirty="0">
                <a:solidFill>
                  <a:srgbClr val="0070C0"/>
                </a:solidFill>
                <a:latin typeface="Book Antiqua" pitchFamily="18" charset="0"/>
              </a:rPr>
              <a:t>Use cases  example –  </a:t>
            </a:r>
            <a:r>
              <a:rPr lang="en-US" altLang="en-US" b="1" dirty="0" err="1">
                <a:solidFill>
                  <a:srgbClr val="0070C0"/>
                </a:solidFill>
                <a:latin typeface="Book Antiqua" pitchFamily="18" charset="0"/>
              </a:rPr>
              <a:t>atm</a:t>
            </a:r>
            <a:r>
              <a:rPr lang="en-US" altLang="en-US" b="1" dirty="0">
                <a:solidFill>
                  <a:srgbClr val="0070C0"/>
                </a:solidFill>
                <a:latin typeface="Book Antiqua" pitchFamily="18" charset="0"/>
              </a:rPr>
              <a:t>  money   withdraw</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3665" y="1463625"/>
            <a:ext cx="10920412" cy="4114800"/>
          </a:xfrm>
        </p:spPr>
        <p:txBody>
          <a:bodyPr>
            <a:noAutofit/>
          </a:bodyPr>
          <a:lstStyle/>
          <a:p>
            <a:pPr marL="342900" lvl="0" indent="-342900" defTabSz="914400">
              <a:lnSpc>
                <a:spcPct val="90000"/>
              </a:lnSpc>
              <a:spcAft>
                <a:spcPts val="0"/>
              </a:spcAft>
              <a:buClrTx/>
              <a:buSzTx/>
              <a:buFont typeface="Wingdings" pitchFamily="2" charset="2"/>
              <a:buChar char="q"/>
              <a:defRPr/>
            </a:pPr>
            <a:r>
              <a:rPr lang="en-US" sz="2000" b="1" dirty="0">
                <a:solidFill>
                  <a:schemeClr val="tx1"/>
                </a:solidFill>
                <a:latin typeface="+mj-lt"/>
              </a:rPr>
              <a:t>Actors:</a:t>
            </a:r>
            <a:r>
              <a:rPr lang="en-US" sz="2000" dirty="0">
                <a:solidFill>
                  <a:schemeClr val="tx1"/>
                </a:solidFill>
                <a:latin typeface="+mj-lt"/>
              </a:rPr>
              <a:t> Customer</a:t>
            </a:r>
            <a:br>
              <a:rPr lang="en-US" sz="2000" dirty="0">
                <a:solidFill>
                  <a:schemeClr val="tx1"/>
                </a:solidFill>
                <a:latin typeface="+mj-lt"/>
              </a:rPr>
            </a:br>
            <a:endParaRPr lang="en-US" sz="2000" dirty="0">
              <a:solidFill>
                <a:schemeClr val="tx1"/>
              </a:solidFill>
              <a:latin typeface="+mj-lt"/>
            </a:endParaRPr>
          </a:p>
          <a:p>
            <a:pPr marL="342900" lvl="0" indent="-342900" defTabSz="914400">
              <a:lnSpc>
                <a:spcPct val="90000"/>
              </a:lnSpc>
              <a:spcAft>
                <a:spcPts val="0"/>
              </a:spcAft>
              <a:buClrTx/>
              <a:buSzTx/>
              <a:buFont typeface="Wingdings" pitchFamily="2" charset="2"/>
              <a:buChar char="q"/>
              <a:defRPr/>
            </a:pPr>
            <a:r>
              <a:rPr lang="en-US" sz="2000" b="1" dirty="0">
                <a:solidFill>
                  <a:schemeClr val="tx1"/>
                </a:solidFill>
                <a:latin typeface="+mj-lt"/>
              </a:rPr>
              <a:t>Pre-Condition:</a:t>
            </a:r>
          </a:p>
          <a:p>
            <a:pPr marL="742950" lvl="1" indent="-285750" defTabSz="914400">
              <a:lnSpc>
                <a:spcPct val="90000"/>
              </a:lnSpc>
              <a:spcAft>
                <a:spcPts val="0"/>
              </a:spcAft>
              <a:buClrTx/>
              <a:buSzTx/>
              <a:buFont typeface="Arial" pitchFamily="34" charset="0"/>
              <a:buChar char="–"/>
              <a:defRPr/>
            </a:pPr>
            <a:r>
              <a:rPr lang="en-US" sz="2000" dirty="0">
                <a:solidFill>
                  <a:schemeClr val="tx1"/>
                </a:solidFill>
                <a:latin typeface="+mj-lt"/>
              </a:rPr>
              <a:t>The ATM must be in a state ready to accept transactions</a:t>
            </a:r>
          </a:p>
          <a:p>
            <a:pPr marL="742950" lvl="1" indent="-285750" defTabSz="914400">
              <a:lnSpc>
                <a:spcPct val="90000"/>
              </a:lnSpc>
              <a:spcAft>
                <a:spcPts val="0"/>
              </a:spcAft>
              <a:buClrTx/>
              <a:buSzTx/>
              <a:buFont typeface="Arial" pitchFamily="34" charset="0"/>
              <a:buChar char="–"/>
              <a:defRPr/>
            </a:pPr>
            <a:r>
              <a:rPr lang="en-US" sz="2000" dirty="0">
                <a:solidFill>
                  <a:schemeClr val="tx1"/>
                </a:solidFill>
                <a:latin typeface="+mj-lt"/>
              </a:rPr>
              <a:t>The ATM must have at least some cash on hand that it can dispense</a:t>
            </a:r>
          </a:p>
          <a:p>
            <a:pPr marL="742950" lvl="1" indent="-285750" defTabSz="914400">
              <a:lnSpc>
                <a:spcPct val="90000"/>
              </a:lnSpc>
              <a:spcAft>
                <a:spcPts val="0"/>
              </a:spcAft>
              <a:buClrTx/>
              <a:buSzTx/>
              <a:buFont typeface="Arial" pitchFamily="34" charset="0"/>
              <a:buChar char="–"/>
              <a:defRPr/>
            </a:pPr>
            <a:r>
              <a:rPr lang="en-US" sz="2000" dirty="0">
                <a:solidFill>
                  <a:schemeClr val="tx1"/>
                </a:solidFill>
                <a:latin typeface="+mj-lt"/>
              </a:rPr>
              <a:t>The ATM must have enough paper to print a receipt for at least one transaction</a:t>
            </a:r>
            <a:br>
              <a:rPr lang="en-US" sz="2000" dirty="0">
                <a:solidFill>
                  <a:schemeClr val="tx1"/>
                </a:solidFill>
                <a:latin typeface="+mj-lt"/>
              </a:rPr>
            </a:br>
            <a:endParaRPr lang="en-US" sz="2000" dirty="0">
              <a:solidFill>
                <a:schemeClr val="tx1"/>
              </a:solidFill>
              <a:latin typeface="+mj-lt"/>
            </a:endParaRPr>
          </a:p>
          <a:p>
            <a:pPr marL="342900" lvl="0" indent="-342900" defTabSz="914400">
              <a:lnSpc>
                <a:spcPct val="90000"/>
              </a:lnSpc>
              <a:spcAft>
                <a:spcPts val="0"/>
              </a:spcAft>
              <a:buClrTx/>
              <a:buSzTx/>
              <a:buFont typeface="Wingdings" pitchFamily="2" charset="2"/>
              <a:buChar char="q"/>
              <a:defRPr/>
            </a:pPr>
            <a:r>
              <a:rPr lang="en-US" sz="2000" b="1" dirty="0">
                <a:solidFill>
                  <a:schemeClr val="tx1"/>
                </a:solidFill>
                <a:latin typeface="+mj-lt"/>
              </a:rPr>
              <a:t>Post Condition:</a:t>
            </a:r>
          </a:p>
          <a:p>
            <a:pPr marL="742950" lvl="1" indent="-285750" defTabSz="914400">
              <a:lnSpc>
                <a:spcPct val="90000"/>
              </a:lnSpc>
              <a:spcAft>
                <a:spcPts val="0"/>
              </a:spcAft>
              <a:buClrTx/>
              <a:buSzTx/>
              <a:buFont typeface="Arial" pitchFamily="34" charset="0"/>
              <a:buChar char="–"/>
              <a:defRPr/>
            </a:pPr>
            <a:r>
              <a:rPr lang="en-US" sz="2000" dirty="0">
                <a:solidFill>
                  <a:schemeClr val="tx1"/>
                </a:solidFill>
                <a:latin typeface="+mj-lt"/>
              </a:rPr>
              <a:t>The current amount of cash in the user account is the amount before the withdraw minus the withdraw amount</a:t>
            </a:r>
          </a:p>
          <a:p>
            <a:pPr marL="742950" lvl="1" indent="-285750" defTabSz="914400">
              <a:lnSpc>
                <a:spcPct val="90000"/>
              </a:lnSpc>
              <a:spcAft>
                <a:spcPts val="0"/>
              </a:spcAft>
              <a:buClrTx/>
              <a:buSzTx/>
              <a:buFont typeface="Arial" pitchFamily="34" charset="0"/>
              <a:buChar char="–"/>
              <a:defRPr/>
            </a:pPr>
            <a:r>
              <a:rPr lang="en-US" sz="2000" dirty="0">
                <a:solidFill>
                  <a:schemeClr val="tx1"/>
                </a:solidFill>
                <a:latin typeface="+mj-lt"/>
              </a:rPr>
              <a:t>A receipt was printed on the withdraw amount</a:t>
            </a:r>
          </a:p>
          <a:p>
            <a:pPr marL="742950" lvl="1" indent="-285750" defTabSz="914400">
              <a:lnSpc>
                <a:spcPct val="90000"/>
              </a:lnSpc>
              <a:spcAft>
                <a:spcPts val="0"/>
              </a:spcAft>
              <a:buClrTx/>
              <a:buSzTx/>
              <a:buFont typeface="Arial" pitchFamily="34" charset="0"/>
              <a:buChar char="–"/>
              <a:defRPr/>
            </a:pPr>
            <a:r>
              <a:rPr lang="en-US" sz="2000" dirty="0">
                <a:solidFill>
                  <a:schemeClr val="tx1"/>
                </a:solidFill>
                <a:latin typeface="+mj-lt"/>
              </a:rPr>
              <a:t>The withdraw transaction was audit in the System log file</a:t>
            </a:r>
          </a:p>
        </p:txBody>
      </p:sp>
      <p:sp>
        <p:nvSpPr>
          <p:cNvPr id="5" name="Slide Number Placeholder 3">
            <a:extLst>
              <a:ext uri="{FF2B5EF4-FFF2-40B4-BE49-F238E27FC236}">
                <a16:creationId xmlns:a16="http://schemas.microsoft.com/office/drawing/2014/main" id="{5E90CDEA-99D1-4F07-9266-ACDB79BB370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7" name="Content Placeholder 2">
            <a:extLst>
              <a:ext uri="{FF2B5EF4-FFF2-40B4-BE49-F238E27FC236}">
                <a16:creationId xmlns:a16="http://schemas.microsoft.com/office/drawing/2014/main" id="{A2E17333-5B6F-4634-B70D-4393047AB20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B405D476-85D0-45D8-8C27-E11175E8129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A454C812-F5B4-4761-9778-C941B9FF9DE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9B3D68A6-1431-4AEC-B29B-B665A06A326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0170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627933"/>
            <a:ext cx="11029950" cy="507693"/>
          </a:xfrm>
        </p:spPr>
        <p:txBody>
          <a:bodyPr>
            <a:normAutofit fontScale="90000"/>
          </a:bodyPr>
          <a:lstStyle/>
          <a:p>
            <a:pPr algn="ctr"/>
            <a:r>
              <a:rPr lang="en-US" altLang="en-US" b="1" dirty="0">
                <a:solidFill>
                  <a:srgbClr val="0070C0"/>
                </a:solidFill>
                <a:latin typeface="Book Antiqua" pitchFamily="18" charset="0"/>
              </a:rPr>
              <a:t>Use cases  example –  </a:t>
            </a:r>
            <a:r>
              <a:rPr lang="en-US" altLang="en-US" b="1" dirty="0" err="1">
                <a:solidFill>
                  <a:srgbClr val="0070C0"/>
                </a:solidFill>
                <a:latin typeface="Book Antiqua" pitchFamily="18" charset="0"/>
              </a:rPr>
              <a:t>atm</a:t>
            </a:r>
            <a:r>
              <a:rPr lang="en-US" altLang="en-US" b="1" dirty="0">
                <a:solidFill>
                  <a:srgbClr val="0070C0"/>
                </a:solidFill>
                <a:latin typeface="Book Antiqua" pitchFamily="18" charset="0"/>
              </a:rPr>
              <a:t>  money   withdraw</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84891" y="1474327"/>
            <a:ext cx="10920412" cy="509588"/>
          </a:xfrm>
        </p:spPr>
        <p:txBody>
          <a:bodyPr>
            <a:noAutofit/>
          </a:bodyPr>
          <a:lstStyle/>
          <a:p>
            <a:pPr marL="342900" indent="-342900" defTabSz="914400">
              <a:lnSpc>
                <a:spcPct val="90000"/>
              </a:lnSpc>
              <a:spcAft>
                <a:spcPts val="0"/>
              </a:spcAft>
              <a:buClrTx/>
              <a:buSzTx/>
              <a:buFont typeface="Wingdings" pitchFamily="2" charset="2"/>
              <a:buChar char="q"/>
              <a:defRPr/>
            </a:pPr>
            <a:r>
              <a:rPr lang="en-US" sz="2000" b="1" dirty="0">
                <a:latin typeface="Bell MT" pitchFamily="18" charset="0"/>
              </a:rPr>
              <a:t>Typical Course of events:</a:t>
            </a:r>
            <a:r>
              <a:rPr lang="en-US" sz="2000" dirty="0">
                <a:solidFill>
                  <a:schemeClr val="tx1"/>
                </a:solidFill>
                <a:latin typeface="+mj-lt"/>
              </a:rPr>
              <a:t/>
            </a:r>
            <a:br>
              <a:rPr lang="en-US" sz="2000" dirty="0">
                <a:solidFill>
                  <a:schemeClr val="tx1"/>
                </a:solidFill>
                <a:latin typeface="+mj-lt"/>
              </a:rPr>
            </a:br>
            <a:endParaRPr lang="en-US" sz="2000" dirty="0">
              <a:solidFill>
                <a:schemeClr val="tx1"/>
              </a:solidFill>
              <a:latin typeface="+mj-lt"/>
            </a:endParaRPr>
          </a:p>
        </p:txBody>
      </p:sp>
      <p:graphicFrame>
        <p:nvGraphicFramePr>
          <p:cNvPr id="5" name="Group 58"/>
          <p:cNvGraphicFramePr>
            <a:graphicFrameLocks/>
          </p:cNvGraphicFramePr>
          <p:nvPr>
            <p:extLst>
              <p:ext uri="{D42A27DB-BD31-4B8C-83A1-F6EECF244321}">
                <p14:modId xmlns:p14="http://schemas.microsoft.com/office/powerpoint/2010/main" val="708250738"/>
              </p:ext>
            </p:extLst>
          </p:nvPr>
        </p:nvGraphicFramePr>
        <p:xfrm>
          <a:off x="903023" y="1990330"/>
          <a:ext cx="10763794" cy="4087122"/>
        </p:xfrm>
        <a:graphic>
          <a:graphicData uri="http://schemas.openxmlformats.org/drawingml/2006/table">
            <a:tbl>
              <a:tblPr/>
              <a:tblGrid>
                <a:gridCol w="4976948">
                  <a:extLst>
                    <a:ext uri="{9D8B030D-6E8A-4147-A177-3AD203B41FA5}">
                      <a16:colId xmlns:a16="http://schemas.microsoft.com/office/drawing/2014/main" val="20000"/>
                    </a:ext>
                  </a:extLst>
                </a:gridCol>
                <a:gridCol w="5786846">
                  <a:extLst>
                    <a:ext uri="{9D8B030D-6E8A-4147-A177-3AD203B41FA5}">
                      <a16:colId xmlns:a16="http://schemas.microsoft.com/office/drawing/2014/main" val="20001"/>
                    </a:ext>
                  </a:extLst>
                </a:gridCol>
              </a:tblGrid>
              <a:tr h="3962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Actor Actions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System Actions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1. Begins when a Customer arrives at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dirty="0">
                        <a:ln>
                          <a:noFill/>
                        </a:ln>
                        <a:solidFill>
                          <a:schemeClr val="tx1"/>
                        </a:solidFill>
                        <a:effectLst>
                          <a:outerShdw blurRad="38100" dist="38100" dir="2700000" algn="tl">
                            <a:srgbClr val="C0C0C0"/>
                          </a:outerShdw>
                        </a:effectLst>
                        <a:latin typeface="+mj-lt"/>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66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2. Customer inserts a Credit card into ATM &amp; PIN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3. System verifies the customer ID and PIN</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18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5. Customer chooses  “Withdraw” operation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4. System asks for an operation type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7. Customer enters the cash amount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6. System asks for the withdraw amount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38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dirty="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8. System checks if withdraw amount is legal (50k per day)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0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9. System dispenses the cash</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10. System deduces the withdraw amount from account </a:t>
                      </a:r>
                      <a:b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b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      balance and set new balance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11. System prints a receipt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13. Customer takes the cash and the receipt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dirty="0">
                          <a:ln>
                            <a:noFill/>
                          </a:ln>
                          <a:solidFill>
                            <a:schemeClr val="tx1"/>
                          </a:solidFill>
                          <a:effectLst>
                            <a:outerShdw blurRad="38100" dist="38100" dir="2700000" algn="tl">
                              <a:srgbClr val="C0C0C0"/>
                            </a:outerShdw>
                          </a:effectLst>
                          <a:latin typeface="+mj-lt"/>
                        </a:rPr>
                        <a:t>12. System ejects the cash card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 name="Slide Number Placeholder 3">
            <a:extLst>
              <a:ext uri="{FF2B5EF4-FFF2-40B4-BE49-F238E27FC236}">
                <a16:creationId xmlns:a16="http://schemas.microsoft.com/office/drawing/2014/main" id="{F2C64CDD-C2AC-43E8-B790-DE006026098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8" name="Content Placeholder 2">
            <a:extLst>
              <a:ext uri="{FF2B5EF4-FFF2-40B4-BE49-F238E27FC236}">
                <a16:creationId xmlns:a16="http://schemas.microsoft.com/office/drawing/2014/main" id="{D6B3AB9A-43C9-44D0-8046-FDB689E26A21}"/>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A1301CA7-2394-41D5-8135-8ADEC92F9DF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2BF6B06-6843-4C94-8A90-856A7C3B991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2" name="Rectangle 11" descr="M. Mhahudul Hasan">
            <a:extLst>
              <a:ext uri="{FF2B5EF4-FFF2-40B4-BE49-F238E27FC236}">
                <a16:creationId xmlns:a16="http://schemas.microsoft.com/office/drawing/2014/main" id="{D245FC0D-45A2-4E4A-B7DF-9A3DDE4A223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4363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672179"/>
            <a:ext cx="11029950" cy="522441"/>
          </a:xfrm>
        </p:spPr>
        <p:txBody>
          <a:bodyPr/>
          <a:lstStyle/>
          <a:p>
            <a:pPr algn="ctr"/>
            <a:r>
              <a:rPr lang="en-US" altLang="en-US" b="1" dirty="0">
                <a:solidFill>
                  <a:srgbClr val="0070C0"/>
                </a:solidFill>
                <a:latin typeface="Book Antiqua" pitchFamily="18" charset="0"/>
              </a:rPr>
              <a:t>Use cases  example –  atm  money   withdraw</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5678" y="1507869"/>
            <a:ext cx="10920412" cy="4701202"/>
          </a:xfrm>
        </p:spPr>
        <p:txBody>
          <a:bodyPr>
            <a:noAutofit/>
          </a:bodyPr>
          <a:lstStyle/>
          <a:p>
            <a:pPr marL="342900" lvl="0" indent="-342900" defTabSz="914400">
              <a:lnSpc>
                <a:spcPct val="90000"/>
              </a:lnSpc>
              <a:spcAft>
                <a:spcPts val="0"/>
              </a:spcAft>
              <a:buClrTx/>
              <a:buSzTx/>
              <a:buFont typeface="Wingdings" pitchFamily="2" charset="2"/>
              <a:buChar char="q"/>
              <a:defRPr/>
            </a:pPr>
            <a:r>
              <a:rPr lang="en-US" sz="2200" b="1" dirty="0">
                <a:solidFill>
                  <a:schemeClr val="tx1"/>
                </a:solidFill>
                <a:latin typeface="+mj-lt"/>
              </a:rPr>
              <a:t>Alternative flow of events:</a:t>
            </a:r>
          </a:p>
          <a:p>
            <a:pPr marL="742950" lvl="1" indent="-285750" defTabSz="914400">
              <a:lnSpc>
                <a:spcPct val="90000"/>
              </a:lnSpc>
              <a:spcAft>
                <a:spcPts val="0"/>
              </a:spcAft>
              <a:buClrTx/>
              <a:buSzTx/>
              <a:buFont typeface="Arial" pitchFamily="34" charset="0"/>
              <a:buChar char="–"/>
              <a:defRPr/>
            </a:pPr>
            <a:r>
              <a:rPr lang="en-US" sz="2200" dirty="0">
                <a:solidFill>
                  <a:srgbClr val="C00000"/>
                </a:solidFill>
                <a:latin typeface="+mj-lt"/>
              </a:rPr>
              <a:t>Step 3: </a:t>
            </a:r>
            <a:r>
              <a:rPr lang="en-US" sz="2200" dirty="0">
                <a:solidFill>
                  <a:schemeClr val="tx1"/>
                </a:solidFill>
                <a:latin typeface="+mj-lt"/>
              </a:rPr>
              <a:t>Customer authorization failed. Display an error message, cancel the transaction and eject the card. Some other thing may happen for example go to </a:t>
            </a:r>
            <a:r>
              <a:rPr lang="en-US" sz="2200" dirty="0">
                <a:solidFill>
                  <a:srgbClr val="7030A0"/>
                </a:solidFill>
                <a:latin typeface="+mj-lt"/>
              </a:rPr>
              <a:t>step 2 </a:t>
            </a:r>
            <a:r>
              <a:rPr lang="en-US" sz="2200" dirty="0">
                <a:solidFill>
                  <a:schemeClr val="tx1"/>
                </a:solidFill>
                <a:latin typeface="+mj-lt"/>
              </a:rPr>
              <a:t>try login again for maximum 3 times and after that the failed login attempt will seize and inform related authority of any suspicious activity in the ATM machine.</a:t>
            </a:r>
          </a:p>
          <a:p>
            <a:pPr marL="742950" lvl="1" indent="-285750" defTabSz="914400">
              <a:lnSpc>
                <a:spcPct val="90000"/>
              </a:lnSpc>
              <a:spcAft>
                <a:spcPts val="0"/>
              </a:spcAft>
              <a:buClrTx/>
              <a:buSzTx/>
              <a:buFont typeface="Arial" pitchFamily="34" charset="0"/>
              <a:buChar char="–"/>
              <a:defRPr/>
            </a:pPr>
            <a:r>
              <a:rPr lang="en-US" sz="2200" dirty="0">
                <a:solidFill>
                  <a:srgbClr val="C00000"/>
                </a:solidFill>
                <a:latin typeface="+mj-lt"/>
              </a:rPr>
              <a:t>Step 8: </a:t>
            </a:r>
            <a:r>
              <a:rPr lang="en-US" sz="2200" dirty="0">
                <a:solidFill>
                  <a:schemeClr val="tx1"/>
                </a:solidFill>
                <a:latin typeface="+mj-lt"/>
              </a:rPr>
              <a:t>Customer has insufficient funds in its account. Display an error message and go to </a:t>
            </a:r>
            <a:r>
              <a:rPr lang="en-US" sz="2200" dirty="0">
                <a:solidFill>
                  <a:srgbClr val="7030A0"/>
                </a:solidFill>
                <a:latin typeface="+mj-lt"/>
              </a:rPr>
              <a:t>step 6</a:t>
            </a:r>
            <a:r>
              <a:rPr lang="en-US" sz="2200" dirty="0">
                <a:solidFill>
                  <a:schemeClr val="tx1"/>
                </a:solidFill>
                <a:latin typeface="+mj-lt"/>
              </a:rPr>
              <a:t>.</a:t>
            </a:r>
          </a:p>
          <a:p>
            <a:pPr marL="742950" lvl="1" indent="-285750" defTabSz="914400">
              <a:lnSpc>
                <a:spcPct val="90000"/>
              </a:lnSpc>
              <a:spcAft>
                <a:spcPts val="0"/>
              </a:spcAft>
              <a:buClrTx/>
              <a:buSzTx/>
              <a:buFont typeface="Arial" pitchFamily="34" charset="0"/>
              <a:buChar char="–"/>
              <a:defRPr/>
            </a:pPr>
            <a:r>
              <a:rPr lang="en-US" sz="2200" dirty="0">
                <a:solidFill>
                  <a:srgbClr val="C00000"/>
                </a:solidFill>
                <a:latin typeface="+mj-lt"/>
              </a:rPr>
              <a:t>Step 8: </a:t>
            </a:r>
            <a:r>
              <a:rPr lang="en-US" sz="2200" dirty="0">
                <a:solidFill>
                  <a:schemeClr val="tx1"/>
                </a:solidFill>
                <a:latin typeface="+mj-lt"/>
              </a:rPr>
              <a:t>Customer exceeds its legal amount. Display an error message and go to </a:t>
            </a:r>
            <a:r>
              <a:rPr lang="en-US" sz="2200" dirty="0">
                <a:solidFill>
                  <a:srgbClr val="7030A0"/>
                </a:solidFill>
                <a:latin typeface="+mj-lt"/>
              </a:rPr>
              <a:t>step 4</a:t>
            </a:r>
            <a:r>
              <a:rPr lang="en-US" sz="2200" dirty="0">
                <a:solidFill>
                  <a:schemeClr val="tx1"/>
                </a:solidFill>
                <a:latin typeface="+mj-lt"/>
              </a:rPr>
              <a:t>.</a:t>
            </a:r>
          </a:p>
          <a:p>
            <a:pPr marL="742950" lvl="1" indent="-285750" defTabSz="914400">
              <a:lnSpc>
                <a:spcPct val="90000"/>
              </a:lnSpc>
              <a:spcAft>
                <a:spcPts val="0"/>
              </a:spcAft>
              <a:buClrTx/>
              <a:buSzTx/>
              <a:defRPr/>
            </a:pPr>
            <a:endParaRPr lang="en-US" sz="2200" dirty="0">
              <a:solidFill>
                <a:schemeClr val="tx1"/>
              </a:solidFill>
              <a:latin typeface="+mj-lt"/>
            </a:endParaRPr>
          </a:p>
          <a:p>
            <a:pPr marL="342900" lvl="0" indent="-342900" defTabSz="914400">
              <a:lnSpc>
                <a:spcPct val="90000"/>
              </a:lnSpc>
              <a:spcAft>
                <a:spcPts val="0"/>
              </a:spcAft>
              <a:buClrTx/>
              <a:buSzTx/>
              <a:buFont typeface="Wingdings" pitchFamily="2" charset="2"/>
              <a:buChar char="q"/>
              <a:defRPr/>
            </a:pPr>
            <a:r>
              <a:rPr lang="en-US" sz="2200" b="1" dirty="0">
                <a:solidFill>
                  <a:schemeClr val="tx1"/>
                </a:solidFill>
                <a:latin typeface="+mj-lt"/>
              </a:rPr>
              <a:t>Exceptional flow of events:</a:t>
            </a:r>
          </a:p>
          <a:p>
            <a:pPr marL="742950" lvl="1" indent="-285750" defTabSz="914400">
              <a:lnSpc>
                <a:spcPct val="90000"/>
              </a:lnSpc>
              <a:spcAft>
                <a:spcPts val="0"/>
              </a:spcAft>
              <a:buClrTx/>
              <a:buSzTx/>
              <a:buFont typeface="Arial" pitchFamily="34" charset="0"/>
              <a:buChar char="–"/>
              <a:defRPr/>
            </a:pPr>
            <a:r>
              <a:rPr lang="en-US" sz="2200" dirty="0">
                <a:solidFill>
                  <a:schemeClr val="tx1"/>
                </a:solidFill>
                <a:latin typeface="+mj-lt"/>
              </a:rPr>
              <a:t>Power failure in the process of the transaction </a:t>
            </a:r>
            <a:r>
              <a:rPr lang="en-US" sz="2200" dirty="0">
                <a:solidFill>
                  <a:srgbClr val="7030A0"/>
                </a:solidFill>
                <a:latin typeface="+mj-lt"/>
              </a:rPr>
              <a:t>before step 9</a:t>
            </a:r>
            <a:r>
              <a:rPr lang="en-US" sz="2200" dirty="0">
                <a:solidFill>
                  <a:schemeClr val="tx1"/>
                </a:solidFill>
                <a:latin typeface="+mj-lt"/>
              </a:rPr>
              <a:t>, cancel the transaction and eject the card</a:t>
            </a:r>
          </a:p>
          <a:p>
            <a:pPr marL="342900" lvl="0" indent="-342900" defTabSz="914400">
              <a:lnSpc>
                <a:spcPct val="90000"/>
              </a:lnSpc>
              <a:spcAft>
                <a:spcPts val="0"/>
              </a:spcAft>
              <a:buClrTx/>
              <a:buSzTx/>
              <a:buNone/>
              <a:defRPr/>
            </a:pPr>
            <a:endParaRPr lang="en-US" sz="2200" dirty="0">
              <a:solidFill>
                <a:schemeClr val="tx1"/>
              </a:solidFill>
              <a:latin typeface="+mj-lt"/>
            </a:endParaRPr>
          </a:p>
        </p:txBody>
      </p:sp>
      <p:sp>
        <p:nvSpPr>
          <p:cNvPr id="5" name="Slide Number Placeholder 3">
            <a:extLst>
              <a:ext uri="{FF2B5EF4-FFF2-40B4-BE49-F238E27FC236}">
                <a16:creationId xmlns:a16="http://schemas.microsoft.com/office/drawing/2014/main" id="{17096AD7-E141-4168-9306-0092D5BABDEA}"/>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16</a:t>
            </a:fld>
            <a:r>
              <a:rPr lang="en-US" sz="1400" b="1"/>
              <a:t> </a:t>
            </a:r>
            <a:endParaRPr lang="en-US" sz="1400" b="1" dirty="0"/>
          </a:p>
        </p:txBody>
      </p:sp>
      <p:sp>
        <p:nvSpPr>
          <p:cNvPr id="7" name="Content Placeholder 2">
            <a:extLst>
              <a:ext uri="{FF2B5EF4-FFF2-40B4-BE49-F238E27FC236}">
                <a16:creationId xmlns:a16="http://schemas.microsoft.com/office/drawing/2014/main" id="{92C3B8E8-7EBD-431B-AA3F-9A6EB9C8BB5D}"/>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4BE68796-2ED8-4D5A-8FF5-F8DFBBF447E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D0E328B3-9439-47C8-A7CC-00A65E4690D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A3653883-661A-498F-AEE3-E169986B364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7434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dirty="0">
                <a:solidFill>
                  <a:srgbClr val="0070C0"/>
                </a:solidFill>
                <a:latin typeface="Book Antiqua" pitchFamily="18" charset="0"/>
              </a:rPr>
              <a:t>Identify  Use cases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40646" y="1387885"/>
            <a:ext cx="10920412" cy="4611688"/>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000" b="1" dirty="0">
                <a:solidFill>
                  <a:schemeClr val="tx1"/>
                </a:solidFill>
                <a:latin typeface="+mj-lt"/>
              </a:rPr>
              <a:t>One method to identify use cases is actor-based:</a:t>
            </a:r>
          </a:p>
          <a:p>
            <a:pPr marL="742950" lvl="1" indent="-285750" defTabSz="914400">
              <a:lnSpc>
                <a:spcPct val="80000"/>
              </a:lnSpc>
              <a:spcAft>
                <a:spcPts val="0"/>
              </a:spcAft>
              <a:buClr>
                <a:schemeClr val="tx2"/>
              </a:buClr>
              <a:buSzTx/>
              <a:buNone/>
              <a:defRPr/>
            </a:pPr>
            <a:r>
              <a:rPr lang="en-US" sz="2000" dirty="0">
                <a:solidFill>
                  <a:schemeClr val="tx1"/>
                </a:solidFill>
                <a:latin typeface="+mj-lt"/>
              </a:rPr>
              <a:t>-   Identify the actors related to a system or organization.</a:t>
            </a:r>
          </a:p>
          <a:p>
            <a:pPr marL="742950" lvl="1" indent="-285750" defTabSz="914400">
              <a:lnSpc>
                <a:spcPct val="80000"/>
              </a:lnSpc>
              <a:spcAft>
                <a:spcPts val="0"/>
              </a:spcAft>
              <a:buClr>
                <a:schemeClr val="tx2"/>
              </a:buClr>
              <a:buSzTx/>
              <a:buFontTx/>
              <a:buChar char="-"/>
              <a:defRPr/>
            </a:pPr>
            <a:r>
              <a:rPr lang="en-US" sz="2000" dirty="0">
                <a:solidFill>
                  <a:schemeClr val="tx1"/>
                </a:solidFill>
                <a:latin typeface="+mj-lt"/>
              </a:rPr>
              <a:t>For each actor, identify the processes they initiate or participate in.</a:t>
            </a:r>
          </a:p>
          <a:p>
            <a:pPr marL="742950" lvl="1" indent="-285750" defTabSz="914400">
              <a:lnSpc>
                <a:spcPct val="80000"/>
              </a:lnSpc>
              <a:spcAft>
                <a:spcPts val="0"/>
              </a:spcAft>
              <a:buClr>
                <a:schemeClr val="tx2"/>
              </a:buClr>
              <a:buSzTx/>
              <a:buFontTx/>
              <a:buChar char="-"/>
              <a:defRPr/>
            </a:pPr>
            <a:endParaRPr lang="en-US" sz="2000" dirty="0">
              <a:solidFill>
                <a:schemeClr val="tx1"/>
              </a:solidFill>
              <a:latin typeface="+mj-lt"/>
            </a:endParaRPr>
          </a:p>
          <a:p>
            <a:pPr marL="342900" lvl="0" indent="-342900" defTabSz="914400">
              <a:lnSpc>
                <a:spcPct val="80000"/>
              </a:lnSpc>
              <a:spcAft>
                <a:spcPts val="0"/>
              </a:spcAft>
              <a:buClr>
                <a:schemeClr val="tx2"/>
              </a:buClr>
              <a:buSzTx/>
              <a:buFont typeface="Wingdings" pitchFamily="2" charset="2"/>
              <a:buChar char="q"/>
              <a:defRPr/>
            </a:pPr>
            <a:r>
              <a:rPr lang="en-US" sz="2000" b="1" dirty="0">
                <a:solidFill>
                  <a:schemeClr val="tx1"/>
                </a:solidFill>
                <a:latin typeface="+mj-lt"/>
              </a:rPr>
              <a:t>A second method to identify use cases is event-based:</a:t>
            </a:r>
          </a:p>
          <a:p>
            <a:pPr marL="342900" lvl="0" indent="-342900" defTabSz="914400">
              <a:lnSpc>
                <a:spcPct val="80000"/>
              </a:lnSpc>
              <a:spcAft>
                <a:spcPts val="0"/>
              </a:spcAft>
              <a:buClr>
                <a:schemeClr val="tx2"/>
              </a:buClr>
              <a:buSzTx/>
              <a:buNone/>
              <a:defRPr/>
            </a:pPr>
            <a:r>
              <a:rPr lang="en-US" sz="2000" dirty="0">
                <a:solidFill>
                  <a:schemeClr val="tx1"/>
                </a:solidFill>
                <a:latin typeface="+mj-lt"/>
              </a:rPr>
              <a:t>       - Identify the external events that a system must respond to.</a:t>
            </a:r>
          </a:p>
          <a:p>
            <a:pPr marL="342900" lvl="0" indent="-342900" defTabSz="914400">
              <a:lnSpc>
                <a:spcPct val="80000"/>
              </a:lnSpc>
              <a:spcAft>
                <a:spcPts val="0"/>
              </a:spcAft>
              <a:buClr>
                <a:schemeClr val="tx2"/>
              </a:buClr>
              <a:buSzTx/>
              <a:buNone/>
              <a:defRPr/>
            </a:pPr>
            <a:r>
              <a:rPr lang="en-US" sz="2000" dirty="0">
                <a:solidFill>
                  <a:schemeClr val="tx1"/>
                </a:solidFill>
                <a:latin typeface="+mj-lt"/>
              </a:rPr>
              <a:t>       - Relate the events (cash withdraw) to actors (customer) and use cases (ATM system).</a:t>
            </a:r>
          </a:p>
          <a:p>
            <a:pPr marL="342900" lvl="0" indent="-342900" defTabSz="914400">
              <a:lnSpc>
                <a:spcPct val="80000"/>
              </a:lnSpc>
              <a:spcAft>
                <a:spcPts val="0"/>
              </a:spcAft>
              <a:buClr>
                <a:schemeClr val="tx2"/>
              </a:buClr>
              <a:buSzTx/>
              <a:buNone/>
              <a:defRPr/>
            </a:pPr>
            <a:endParaRPr lang="en-US" sz="2000" dirty="0">
              <a:solidFill>
                <a:schemeClr val="tx1"/>
              </a:solidFill>
              <a:latin typeface="+mj-lt"/>
            </a:endParaRPr>
          </a:p>
          <a:p>
            <a:pPr marL="342900" lvl="0" indent="-342900" defTabSz="914400">
              <a:lnSpc>
                <a:spcPct val="80000"/>
              </a:lnSpc>
              <a:spcAft>
                <a:spcPts val="0"/>
              </a:spcAft>
              <a:buClr>
                <a:schemeClr val="tx2"/>
              </a:buClr>
              <a:buSzTx/>
              <a:buFont typeface="Wingdings" pitchFamily="2" charset="2"/>
              <a:buChar char="q"/>
              <a:defRPr/>
            </a:pPr>
            <a:r>
              <a:rPr lang="en-US" sz="2000" b="1" dirty="0">
                <a:solidFill>
                  <a:schemeClr val="tx1"/>
                </a:solidFill>
                <a:latin typeface="+mj-lt"/>
              </a:rPr>
              <a:t>The following questions may be used to help identify the use cases for a system:</a:t>
            </a:r>
          </a:p>
          <a:p>
            <a:pPr marL="742950" lvl="1" indent="-285750" defTabSz="914400">
              <a:lnSpc>
                <a:spcPct val="80000"/>
              </a:lnSpc>
              <a:spcAft>
                <a:spcPts val="0"/>
              </a:spcAft>
              <a:buClrTx/>
              <a:buSzTx/>
              <a:buFontTx/>
              <a:buChar char="-"/>
              <a:defRPr/>
            </a:pPr>
            <a:r>
              <a:rPr lang="en-US" sz="2000" dirty="0">
                <a:solidFill>
                  <a:schemeClr val="tx1"/>
                </a:solidFill>
                <a:latin typeface="+mj-lt"/>
              </a:rPr>
              <a:t>What are the tasks of each actor ?</a:t>
            </a:r>
          </a:p>
          <a:p>
            <a:pPr marL="742950" lvl="1" indent="-285750" defTabSz="914400">
              <a:lnSpc>
                <a:spcPct val="80000"/>
              </a:lnSpc>
              <a:spcAft>
                <a:spcPts val="0"/>
              </a:spcAft>
              <a:buClrTx/>
              <a:buSzTx/>
              <a:buFontTx/>
              <a:buChar char="-"/>
              <a:defRPr/>
            </a:pPr>
            <a:r>
              <a:rPr lang="en-US" sz="2000" dirty="0">
                <a:solidFill>
                  <a:schemeClr val="tx1"/>
                </a:solidFill>
                <a:latin typeface="+mj-lt"/>
              </a:rPr>
              <a:t>Will any actor create, store, change, remove, or read information in the system ?</a:t>
            </a:r>
          </a:p>
          <a:p>
            <a:pPr marL="742950" lvl="1" indent="-285750" defTabSz="914400">
              <a:lnSpc>
                <a:spcPct val="80000"/>
              </a:lnSpc>
              <a:spcAft>
                <a:spcPts val="0"/>
              </a:spcAft>
              <a:buClrTx/>
              <a:buSzTx/>
              <a:buFontTx/>
              <a:buChar char="-"/>
              <a:defRPr/>
            </a:pPr>
            <a:r>
              <a:rPr lang="en-US" sz="2000" dirty="0">
                <a:solidFill>
                  <a:schemeClr val="tx1"/>
                </a:solidFill>
                <a:latin typeface="+mj-lt"/>
              </a:rPr>
              <a:t>What use cases will create, store, change, remove, or read this information ?</a:t>
            </a:r>
          </a:p>
          <a:p>
            <a:pPr marL="742950" lvl="1" indent="-285750" defTabSz="914400">
              <a:lnSpc>
                <a:spcPct val="80000"/>
              </a:lnSpc>
              <a:spcAft>
                <a:spcPts val="0"/>
              </a:spcAft>
              <a:buClrTx/>
              <a:buSzTx/>
              <a:buFontTx/>
              <a:buChar char="-"/>
              <a:defRPr/>
            </a:pPr>
            <a:r>
              <a:rPr lang="en-US" sz="2000" dirty="0">
                <a:solidFill>
                  <a:schemeClr val="tx1"/>
                </a:solidFill>
                <a:latin typeface="+mj-lt"/>
              </a:rPr>
              <a:t>Will any actor need to inform the system about sudden, external changes ? </a:t>
            </a:r>
          </a:p>
          <a:p>
            <a:pPr marL="742950" lvl="1" indent="-285750" defTabSz="914400">
              <a:lnSpc>
                <a:spcPct val="80000"/>
              </a:lnSpc>
              <a:spcAft>
                <a:spcPts val="0"/>
              </a:spcAft>
              <a:buClrTx/>
              <a:buSzTx/>
              <a:buFontTx/>
              <a:buChar char="-"/>
              <a:defRPr/>
            </a:pPr>
            <a:r>
              <a:rPr lang="en-US" sz="2000" dirty="0">
                <a:solidFill>
                  <a:schemeClr val="tx1"/>
                </a:solidFill>
                <a:latin typeface="+mj-lt"/>
              </a:rPr>
              <a:t>Does any actor need to be informed about certain occurrences in the system ?</a:t>
            </a: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04569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dirty="0">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dirty="0">
                <a:effectLst/>
                <a:latin typeface="Tahoma" panose="020B0604030504040204" pitchFamily="34" charset="0"/>
                <a:ea typeface="Times New Roman" panose="02020603050405020304" pitchFamily="18" charset="0"/>
              </a:rPr>
              <a:t>Case 1:</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ahoma" panose="020B0604030504040204" pitchFamily="34" charset="0"/>
                <a:ea typeface="Times New Roman" panose="02020603050405020304" pitchFamily="18" charset="0"/>
              </a:rPr>
              <a:t>In a hotel management system, a guest can rent rooms. Hotel receptionist uses the system to assist in the renting. A guest can also book a room for future renting with the help of the receptionist, but he has to check if the room has prior booking or not. A Guest pays for the rooms at the time they check out. He can pay by cash, </a:t>
            </a:r>
            <a:r>
              <a:rPr lang="en-US" sz="2400" dirty="0" err="1" smtClean="0">
                <a:effectLst/>
                <a:latin typeface="Tahoma" panose="020B0604030504040204" pitchFamily="34" charset="0"/>
                <a:ea typeface="Times New Roman" panose="02020603050405020304" pitchFamily="18" charset="0"/>
              </a:rPr>
              <a:t>cheque</a:t>
            </a:r>
            <a:r>
              <a:rPr lang="en-US" sz="2400" dirty="0" smtClean="0">
                <a:effectLst/>
                <a:latin typeface="Tahoma" panose="020B0604030504040204" pitchFamily="34" charset="0"/>
                <a:ea typeface="Times New Roman" panose="02020603050405020304" pitchFamily="18" charset="0"/>
              </a:rPr>
              <a:t> </a:t>
            </a:r>
            <a:r>
              <a:rPr lang="en-US" sz="2400" dirty="0">
                <a:effectLst/>
                <a:latin typeface="Tahoma" panose="020B0604030504040204" pitchFamily="34" charset="0"/>
                <a:ea typeface="Times New Roman" panose="02020603050405020304" pitchFamily="18" charset="0"/>
              </a:rPr>
              <a:t>or credit card. Receptionists has to logon to the system before they can use it, but to logon he has go through username/password verification.</a:t>
            </a:r>
            <a:endParaRPr lang="en-US" sz="2400" dirty="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59757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dirty="0">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dirty="0">
                <a:effectLst/>
                <a:latin typeface="Tahoma" panose="020B0604030504040204" pitchFamily="34" charset="0"/>
                <a:ea typeface="Times New Roman" panose="02020603050405020304" pitchFamily="18" charset="0"/>
              </a:rPr>
              <a:t>Case 2:</a:t>
            </a:r>
            <a:endParaRPr lang="en-US" sz="2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ahoma" panose="020B0604030504040204" pitchFamily="34" charset="0"/>
                <a:ea typeface="Times New Roman" panose="02020603050405020304" pitchFamily="18" charset="0"/>
              </a:rPr>
              <a:t>Music Today is an audio recording company. There are several recordists in the company. Clients record their music with the help of the recordists. The recording is done in a session. A session is usually created by the office clerk. A session needs to be booked by the client beforehand and before booking the time needs to be verified by the booking clerk for availability. The company maintains a list of preferred clients who book sessions like regular clients but also can create sessions according to their needs. Clerks have to log in to use the system. Clients can pay in cash or card. The accountant deals with the payment. The payment is only cleared when the accountant receives clearance from the booking clerk.</a:t>
            </a:r>
            <a:endParaRPr lang="en-US" sz="2400" dirty="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36752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2" y="598437"/>
            <a:ext cx="11029950" cy="551938"/>
          </a:xfrm>
        </p:spPr>
        <p:txBody>
          <a:bodyPr/>
          <a:lstStyle/>
          <a:p>
            <a:pPr algn="ctr"/>
            <a:r>
              <a:rPr lang="en-US" altLang="en-US" b="1" dirty="0">
                <a:solidFill>
                  <a:srgbClr val="0070C0"/>
                </a:solidFill>
                <a:latin typeface="Book Antiqua" pitchFamily="18" charset="0"/>
              </a:rPr>
              <a:t>Usage  of  Use  case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1" y="1518060"/>
            <a:ext cx="11341510" cy="2782888"/>
          </a:xfrm>
        </p:spPr>
        <p:txBody>
          <a:bodyPr>
            <a:normAutofit/>
          </a:bodyPr>
          <a:lstStyle/>
          <a:p>
            <a:pPr>
              <a:lnSpc>
                <a:spcPct val="90000"/>
              </a:lnSpc>
              <a:buFont typeface="Wingdings" pitchFamily="2" charset="2"/>
              <a:buChar char="q"/>
              <a:defRPr/>
            </a:pPr>
            <a:r>
              <a:rPr lang="en-US" sz="2200" dirty="0">
                <a:latin typeface="+mj-lt"/>
              </a:rPr>
              <a:t>Use case diagrams are used to visualize, specify, construct, and document the (intended) behavior of the system, during requirements capture and analysis.</a:t>
            </a:r>
          </a:p>
          <a:p>
            <a:pPr>
              <a:lnSpc>
                <a:spcPct val="90000"/>
              </a:lnSpc>
              <a:buFont typeface="Wingdings" pitchFamily="2" charset="2"/>
              <a:buChar char="q"/>
              <a:defRPr/>
            </a:pPr>
            <a:r>
              <a:rPr lang="en-US" sz="2200" dirty="0">
                <a:latin typeface="+mj-lt"/>
              </a:rPr>
              <a:t>Provide a way for developers, domain experts, and end-users to </a:t>
            </a:r>
            <a:r>
              <a:rPr lang="en-US" sz="2200" dirty="0">
                <a:solidFill>
                  <a:srgbClr val="7030A0"/>
                </a:solidFill>
                <a:latin typeface="+mj-lt"/>
              </a:rPr>
              <a:t>Communicate</a:t>
            </a:r>
            <a:r>
              <a:rPr lang="en-US" sz="2200" dirty="0">
                <a:latin typeface="+mj-lt"/>
              </a:rPr>
              <a:t>.</a:t>
            </a:r>
          </a:p>
          <a:p>
            <a:pPr>
              <a:lnSpc>
                <a:spcPct val="90000"/>
              </a:lnSpc>
              <a:buFont typeface="Wingdings" pitchFamily="2" charset="2"/>
              <a:buChar char="q"/>
              <a:defRPr/>
            </a:pPr>
            <a:r>
              <a:rPr lang="en-US" sz="2200" dirty="0">
                <a:latin typeface="+mj-lt"/>
              </a:rPr>
              <a:t>Serve as basis for </a:t>
            </a:r>
            <a:r>
              <a:rPr lang="en-US" sz="2200" dirty="0">
                <a:solidFill>
                  <a:srgbClr val="7030A0"/>
                </a:solidFill>
                <a:latin typeface="+mj-lt"/>
              </a:rPr>
              <a:t>testing</a:t>
            </a:r>
            <a:r>
              <a:rPr lang="en-US" sz="2200" dirty="0">
                <a:latin typeface="+mj-lt"/>
              </a:rPr>
              <a:t>.</a:t>
            </a:r>
          </a:p>
          <a:p>
            <a:pPr>
              <a:lnSpc>
                <a:spcPct val="90000"/>
              </a:lnSpc>
              <a:buFont typeface="Wingdings" pitchFamily="2" charset="2"/>
              <a:buChar char="q"/>
              <a:defRPr/>
            </a:pPr>
            <a:r>
              <a:rPr lang="en-US" sz="2200" dirty="0">
                <a:latin typeface="+mj-lt"/>
              </a:rPr>
              <a:t>Use case diagrams contain </a:t>
            </a:r>
            <a:r>
              <a:rPr lang="en-US" sz="2200" dirty="0">
                <a:solidFill>
                  <a:srgbClr val="FF0000"/>
                </a:solidFill>
                <a:latin typeface="+mj-lt"/>
              </a:rPr>
              <a:t>use cases, actors</a:t>
            </a:r>
            <a:r>
              <a:rPr lang="en-US" sz="2200" dirty="0">
                <a:latin typeface="+mj-lt"/>
              </a:rPr>
              <a:t>, and their </a:t>
            </a:r>
            <a:r>
              <a:rPr lang="en-US" sz="2200" dirty="0">
                <a:solidFill>
                  <a:srgbClr val="FF0000"/>
                </a:solidFill>
                <a:latin typeface="+mj-lt"/>
              </a:rPr>
              <a:t>relationships</a:t>
            </a:r>
            <a:r>
              <a:rPr lang="en-US" sz="2200" dirty="0">
                <a:latin typeface="+mj-lt"/>
              </a:rPr>
              <a:t>.</a:t>
            </a:r>
          </a:p>
          <a:p>
            <a:pPr>
              <a:buNone/>
            </a:pPr>
            <a:endParaRPr lang="en-GB" altLang="en-US" sz="2400" dirty="0">
              <a:latin typeface="+mj-lt"/>
            </a:endParaRPr>
          </a:p>
        </p:txBody>
      </p:sp>
      <p:sp>
        <p:nvSpPr>
          <p:cNvPr id="6" name="Slide Number Placeholder 3">
            <a:extLst>
              <a:ext uri="{FF2B5EF4-FFF2-40B4-BE49-F238E27FC236}">
                <a16:creationId xmlns:a16="http://schemas.microsoft.com/office/drawing/2014/main" id="{5EBC13E5-3E22-45A2-A3EE-DF8965FB78DC}"/>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7" name="Content Placeholder 2">
            <a:extLst>
              <a:ext uri="{FF2B5EF4-FFF2-40B4-BE49-F238E27FC236}">
                <a16:creationId xmlns:a16="http://schemas.microsoft.com/office/drawing/2014/main" id="{D2B700D8-FC12-4A20-9277-4E76097243AB}"/>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5AF30078-3F01-4F0C-8EA6-A3149CFFDC9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A634077-6B0F-4AC7-8036-4871C5EA15A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224224C9-B650-4F80-A14E-6A0CA82EA68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dirty="0">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dirty="0">
                <a:effectLst/>
                <a:latin typeface="Tahoma" panose="020B0604030504040204" pitchFamily="34" charset="0"/>
                <a:ea typeface="Times New Roman" panose="02020603050405020304" pitchFamily="18" charset="0"/>
              </a:rPr>
              <a:t>Case 3:</a:t>
            </a:r>
            <a:endParaRPr lang="en-US"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ahoma" panose="020B0604030504040204" pitchFamily="34" charset="0"/>
                <a:ea typeface="Times New Roman" panose="02020603050405020304" pitchFamily="18" charset="0"/>
              </a:rPr>
              <a:t>In a hospital management system, a patient's medical history is created by a doctor. A patient may be referred by a doctor to be admitted in the hospital. A patient can rent hospital facilities. An administrative officer deals with the renting. The system automatically checks whether the patient is referred by a doctor before he can rent any hospital facility. The types of facilities are rooms, beds or ICUs. Admitted patients are regularly visited by doctors and a nurse updates patient medical history after each visit. A doctor writes the discharge note of the patient when he leaves which is also included in the patient's medical history. An account clerk prepares the bill. The bill is calculated from the elements written in the medical history, i.e. number of doctor's visit, prescribed medication, tests. When the nurse updates the medical history she writes either the date-time of doctor's visit or prescribed medication or test. The patient may pay by cash or card when the bill is prepared.</a:t>
            </a:r>
            <a:endParaRPr lang="en-US" sz="2400" dirty="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87272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dirty="0">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dirty="0">
                <a:effectLst/>
                <a:latin typeface="Tahoma" panose="020B0604030504040204" pitchFamily="34" charset="0"/>
                <a:ea typeface="Times New Roman" panose="02020603050405020304" pitchFamily="18" charset="0"/>
              </a:rPr>
              <a:t>Case 4:</a:t>
            </a:r>
            <a:endParaRPr lang="en-US" sz="2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ahoma" panose="020B0604030504040204" pitchFamily="34" charset="0"/>
                <a:ea typeface="Times New Roman" panose="02020603050405020304" pitchFamily="18" charset="0"/>
              </a:rPr>
              <a:t>ABCD Records is a mail order company that distributes CDs and tapes at discount prices to record club members.  A member fills up an order form and sends it to the order processing clerk. When the order processing clerk receives an order form, she verifies that the sender is a club member by checking the member file. She also checks the status of the member whether he is a royal class member or regular class member.  If the sender is not a member, the clerk returns the order along with a membership application form.  If the customer is a member, the clerk verifies the order item data by checking the item file.  Then the clerk enters the order data and saves it to the daily records file. At the same time the clerk also prints an invoice and shipping list for each order, which are forwarded to the collection department clerk for processing there. If the items are not available they are ordered if the member is a royal class member. Royal class members also get discounts. The members can pay by cash, check or bank draft.</a:t>
            </a:r>
            <a:endParaRPr lang="en-US" sz="2400" dirty="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64850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0"/>
            <a:ext cx="11029950" cy="596183"/>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5678" y="1255149"/>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2B0835D3-F935-4C37-B394-BA08E152F4D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7" name="Content Placeholder 2">
            <a:extLst>
              <a:ext uri="{FF2B5EF4-FFF2-40B4-BE49-F238E27FC236}">
                <a16:creationId xmlns:a16="http://schemas.microsoft.com/office/drawing/2014/main" id="{0FFF6B16-0B77-45FC-B604-FBF30D4EB2D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D8D550C5-EB22-4339-8C19-5B67051F178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descr="M. Mhahudul Hasan">
            <a:extLst>
              <a:ext uri="{FF2B5EF4-FFF2-40B4-BE49-F238E27FC236}">
                <a16:creationId xmlns:a16="http://schemas.microsoft.com/office/drawing/2014/main" id="{59505159-2B8F-48FD-95A4-5EE9BABDF3F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1" name="Rectangle 10" descr="M. Mhahudul Hasan">
            <a:extLst>
              <a:ext uri="{FF2B5EF4-FFF2-40B4-BE49-F238E27FC236}">
                <a16:creationId xmlns:a16="http://schemas.microsoft.com/office/drawing/2014/main" id="{DDE2FDC1-2C28-49A4-914D-C9DC8AFAFDE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96798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3" y="524694"/>
            <a:ext cx="11029950" cy="596183"/>
          </a:xfrm>
        </p:spPr>
        <p:txBody>
          <a:bodyPr/>
          <a:lstStyle/>
          <a:p>
            <a:pPr algn="ctr"/>
            <a:r>
              <a:rPr lang="en-US" altLang="en-US" b="1" dirty="0">
                <a:solidFill>
                  <a:srgbClr val="0070C0"/>
                </a:solidFill>
                <a:latin typeface="Book Antiqua" pitchFamily="18" charset="0"/>
              </a:rPr>
              <a:t>   USE  Case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6695" y="1226676"/>
            <a:ext cx="11223523" cy="5321607"/>
          </a:xfrm>
        </p:spPr>
        <p:txBody>
          <a:bodyPr>
            <a:noAutofit/>
          </a:bodyPr>
          <a:lstStyle/>
          <a:p>
            <a:pPr>
              <a:buFont typeface="Wingdings" pitchFamily="2" charset="2"/>
              <a:buChar char="q"/>
              <a:defRPr/>
            </a:pPr>
            <a:r>
              <a:rPr lang="en-US" sz="2200" dirty="0">
                <a:latin typeface="+mj-lt"/>
              </a:rPr>
              <a:t> Use cases specify </a:t>
            </a:r>
            <a:r>
              <a:rPr lang="en-US" sz="2200" dirty="0">
                <a:solidFill>
                  <a:srgbClr val="7030A0"/>
                </a:solidFill>
                <a:latin typeface="+mj-lt"/>
              </a:rPr>
              <a:t>desired behavior</a:t>
            </a:r>
            <a:r>
              <a:rPr lang="en-US" sz="2200" dirty="0">
                <a:latin typeface="+mj-lt"/>
              </a:rPr>
              <a:t>. </a:t>
            </a:r>
          </a:p>
          <a:p>
            <a:pPr>
              <a:buFont typeface="Wingdings" pitchFamily="2" charset="2"/>
              <a:buChar char="q"/>
              <a:defRPr/>
            </a:pPr>
            <a:r>
              <a:rPr lang="en-US" sz="2200" dirty="0">
                <a:latin typeface="+mj-lt"/>
              </a:rPr>
              <a:t> A use case is a description of a set of sequences of actions, including variants (alternatives),</a:t>
            </a:r>
            <a:br>
              <a:rPr lang="en-US" sz="2200" dirty="0">
                <a:latin typeface="+mj-lt"/>
              </a:rPr>
            </a:br>
            <a:r>
              <a:rPr lang="en-US" sz="2200" dirty="0">
                <a:latin typeface="+mj-lt"/>
              </a:rPr>
              <a:t> a system performs to yield an observable result of value to an actor.</a:t>
            </a:r>
          </a:p>
          <a:p>
            <a:pPr marL="306000" lvl="1">
              <a:buFont typeface="Wingdings" pitchFamily="2" charset="2"/>
              <a:buChar char="q"/>
              <a:defRPr/>
            </a:pPr>
            <a:r>
              <a:rPr lang="en-GB" sz="2200" dirty="0">
                <a:solidFill>
                  <a:srgbClr val="002060"/>
                </a:solidFill>
              </a:rPr>
              <a:t> The names of use cases are always written in the </a:t>
            </a:r>
            <a:r>
              <a:rPr lang="en-GB" sz="2200" dirty="0">
                <a:solidFill>
                  <a:srgbClr val="7030A0"/>
                </a:solidFill>
              </a:rPr>
              <a:t>form of a verb followed by an object</a:t>
            </a:r>
            <a:r>
              <a:rPr lang="en-GB" sz="2200" dirty="0">
                <a:solidFill>
                  <a:srgbClr val="002060"/>
                </a:solidFill>
              </a:rPr>
              <a:t>.</a:t>
            </a:r>
            <a:endParaRPr lang="en-US" sz="2200" dirty="0">
              <a:latin typeface="+mj-lt"/>
            </a:endParaRPr>
          </a:p>
          <a:p>
            <a:pPr>
              <a:buFont typeface="Wingdings" pitchFamily="2" charset="2"/>
              <a:buChar char="q"/>
              <a:defRPr/>
            </a:pPr>
            <a:r>
              <a:rPr lang="en-US" sz="2200" dirty="0">
                <a:latin typeface="+mj-lt"/>
              </a:rPr>
              <a:t> Each sequence </a:t>
            </a:r>
            <a:r>
              <a:rPr lang="en-US" sz="2200" dirty="0">
                <a:solidFill>
                  <a:srgbClr val="7030A0"/>
                </a:solidFill>
                <a:latin typeface="+mj-lt"/>
              </a:rPr>
              <a:t>represent an interaction of actors with the system</a:t>
            </a:r>
            <a:r>
              <a:rPr lang="en-US" sz="2200" dirty="0">
                <a:latin typeface="+mj-lt"/>
              </a:rPr>
              <a:t>.</a:t>
            </a:r>
          </a:p>
          <a:p>
            <a:pPr>
              <a:buFont typeface="Wingdings" pitchFamily="2" charset="2"/>
              <a:buChar char="q"/>
              <a:defRPr/>
            </a:pPr>
            <a:r>
              <a:rPr lang="en-US" sz="2200" dirty="0">
                <a:latin typeface="+mj-lt"/>
              </a:rPr>
              <a:t> Describing the flow of events within the use case.</a:t>
            </a:r>
          </a:p>
          <a:p>
            <a:pPr>
              <a:buFont typeface="Wingdings" pitchFamily="2" charset="2"/>
              <a:buChar char="q"/>
              <a:defRPr/>
            </a:pPr>
            <a:r>
              <a:rPr lang="en-US" sz="2200" dirty="0">
                <a:latin typeface="+mj-lt"/>
              </a:rPr>
              <a:t> Can be done in natural language, formal language or pseudo-code.</a:t>
            </a:r>
          </a:p>
          <a:p>
            <a:pPr>
              <a:buFont typeface="Wingdings" pitchFamily="2" charset="2"/>
              <a:buChar char="q"/>
              <a:defRPr/>
            </a:pPr>
            <a:r>
              <a:rPr lang="en-US" sz="2200" dirty="0">
                <a:latin typeface="+mj-lt"/>
              </a:rPr>
              <a:t> Includes:</a:t>
            </a:r>
          </a:p>
          <a:p>
            <a:pPr lvl="1">
              <a:buFont typeface="Wingdings" pitchFamily="2" charset="2"/>
              <a:buChar char="§"/>
              <a:defRPr/>
            </a:pPr>
            <a:r>
              <a:rPr lang="en-US" sz="2200" dirty="0">
                <a:solidFill>
                  <a:srgbClr val="C00000"/>
                </a:solidFill>
                <a:latin typeface="+mj-lt"/>
              </a:rPr>
              <a:t> How and when the use case starts and ends; </a:t>
            </a:r>
          </a:p>
          <a:p>
            <a:pPr lvl="1">
              <a:buFont typeface="Wingdings" pitchFamily="2" charset="2"/>
              <a:buChar char="§"/>
              <a:defRPr/>
            </a:pPr>
            <a:r>
              <a:rPr lang="en-US" sz="2200" dirty="0">
                <a:solidFill>
                  <a:srgbClr val="C00000"/>
                </a:solidFill>
                <a:latin typeface="+mj-lt"/>
              </a:rPr>
              <a:t> When the use case interacts with actors and what objects are exchanged;</a:t>
            </a:r>
          </a:p>
          <a:p>
            <a:pPr lvl="1">
              <a:buFont typeface="Wingdings" pitchFamily="2" charset="2"/>
              <a:buChar char="§"/>
              <a:defRPr/>
            </a:pPr>
            <a:r>
              <a:rPr lang="en-US" sz="2200" dirty="0">
                <a:solidFill>
                  <a:srgbClr val="C00000"/>
                </a:solidFill>
                <a:latin typeface="+mj-lt"/>
              </a:rPr>
              <a:t> The basic flow and alternative flows of the behavior.</a:t>
            </a:r>
            <a:endParaRPr lang="en-GB" altLang="en-US" sz="2200" dirty="0">
              <a:latin typeface="+mj-lt"/>
            </a:endParaRPr>
          </a:p>
        </p:txBody>
      </p:sp>
      <p:pic>
        <p:nvPicPr>
          <p:cNvPr id="3" name="Picture 2">
            <a:extLst>
              <a:ext uri="{FF2B5EF4-FFF2-40B4-BE49-F238E27FC236}">
                <a16:creationId xmlns:a16="http://schemas.microsoft.com/office/drawing/2014/main" id="{A09EBE6F-7AFD-4797-88C5-4120FCA49B34}"/>
              </a:ext>
            </a:extLst>
          </p:cNvPr>
          <p:cNvPicPr>
            <a:picLocks noChangeAspect="1"/>
          </p:cNvPicPr>
          <p:nvPr/>
        </p:nvPicPr>
        <p:blipFill>
          <a:blip r:embed="rId2"/>
          <a:stretch>
            <a:fillRect/>
          </a:stretch>
        </p:blipFill>
        <p:spPr>
          <a:xfrm>
            <a:off x="8925231" y="3701231"/>
            <a:ext cx="2948255" cy="1077247"/>
          </a:xfrm>
          <a:prstGeom prst="rect">
            <a:avLst/>
          </a:prstGeom>
        </p:spPr>
      </p:pic>
      <p:sp>
        <p:nvSpPr>
          <p:cNvPr id="7" name="Slide Number Placeholder 3">
            <a:extLst>
              <a:ext uri="{FF2B5EF4-FFF2-40B4-BE49-F238E27FC236}">
                <a16:creationId xmlns:a16="http://schemas.microsoft.com/office/drawing/2014/main" id="{581D97C1-E662-45B4-ADDC-69E724E929D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89B4468C-F423-42BF-AA2B-9ECDA0317A25}"/>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5" name="Rectangle 4" descr="M. Mhahudul Hasan">
            <a:extLst>
              <a:ext uri="{FF2B5EF4-FFF2-40B4-BE49-F238E27FC236}">
                <a16:creationId xmlns:a16="http://schemas.microsoft.com/office/drawing/2014/main" id="{985670BB-7A8E-4FEF-8876-B087733DFB8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F05F6541-65F7-4FAE-BEBE-B3BC259AEA1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12" name="Rectangle 11" descr="M. Mhahudul Hasan">
            <a:extLst>
              <a:ext uri="{FF2B5EF4-FFF2-40B4-BE49-F238E27FC236}">
                <a16:creationId xmlns:a16="http://schemas.microsoft.com/office/drawing/2014/main" id="{C78DF00F-CB83-416F-ACB6-845D19B8F83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409763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54191"/>
            <a:ext cx="11029950" cy="522441"/>
          </a:xfrm>
        </p:spPr>
        <p:txBody>
          <a:bodyPr/>
          <a:lstStyle/>
          <a:p>
            <a:pPr algn="ctr"/>
            <a:r>
              <a:rPr lang="en-US" altLang="en-US" b="1" dirty="0">
                <a:solidFill>
                  <a:srgbClr val="0070C0"/>
                </a:solidFill>
                <a:latin typeface="Book Antiqua" pitchFamily="18" charset="0"/>
              </a:rPr>
              <a:t>actor</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2" y="1348198"/>
            <a:ext cx="10884310" cy="3527425"/>
          </a:xfrm>
        </p:spPr>
        <p:txBody>
          <a:bodyPr>
            <a:normAutofit/>
          </a:bodyPr>
          <a:lstStyle/>
          <a:p>
            <a:pPr>
              <a:lnSpc>
                <a:spcPct val="90000"/>
              </a:lnSpc>
              <a:buFont typeface="Wingdings" pitchFamily="2" charset="2"/>
              <a:buChar char="q"/>
              <a:defRPr/>
            </a:pPr>
            <a:r>
              <a:rPr lang="en-US" sz="2200" dirty="0">
                <a:latin typeface="+mj-lt"/>
              </a:rPr>
              <a:t>An actor represents a set of roles that users of use case play when interacting  </a:t>
            </a:r>
            <a:br>
              <a:rPr lang="en-US" sz="2200" dirty="0">
                <a:latin typeface="+mj-lt"/>
              </a:rPr>
            </a:br>
            <a:r>
              <a:rPr lang="en-US" sz="2200" dirty="0">
                <a:latin typeface="+mj-lt"/>
              </a:rPr>
              <a:t>with these use cases.</a:t>
            </a:r>
          </a:p>
          <a:p>
            <a:pPr>
              <a:lnSpc>
                <a:spcPct val="90000"/>
              </a:lnSpc>
              <a:buFont typeface="Wingdings" pitchFamily="2" charset="2"/>
              <a:buChar char="q"/>
              <a:defRPr/>
            </a:pPr>
            <a:r>
              <a:rPr lang="en-US" sz="2200" dirty="0">
                <a:latin typeface="+mj-lt"/>
              </a:rPr>
              <a:t>Actors can be human or automated systems.</a:t>
            </a:r>
          </a:p>
          <a:p>
            <a:pPr>
              <a:lnSpc>
                <a:spcPct val="90000"/>
              </a:lnSpc>
              <a:buFont typeface="Wingdings" pitchFamily="2" charset="2"/>
              <a:buChar char="q"/>
              <a:defRPr/>
            </a:pPr>
            <a:r>
              <a:rPr lang="en-US" sz="2200" dirty="0">
                <a:latin typeface="+mj-lt"/>
              </a:rPr>
              <a:t>Actors are entities </a:t>
            </a:r>
          </a:p>
          <a:p>
            <a:pPr lvl="1">
              <a:lnSpc>
                <a:spcPct val="90000"/>
              </a:lnSpc>
              <a:buFont typeface="Wingdings" pitchFamily="2" charset="2"/>
              <a:buChar char="§"/>
              <a:defRPr/>
            </a:pPr>
            <a:r>
              <a:rPr lang="en-US" sz="2200" dirty="0">
                <a:solidFill>
                  <a:srgbClr val="C00000"/>
                </a:solidFill>
                <a:latin typeface="+mj-lt"/>
              </a:rPr>
              <a:t>  which require help from the system to perform their task, or</a:t>
            </a:r>
          </a:p>
          <a:p>
            <a:pPr lvl="1">
              <a:lnSpc>
                <a:spcPct val="90000"/>
              </a:lnSpc>
              <a:buFont typeface="Wingdings" pitchFamily="2" charset="2"/>
              <a:buChar char="§"/>
              <a:defRPr/>
            </a:pPr>
            <a:r>
              <a:rPr lang="en-US" sz="2200" dirty="0">
                <a:solidFill>
                  <a:srgbClr val="C00000"/>
                </a:solidFill>
                <a:latin typeface="+mj-lt"/>
              </a:rPr>
              <a:t>  are needed to execute the system’s functions.</a:t>
            </a:r>
            <a:endParaRPr lang="en-US" sz="2200" dirty="0">
              <a:latin typeface="+mj-lt"/>
            </a:endParaRPr>
          </a:p>
          <a:p>
            <a:pPr>
              <a:lnSpc>
                <a:spcPct val="90000"/>
              </a:lnSpc>
              <a:buFont typeface="Wingdings" pitchFamily="2" charset="2"/>
              <a:buChar char="q"/>
              <a:defRPr/>
            </a:pPr>
            <a:r>
              <a:rPr lang="en-US" sz="2200" dirty="0">
                <a:latin typeface="+mj-lt"/>
              </a:rPr>
              <a:t>Actors are not part of the system. </a:t>
            </a:r>
          </a:p>
          <a:p>
            <a:pPr>
              <a:lnSpc>
                <a:spcPct val="90000"/>
              </a:lnSpc>
              <a:buFont typeface="Wingdings" pitchFamily="2" charset="2"/>
              <a:buChar char="q"/>
              <a:defRPr/>
            </a:pPr>
            <a:r>
              <a:rPr lang="en-US" sz="2200" dirty="0">
                <a:solidFill>
                  <a:srgbClr val="C00000"/>
                </a:solidFill>
                <a:latin typeface="+mj-lt"/>
              </a:rPr>
              <a:t>A system can be an Actor of other systems</a:t>
            </a:r>
            <a:endParaRPr lang="en-GB" altLang="en-US" sz="2200" dirty="0">
              <a:latin typeface="+mj-lt"/>
            </a:endParaRPr>
          </a:p>
        </p:txBody>
      </p:sp>
      <p:grpSp>
        <p:nvGrpSpPr>
          <p:cNvPr id="7" name="Group 13"/>
          <p:cNvGrpSpPr>
            <a:grpSpLocks/>
          </p:cNvGrpSpPr>
          <p:nvPr/>
        </p:nvGrpSpPr>
        <p:grpSpPr bwMode="auto">
          <a:xfrm>
            <a:off x="9360998" y="2714053"/>
            <a:ext cx="2302751" cy="2733989"/>
            <a:chOff x="4128" y="336"/>
            <a:chExt cx="492" cy="804"/>
          </a:xfrm>
        </p:grpSpPr>
        <p:sp>
          <p:nvSpPr>
            <p:cNvPr id="8" name="Oval 4"/>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9" name="Line 5"/>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6"/>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2"/>
            <p:cNvSpPr txBox="1">
              <a:spLocks noChangeArrowheads="1"/>
            </p:cNvSpPr>
            <p:nvPr/>
          </p:nvSpPr>
          <p:spPr bwMode="auto">
            <a:xfrm>
              <a:off x="4201" y="1022"/>
              <a:ext cx="41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dirty="0">
                  <a:latin typeface="Times New Roman" panose="02020603050405020304" pitchFamily="18" charset="0"/>
                </a:rPr>
                <a:t>Actor</a:t>
              </a:r>
              <a:endParaRPr lang="en-US" altLang="en-US" sz="2400" dirty="0">
                <a:latin typeface="Times New Roman" panose="02020603050405020304" pitchFamily="18" charset="0"/>
              </a:endParaRPr>
            </a:p>
          </p:txBody>
        </p:sp>
      </p:grpSp>
      <p:sp>
        <p:nvSpPr>
          <p:cNvPr id="15" name="Slide Number Placeholder 3">
            <a:extLst>
              <a:ext uri="{FF2B5EF4-FFF2-40B4-BE49-F238E27FC236}">
                <a16:creationId xmlns:a16="http://schemas.microsoft.com/office/drawing/2014/main" id="{BFD3E232-FAE8-4283-96F2-7AB18966F04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16" name="Content Placeholder 2">
            <a:extLst>
              <a:ext uri="{FF2B5EF4-FFF2-40B4-BE49-F238E27FC236}">
                <a16:creationId xmlns:a16="http://schemas.microsoft.com/office/drawing/2014/main" id="{86972CDC-C7F0-4DEF-97C6-7F8914F7516B}"/>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F8B0473E-160F-4C18-947D-DF05588067A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E34E7589-25BD-4903-AE8F-9790E808DF8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553DB476-16CA-4663-AC6E-FC0D10677A7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25580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7" y="554192"/>
            <a:ext cx="11029950" cy="551938"/>
          </a:xfrm>
        </p:spPr>
        <p:txBody>
          <a:bodyPr/>
          <a:lstStyle/>
          <a:p>
            <a:pPr algn="ctr"/>
            <a:r>
              <a:rPr lang="en-US" altLang="en-US" b="1" dirty="0">
                <a:solidFill>
                  <a:srgbClr val="0070C0"/>
                </a:solidFill>
                <a:latin typeface="Book Antiqua" pitchFamily="18" charset="0"/>
              </a:rPr>
              <a:t>Use cases  and  actor</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3458" y="1280089"/>
            <a:ext cx="11690555" cy="2638425"/>
          </a:xfrm>
        </p:spPr>
        <p:txBody>
          <a:bodyPr>
            <a:normAutofit/>
          </a:bodyPr>
          <a:lstStyle/>
          <a:p>
            <a:pPr>
              <a:buFont typeface="Wingdings" pitchFamily="2" charset="2"/>
              <a:buChar char="q"/>
              <a:defRPr/>
            </a:pPr>
            <a:r>
              <a:rPr lang="en-US" sz="2200" dirty="0">
                <a:latin typeface="+mj-lt"/>
              </a:rPr>
              <a:t>From the perspective of a given actor, a use case does something that is of value to the actor, such as calculate a result or change the state of an object.</a:t>
            </a:r>
          </a:p>
          <a:p>
            <a:pPr>
              <a:buFont typeface="Wingdings" pitchFamily="2" charset="2"/>
              <a:buChar char="q"/>
              <a:defRPr/>
            </a:pPr>
            <a:r>
              <a:rPr lang="en-US" sz="2200" dirty="0">
                <a:latin typeface="+mj-lt"/>
              </a:rPr>
              <a:t>The Actors define the environments in which the system lives</a:t>
            </a:r>
          </a:p>
          <a:p>
            <a:pPr>
              <a:buFont typeface="Wingdings" pitchFamily="2" charset="2"/>
              <a:buChar char="q"/>
              <a:defRPr/>
            </a:pPr>
            <a:r>
              <a:rPr lang="en-US" sz="2200" dirty="0">
                <a:latin typeface="+mj-lt"/>
              </a:rPr>
              <a:t>Actors may be connected to use cases by associations, indicating that the actor and the use case communicate with one another using messages.</a:t>
            </a:r>
          </a:p>
          <a:p>
            <a:pPr>
              <a:lnSpc>
                <a:spcPct val="90000"/>
              </a:lnSpc>
              <a:buFont typeface="Wingdings" pitchFamily="2" charset="2"/>
              <a:buChar char="q"/>
              <a:defRPr/>
            </a:pPr>
            <a:endParaRPr lang="en-GB" altLang="en-US" sz="2200" dirty="0">
              <a:latin typeface="+mj-lt"/>
            </a:endParaRPr>
          </a:p>
        </p:txBody>
      </p:sp>
      <p:pic>
        <p:nvPicPr>
          <p:cNvPr id="15" name="Picture 2" descr="http://yuml.me/diagram/usecase/%5bCustomer%5d-(Login),%20%5bCustomer%5d-(note:%20Cust%20can%20be%20registered%20or%20not%7Bbg:beige%7D)"/>
          <p:cNvPicPr>
            <a:picLocks noChangeAspect="1" noChangeArrowheads="1"/>
          </p:cNvPicPr>
          <p:nvPr/>
        </p:nvPicPr>
        <p:blipFill>
          <a:blip r:embed="rId2"/>
          <a:srcRect/>
          <a:stretch>
            <a:fillRect/>
          </a:stretch>
        </p:blipFill>
        <p:spPr bwMode="auto">
          <a:xfrm>
            <a:off x="6431281" y="4108269"/>
            <a:ext cx="3962400" cy="2423160"/>
          </a:xfrm>
          <a:prstGeom prst="rect">
            <a:avLst/>
          </a:prstGeom>
          <a:noFill/>
        </p:spPr>
      </p:pic>
      <p:grpSp>
        <p:nvGrpSpPr>
          <p:cNvPr id="16" name="Group 16"/>
          <p:cNvGrpSpPr>
            <a:grpSpLocks/>
          </p:cNvGrpSpPr>
          <p:nvPr/>
        </p:nvGrpSpPr>
        <p:grpSpPr bwMode="auto">
          <a:xfrm>
            <a:off x="1593669" y="4794068"/>
            <a:ext cx="4439357" cy="1321622"/>
            <a:chOff x="1072" y="2812"/>
            <a:chExt cx="3046" cy="832"/>
          </a:xfrm>
        </p:grpSpPr>
        <p:sp>
          <p:nvSpPr>
            <p:cNvPr id="17" name="Oval 5"/>
            <p:cNvSpPr>
              <a:spLocks noChangeArrowheads="1"/>
            </p:cNvSpPr>
            <p:nvPr/>
          </p:nvSpPr>
          <p:spPr bwMode="auto">
            <a:xfrm>
              <a:off x="1246" y="2812"/>
              <a:ext cx="1103" cy="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6"/>
            <p:cNvSpPr txBox="1">
              <a:spLocks noChangeArrowheads="1"/>
            </p:cNvSpPr>
            <p:nvPr/>
          </p:nvSpPr>
          <p:spPr bwMode="auto">
            <a:xfrm>
              <a:off x="1072" y="2911"/>
              <a:ext cx="156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updating</a:t>
              </a:r>
            </a:p>
            <a:p>
              <a:pPr algn="ctr" rtl="0"/>
              <a:r>
                <a:rPr lang="en-US" altLang="en-US" b="0" dirty="0">
                  <a:latin typeface="Times New Roman" panose="02020603050405020304" pitchFamily="18" charset="0"/>
                </a:rPr>
                <a:t>grades</a:t>
              </a:r>
              <a:endParaRPr lang="en-US" altLang="en-US" sz="1600" b="0" dirty="0">
                <a:latin typeface="Times New Roman" panose="02020603050405020304" pitchFamily="18" charset="0"/>
              </a:endParaRPr>
            </a:p>
          </p:txBody>
        </p:sp>
        <p:sp>
          <p:nvSpPr>
            <p:cNvPr id="19" name="Oval 8"/>
            <p:cNvSpPr>
              <a:spLocks noChangeArrowheads="1"/>
            </p:cNvSpPr>
            <p:nvPr/>
          </p:nvSpPr>
          <p:spPr bwMode="auto">
            <a:xfrm>
              <a:off x="3648" y="28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Line 9"/>
            <p:cNvSpPr>
              <a:spLocks noChangeShapeType="1"/>
            </p:cNvSpPr>
            <p:nvPr/>
          </p:nvSpPr>
          <p:spPr bwMode="auto">
            <a:xfrm>
              <a:off x="3744" y="30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0"/>
            <p:cNvSpPr>
              <a:spLocks noChangeShapeType="1"/>
            </p:cNvSpPr>
            <p:nvPr/>
          </p:nvSpPr>
          <p:spPr bwMode="auto">
            <a:xfrm>
              <a:off x="3744" y="310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1"/>
            <p:cNvSpPr>
              <a:spLocks noChangeShapeType="1"/>
            </p:cNvSpPr>
            <p:nvPr/>
          </p:nvSpPr>
          <p:spPr bwMode="auto">
            <a:xfrm flipH="1">
              <a:off x="3600" y="310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2"/>
            <p:cNvSpPr>
              <a:spLocks noChangeShapeType="1"/>
            </p:cNvSpPr>
            <p:nvPr/>
          </p:nvSpPr>
          <p:spPr bwMode="auto">
            <a:xfrm>
              <a:off x="3744"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3"/>
            <p:cNvSpPr>
              <a:spLocks noChangeShapeType="1"/>
            </p:cNvSpPr>
            <p:nvPr/>
          </p:nvSpPr>
          <p:spPr bwMode="auto">
            <a:xfrm flipH="1">
              <a:off x="3648"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14"/>
            <p:cNvSpPr txBox="1">
              <a:spLocks noChangeArrowheads="1"/>
            </p:cNvSpPr>
            <p:nvPr/>
          </p:nvSpPr>
          <p:spPr bwMode="auto">
            <a:xfrm>
              <a:off x="3421" y="3413"/>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faculty</a:t>
              </a:r>
              <a:endParaRPr lang="en-US" altLang="en-US" sz="1600" b="0" dirty="0">
                <a:latin typeface="Times New Roman" panose="02020603050405020304" pitchFamily="18" charset="0"/>
              </a:endParaRPr>
            </a:p>
          </p:txBody>
        </p:sp>
        <p:sp>
          <p:nvSpPr>
            <p:cNvPr id="26" name="Line 15"/>
            <p:cNvSpPr>
              <a:spLocks noChangeShapeType="1"/>
            </p:cNvSpPr>
            <p:nvPr/>
          </p:nvSpPr>
          <p:spPr bwMode="auto">
            <a:xfrm flipH="1">
              <a:off x="2352" y="314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 name="Slide Number Placeholder 3">
            <a:extLst>
              <a:ext uri="{FF2B5EF4-FFF2-40B4-BE49-F238E27FC236}">
                <a16:creationId xmlns:a16="http://schemas.microsoft.com/office/drawing/2014/main" id="{6063063A-6856-495F-AD18-0154797EA3F9}"/>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28" name="Content Placeholder 2">
            <a:extLst>
              <a:ext uri="{FF2B5EF4-FFF2-40B4-BE49-F238E27FC236}">
                <a16:creationId xmlns:a16="http://schemas.microsoft.com/office/drawing/2014/main" id="{54E2CC24-A0DB-48DF-B0D9-743D45959341}"/>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660FD991-C037-41E1-ACE7-65C30CF042E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C8D3FD13-8D2E-451E-BDB0-A42621FA166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3F66CC70-BAB5-44C1-A739-473B6BC746A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44713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83689"/>
            <a:ext cx="11029950" cy="537190"/>
          </a:xfrm>
        </p:spPr>
        <p:txBody>
          <a:bodyPr/>
          <a:lstStyle/>
          <a:p>
            <a:pPr algn="ctr"/>
            <a:r>
              <a:rPr lang="en-US" altLang="en-US" b="1" dirty="0">
                <a:solidFill>
                  <a:srgbClr val="0070C0"/>
                </a:solidFill>
                <a:latin typeface="Book Antiqua" pitchFamily="18" charset="0"/>
              </a:rPr>
              <a:t>Example  of  Use cases  diagram</a:t>
            </a:r>
            <a:endParaRPr lang="en-US" b="1" dirty="0">
              <a:solidFill>
                <a:srgbClr val="0070C0"/>
              </a:solidFill>
              <a:effectLst>
                <a:outerShdw blurRad="38100" dist="38100" dir="2700000" algn="tl">
                  <a:srgbClr val="000000">
                    <a:alpha val="43137"/>
                  </a:srgbClr>
                </a:outerShdw>
              </a:effectLst>
            </a:endParaRPr>
          </a:p>
        </p:txBody>
      </p:sp>
      <p:grpSp>
        <p:nvGrpSpPr>
          <p:cNvPr id="28" name="Group 33"/>
          <p:cNvGrpSpPr>
            <a:grpSpLocks/>
          </p:cNvGrpSpPr>
          <p:nvPr/>
        </p:nvGrpSpPr>
        <p:grpSpPr bwMode="auto">
          <a:xfrm>
            <a:off x="1730805" y="2075309"/>
            <a:ext cx="8975712" cy="4310743"/>
            <a:chOff x="993" y="1344"/>
            <a:chExt cx="3811" cy="2400"/>
          </a:xfrm>
        </p:grpSpPr>
        <p:sp>
          <p:nvSpPr>
            <p:cNvPr id="29" name="Oval 4"/>
            <p:cNvSpPr>
              <a:spLocks noChangeArrowheads="1"/>
            </p:cNvSpPr>
            <p:nvPr/>
          </p:nvSpPr>
          <p:spPr bwMode="auto">
            <a:xfrm>
              <a:off x="1104"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0" name="Line 5"/>
            <p:cNvSpPr>
              <a:spLocks noChangeShapeType="1"/>
            </p:cNvSpPr>
            <p:nvPr/>
          </p:nvSpPr>
          <p:spPr bwMode="auto">
            <a:xfrm>
              <a:off x="1200"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
            <p:cNvSpPr>
              <a:spLocks noChangeShapeType="1"/>
            </p:cNvSpPr>
            <p:nvPr/>
          </p:nvSpPr>
          <p:spPr bwMode="auto">
            <a:xfrm>
              <a:off x="1200"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7"/>
            <p:cNvSpPr>
              <a:spLocks noChangeShapeType="1"/>
            </p:cNvSpPr>
            <p:nvPr/>
          </p:nvSpPr>
          <p:spPr bwMode="auto">
            <a:xfrm flipH="1">
              <a:off x="1056"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8"/>
            <p:cNvSpPr>
              <a:spLocks noChangeShapeType="1"/>
            </p:cNvSpPr>
            <p:nvPr/>
          </p:nvSpPr>
          <p:spPr bwMode="auto">
            <a:xfrm>
              <a:off x="1200"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9"/>
            <p:cNvSpPr>
              <a:spLocks noChangeShapeType="1"/>
            </p:cNvSpPr>
            <p:nvPr/>
          </p:nvSpPr>
          <p:spPr bwMode="auto">
            <a:xfrm flipH="1">
              <a:off x="1104"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10"/>
            <p:cNvSpPr txBox="1">
              <a:spLocks noChangeArrowheads="1"/>
            </p:cNvSpPr>
            <p:nvPr/>
          </p:nvSpPr>
          <p:spPr bwMode="auto">
            <a:xfrm>
              <a:off x="993" y="2496"/>
              <a:ext cx="51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dirty="0">
                  <a:latin typeface="Times New Roman" panose="02020603050405020304" pitchFamily="18" charset="0"/>
                </a:rPr>
                <a:t>Faculty</a:t>
              </a:r>
            </a:p>
          </p:txBody>
        </p:sp>
        <p:grpSp>
          <p:nvGrpSpPr>
            <p:cNvPr id="36" name="Group 11"/>
            <p:cNvGrpSpPr>
              <a:grpSpLocks/>
            </p:cNvGrpSpPr>
            <p:nvPr/>
          </p:nvGrpSpPr>
          <p:grpSpPr bwMode="auto">
            <a:xfrm>
              <a:off x="2304" y="1488"/>
              <a:ext cx="912" cy="432"/>
              <a:chOff x="4176" y="720"/>
              <a:chExt cx="576" cy="432"/>
            </a:xfrm>
          </p:grpSpPr>
          <p:sp>
            <p:nvSpPr>
              <p:cNvPr id="53" name="Oval 12"/>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54" name="Text Box 13"/>
              <p:cNvSpPr txBox="1">
                <a:spLocks noChangeArrowheads="1"/>
              </p:cNvSpPr>
              <p:nvPr/>
            </p:nvSpPr>
            <p:spPr bwMode="auto">
              <a:xfrm>
                <a:off x="4210" y="772"/>
                <a:ext cx="52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endParaRPr lang="en-US" altLang="en-US" sz="2400" b="0" dirty="0">
                  <a:latin typeface="Times New Roman" panose="02020603050405020304" pitchFamily="18" charset="0"/>
                </a:endParaRPr>
              </a:p>
            </p:txBody>
          </p:sp>
        </p:grpSp>
        <p:sp>
          <p:nvSpPr>
            <p:cNvPr id="37" name="Oval 15"/>
            <p:cNvSpPr>
              <a:spLocks noChangeArrowheads="1"/>
            </p:cNvSpPr>
            <p:nvPr/>
          </p:nvSpPr>
          <p:spPr bwMode="auto">
            <a:xfrm>
              <a:off x="2273" y="2101"/>
              <a:ext cx="816" cy="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8" name="Text Box 16"/>
            <p:cNvSpPr txBox="1">
              <a:spLocks noChangeArrowheads="1"/>
            </p:cNvSpPr>
            <p:nvPr/>
          </p:nvSpPr>
          <p:spPr bwMode="auto">
            <a:xfrm>
              <a:off x="2287" y="2208"/>
              <a:ext cx="81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Registration of Course</a:t>
              </a:r>
            </a:p>
          </p:txBody>
        </p:sp>
        <p:sp>
          <p:nvSpPr>
            <p:cNvPr id="39" name="Oval 18"/>
            <p:cNvSpPr>
              <a:spLocks noChangeArrowheads="1"/>
            </p:cNvSpPr>
            <p:nvPr/>
          </p:nvSpPr>
          <p:spPr bwMode="auto">
            <a:xfrm>
              <a:off x="2352" y="2976"/>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0" name="Text Box 19"/>
            <p:cNvSpPr txBox="1">
              <a:spLocks noChangeArrowheads="1"/>
            </p:cNvSpPr>
            <p:nvPr/>
          </p:nvSpPr>
          <p:spPr bwMode="auto">
            <a:xfrm>
              <a:off x="2389" y="3005"/>
              <a:ext cx="74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b="0" dirty="0">
                  <a:latin typeface="Times New Roman" panose="02020603050405020304" pitchFamily="18" charset="0"/>
                </a:rPr>
                <a:t>Upload </a:t>
              </a:r>
              <a:br>
                <a:rPr lang="en-US" altLang="en-US" b="0" dirty="0">
                  <a:latin typeface="Times New Roman" panose="02020603050405020304" pitchFamily="18" charset="0"/>
                </a:rPr>
              </a:br>
              <a:r>
                <a:rPr lang="en-US" altLang="en-US" b="0" dirty="0">
                  <a:latin typeface="Times New Roman" panose="02020603050405020304" pitchFamily="18" charset="0"/>
                </a:rPr>
                <a:t>Grade</a:t>
              </a:r>
              <a:endParaRPr lang="en-US" altLang="en-US" sz="2400" b="0" dirty="0">
                <a:latin typeface="Times New Roman" panose="02020603050405020304" pitchFamily="18" charset="0"/>
              </a:endParaRPr>
            </a:p>
          </p:txBody>
        </p:sp>
        <p:sp>
          <p:nvSpPr>
            <p:cNvPr id="41" name="Oval 40"/>
            <p:cNvSpPr>
              <a:spLocks noChangeArrowheads="1"/>
            </p:cNvSpPr>
            <p:nvPr/>
          </p:nvSpPr>
          <p:spPr bwMode="auto">
            <a:xfrm>
              <a:off x="4416"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2" name="Line 22"/>
            <p:cNvSpPr>
              <a:spLocks noChangeShapeType="1"/>
            </p:cNvSpPr>
            <p:nvPr/>
          </p:nvSpPr>
          <p:spPr bwMode="auto">
            <a:xfrm>
              <a:off x="4512"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23"/>
            <p:cNvSpPr>
              <a:spLocks noChangeShapeType="1"/>
            </p:cNvSpPr>
            <p:nvPr/>
          </p:nvSpPr>
          <p:spPr bwMode="auto">
            <a:xfrm>
              <a:off x="4512"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24"/>
            <p:cNvSpPr>
              <a:spLocks noChangeShapeType="1"/>
            </p:cNvSpPr>
            <p:nvPr/>
          </p:nvSpPr>
          <p:spPr bwMode="auto">
            <a:xfrm flipH="1">
              <a:off x="4368"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25"/>
            <p:cNvSpPr>
              <a:spLocks noChangeShapeType="1"/>
            </p:cNvSpPr>
            <p:nvPr/>
          </p:nvSpPr>
          <p:spPr bwMode="auto">
            <a:xfrm>
              <a:off x="4512"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26"/>
            <p:cNvSpPr>
              <a:spLocks noChangeShapeType="1"/>
            </p:cNvSpPr>
            <p:nvPr/>
          </p:nvSpPr>
          <p:spPr bwMode="auto">
            <a:xfrm flipH="1">
              <a:off x="4416"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27"/>
            <p:cNvSpPr txBox="1">
              <a:spLocks noChangeArrowheads="1"/>
            </p:cNvSpPr>
            <p:nvPr/>
          </p:nvSpPr>
          <p:spPr bwMode="auto">
            <a:xfrm>
              <a:off x="4322" y="2503"/>
              <a:ext cx="48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dirty="0">
                  <a:latin typeface="Times New Roman" panose="02020603050405020304" pitchFamily="18" charset="0"/>
                </a:rPr>
                <a:t>Student</a:t>
              </a:r>
              <a:endParaRPr lang="en-US" altLang="en-US" sz="1600" b="0" dirty="0">
                <a:latin typeface="Times New Roman" panose="02020603050405020304" pitchFamily="18" charset="0"/>
              </a:endParaRPr>
            </a:p>
          </p:txBody>
        </p:sp>
        <p:sp>
          <p:nvSpPr>
            <p:cNvPr id="48" name="Line 28"/>
            <p:cNvSpPr>
              <a:spLocks noChangeShapeType="1"/>
            </p:cNvSpPr>
            <p:nvPr/>
          </p:nvSpPr>
          <p:spPr bwMode="auto">
            <a:xfrm flipV="1">
              <a:off x="1440" y="1728"/>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29"/>
            <p:cNvSpPr>
              <a:spLocks noChangeShapeType="1"/>
            </p:cNvSpPr>
            <p:nvPr/>
          </p:nvSpPr>
          <p:spPr bwMode="auto">
            <a:xfrm>
              <a:off x="1440" y="2496"/>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0"/>
            <p:cNvSpPr>
              <a:spLocks noChangeShapeType="1"/>
            </p:cNvSpPr>
            <p:nvPr/>
          </p:nvSpPr>
          <p:spPr bwMode="auto">
            <a:xfrm flipH="1">
              <a:off x="3120"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1"/>
            <p:cNvSpPr>
              <a:spLocks noChangeShapeType="1"/>
            </p:cNvSpPr>
            <p:nvPr/>
          </p:nvSpPr>
          <p:spPr bwMode="auto">
            <a:xfrm flipH="1" flipV="1">
              <a:off x="3251" y="1729"/>
              <a:ext cx="1021" cy="5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51"/>
            <p:cNvSpPr>
              <a:spLocks noChangeArrowheads="1"/>
            </p:cNvSpPr>
            <p:nvPr/>
          </p:nvSpPr>
          <p:spPr bwMode="auto">
            <a:xfrm>
              <a:off x="1824" y="1344"/>
              <a:ext cx="1824"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grpSp>
      <p:sp>
        <p:nvSpPr>
          <p:cNvPr id="55" name="Text Box 19"/>
          <p:cNvSpPr txBox="1">
            <a:spLocks noChangeArrowheads="1"/>
          </p:cNvSpPr>
          <p:nvPr/>
        </p:nvSpPr>
        <p:spPr bwMode="auto">
          <a:xfrm>
            <a:off x="4875683" y="2600379"/>
            <a:ext cx="176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b="0" dirty="0">
                <a:latin typeface="Times New Roman" panose="02020603050405020304" pitchFamily="18" charset="0"/>
              </a:rPr>
              <a:t>Login</a:t>
            </a:r>
            <a:endParaRPr lang="en-US" altLang="en-US" sz="2400" b="0" dirty="0">
              <a:latin typeface="Times New Roman" panose="02020603050405020304" pitchFamily="18" charset="0"/>
            </a:endParaRPr>
          </a:p>
        </p:txBody>
      </p:sp>
      <p:sp>
        <p:nvSpPr>
          <p:cNvPr id="56" name="TextBox 55"/>
          <p:cNvSpPr txBox="1"/>
          <p:nvPr/>
        </p:nvSpPr>
        <p:spPr>
          <a:xfrm>
            <a:off x="4560623" y="1540153"/>
            <a:ext cx="3331028" cy="369332"/>
          </a:xfrm>
          <a:prstGeom prst="rect">
            <a:avLst/>
          </a:prstGeom>
          <a:noFill/>
        </p:spPr>
        <p:txBody>
          <a:bodyPr wrap="square" rtlCol="0">
            <a:spAutoFit/>
          </a:bodyPr>
          <a:lstStyle/>
          <a:p>
            <a:r>
              <a:rPr lang="en-US" dirty="0"/>
              <a:t>University Management System</a:t>
            </a:r>
          </a:p>
        </p:txBody>
      </p:sp>
      <p:sp>
        <p:nvSpPr>
          <p:cNvPr id="57" name="Slide Number Placeholder 3">
            <a:extLst>
              <a:ext uri="{FF2B5EF4-FFF2-40B4-BE49-F238E27FC236}">
                <a16:creationId xmlns:a16="http://schemas.microsoft.com/office/drawing/2014/main" id="{D4B3DC8F-D38D-457A-843B-55FA889620E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58" name="Content Placeholder 2">
            <a:extLst>
              <a:ext uri="{FF2B5EF4-FFF2-40B4-BE49-F238E27FC236}">
                <a16:creationId xmlns:a16="http://schemas.microsoft.com/office/drawing/2014/main" id="{F030B17A-D53B-404D-8F81-08C2C7F05559}"/>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DFA93BDF-6D46-49BA-B1DB-B9F309187B3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0773663C-C251-4E44-8892-E2568A216B2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5" name="Rectangle 4" descr="M. Mhahudul Hasan">
            <a:extLst>
              <a:ext uri="{FF2B5EF4-FFF2-40B4-BE49-F238E27FC236}">
                <a16:creationId xmlns:a16="http://schemas.microsoft.com/office/drawing/2014/main" id="{B7AC7E7B-0C37-40B5-906F-996D66D65A4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46253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495199"/>
            <a:ext cx="11029950" cy="551938"/>
          </a:xfrm>
        </p:spPr>
        <p:txBody>
          <a:bodyPr/>
          <a:lstStyle/>
          <a:p>
            <a:pPr algn="ctr"/>
            <a:r>
              <a:rPr lang="en-US" altLang="en-US" b="1" dirty="0">
                <a:solidFill>
                  <a:srgbClr val="0070C0"/>
                </a:solidFill>
                <a:latin typeface="Book Antiqua" pitchFamily="18" charset="0"/>
              </a:rPr>
              <a:t>Relationships  between  Use cases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5679" y="1233335"/>
            <a:ext cx="11471018" cy="2158796"/>
          </a:xfrm>
        </p:spPr>
        <p:txBody>
          <a:bodyPr>
            <a:noAutofit/>
          </a:bodyPr>
          <a:lstStyle/>
          <a:p>
            <a:pPr>
              <a:lnSpc>
                <a:spcPct val="90000"/>
              </a:lnSpc>
              <a:buFont typeface="Wingdings" pitchFamily="2" charset="2"/>
              <a:buChar char="q"/>
              <a:defRPr/>
            </a:pPr>
            <a:r>
              <a:rPr lang="en-US" sz="2200" b="1" dirty="0">
                <a:solidFill>
                  <a:srgbClr val="C00000"/>
                </a:solidFill>
                <a:latin typeface="+mj-lt"/>
              </a:rPr>
              <a:t> Include</a:t>
            </a:r>
            <a:r>
              <a:rPr lang="en-US" sz="2200" dirty="0">
                <a:solidFill>
                  <a:srgbClr val="C00000"/>
                </a:solidFill>
                <a:latin typeface="+mj-lt"/>
              </a:rPr>
              <a:t> </a:t>
            </a:r>
            <a:r>
              <a:rPr lang="en-US" sz="2200" dirty="0">
                <a:latin typeface="+mj-lt"/>
              </a:rPr>
              <a:t>- use cases that are included as parts of other use. Enable to factor common behavior</a:t>
            </a:r>
          </a:p>
          <a:p>
            <a:pPr>
              <a:buFont typeface="Wingdings" pitchFamily="2" charset="2"/>
              <a:buChar char="§"/>
              <a:defRPr/>
            </a:pPr>
            <a:r>
              <a:rPr lang="en-US" sz="2200" dirty="0">
                <a:latin typeface="+mj-lt"/>
              </a:rPr>
              <a:t>The base use case explicitly incorporates the behavior of another use case at a location</a:t>
            </a:r>
            <a:br>
              <a:rPr lang="en-US" sz="2200" dirty="0">
                <a:latin typeface="+mj-lt"/>
              </a:rPr>
            </a:br>
            <a:r>
              <a:rPr lang="en-US" sz="2200" dirty="0">
                <a:latin typeface="+mj-lt"/>
              </a:rPr>
              <a:t> specified in the base.</a:t>
            </a:r>
          </a:p>
          <a:p>
            <a:pPr>
              <a:buFont typeface="Wingdings" pitchFamily="2" charset="2"/>
              <a:buChar char="§"/>
              <a:defRPr/>
            </a:pPr>
            <a:r>
              <a:rPr lang="en-US" sz="2200" dirty="0">
                <a:latin typeface="+mj-lt"/>
              </a:rPr>
              <a:t>The included use case never stands alone. It only occurs as a part of some larger base</a:t>
            </a:r>
            <a:br>
              <a:rPr lang="en-US" sz="2200" dirty="0">
                <a:latin typeface="+mj-lt"/>
              </a:rPr>
            </a:br>
            <a:r>
              <a:rPr lang="en-US" sz="2200" dirty="0">
                <a:latin typeface="+mj-lt"/>
              </a:rPr>
              <a:t> that includes it. T</a:t>
            </a:r>
            <a:r>
              <a:rPr lang="en-US" sz="2200" dirty="0"/>
              <a:t>he original use case is not complete without the included one</a:t>
            </a:r>
            <a:endParaRPr lang="en-GB" altLang="en-US" sz="2200" dirty="0">
              <a:latin typeface="+mj-lt"/>
            </a:endParaRPr>
          </a:p>
        </p:txBody>
      </p:sp>
      <p:grpSp>
        <p:nvGrpSpPr>
          <p:cNvPr id="27" name="Group 14"/>
          <p:cNvGrpSpPr>
            <a:grpSpLocks/>
          </p:cNvGrpSpPr>
          <p:nvPr/>
        </p:nvGrpSpPr>
        <p:grpSpPr bwMode="auto">
          <a:xfrm>
            <a:off x="1504446" y="4297345"/>
            <a:ext cx="8463340" cy="1321789"/>
            <a:chOff x="1349" y="1187"/>
            <a:chExt cx="2612" cy="397"/>
          </a:xfrm>
        </p:grpSpPr>
        <p:grpSp>
          <p:nvGrpSpPr>
            <p:cNvPr id="28" name="Group 4"/>
            <p:cNvGrpSpPr>
              <a:grpSpLocks/>
            </p:cNvGrpSpPr>
            <p:nvPr/>
          </p:nvGrpSpPr>
          <p:grpSpPr bwMode="auto">
            <a:xfrm>
              <a:off x="1349" y="1208"/>
              <a:ext cx="665" cy="314"/>
              <a:chOff x="4085" y="776"/>
              <a:chExt cx="665" cy="314"/>
            </a:xfrm>
          </p:grpSpPr>
          <p:sp>
            <p:nvSpPr>
              <p:cNvPr id="34" name="Oval 5"/>
              <p:cNvSpPr>
                <a:spLocks noChangeArrowheads="1"/>
              </p:cNvSpPr>
              <p:nvPr/>
            </p:nvSpPr>
            <p:spPr bwMode="auto">
              <a:xfrm>
                <a:off x="4085" y="776"/>
                <a:ext cx="665" cy="3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5" name="Text Box 6"/>
              <p:cNvSpPr txBox="1">
                <a:spLocks noChangeArrowheads="1"/>
              </p:cNvSpPr>
              <p:nvPr/>
            </p:nvSpPr>
            <p:spPr bwMode="auto">
              <a:xfrm>
                <a:off x="4327" y="843"/>
                <a:ext cx="36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base</a:t>
                </a:r>
                <a:endParaRPr lang="en-US" altLang="en-US" sz="2400" b="0" dirty="0">
                  <a:latin typeface="Times New Roman" panose="02020603050405020304" pitchFamily="18" charset="0"/>
                </a:endParaRPr>
              </a:p>
            </p:txBody>
          </p:sp>
        </p:grpSp>
        <p:grpSp>
          <p:nvGrpSpPr>
            <p:cNvPr id="29" name="Group 7"/>
            <p:cNvGrpSpPr>
              <a:grpSpLocks/>
            </p:cNvGrpSpPr>
            <p:nvPr/>
          </p:nvGrpSpPr>
          <p:grpSpPr bwMode="auto">
            <a:xfrm>
              <a:off x="3264" y="1187"/>
              <a:ext cx="697" cy="397"/>
              <a:chOff x="4176" y="755"/>
              <a:chExt cx="492" cy="397"/>
            </a:xfrm>
          </p:grpSpPr>
          <p:sp>
            <p:nvSpPr>
              <p:cNvPr id="32" name="Oval 8"/>
              <p:cNvSpPr>
                <a:spLocks noChangeArrowheads="1"/>
              </p:cNvSpPr>
              <p:nvPr/>
            </p:nvSpPr>
            <p:spPr bwMode="auto">
              <a:xfrm>
                <a:off x="4176" y="755"/>
                <a:ext cx="480" cy="39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3" name="Text Box 9"/>
              <p:cNvSpPr txBox="1">
                <a:spLocks noChangeArrowheads="1"/>
              </p:cNvSpPr>
              <p:nvPr/>
            </p:nvSpPr>
            <p:spPr bwMode="auto">
              <a:xfrm>
                <a:off x="4273" y="843"/>
                <a:ext cx="39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included</a:t>
                </a:r>
                <a:endParaRPr lang="en-US" altLang="en-US" sz="2400" b="0" dirty="0">
                  <a:latin typeface="Times New Roman" panose="02020603050405020304" pitchFamily="18" charset="0"/>
                </a:endParaRPr>
              </a:p>
            </p:txBody>
          </p:sp>
        </p:grpSp>
        <p:sp>
          <p:nvSpPr>
            <p:cNvPr id="30"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13"/>
            <p:cNvSpPr txBox="1">
              <a:spLocks noChangeArrowheads="1"/>
            </p:cNvSpPr>
            <p:nvPr/>
          </p:nvSpPr>
          <p:spPr bwMode="auto">
            <a:xfrm>
              <a:off x="2387" y="1244"/>
              <a:ext cx="9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dirty="0">
                  <a:latin typeface="Times New Roman" panose="02020603050405020304" pitchFamily="18" charset="0"/>
                </a:rPr>
                <a:t>&lt;&lt;include&gt;&gt;</a:t>
              </a:r>
            </a:p>
          </p:txBody>
        </p:sp>
      </p:grpSp>
      <p:sp>
        <p:nvSpPr>
          <p:cNvPr id="14" name="Slide Number Placeholder 3">
            <a:extLst>
              <a:ext uri="{FF2B5EF4-FFF2-40B4-BE49-F238E27FC236}">
                <a16:creationId xmlns:a16="http://schemas.microsoft.com/office/drawing/2014/main" id="{4E305287-438C-499F-AD30-598DAEA7E867}"/>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15" name="Content Placeholder 2">
            <a:extLst>
              <a:ext uri="{FF2B5EF4-FFF2-40B4-BE49-F238E27FC236}">
                <a16:creationId xmlns:a16="http://schemas.microsoft.com/office/drawing/2014/main" id="{CAA5998D-1FCE-4839-9A5E-A1B8FD764F97}"/>
              </a:ext>
            </a:extLst>
          </p:cNvPr>
          <p:cNvSpPr>
            <a:spLocks noGrp="1"/>
          </p:cNvSpPr>
          <p:nvPr/>
        </p:nvSpPr>
        <p:spPr>
          <a:xfrm>
            <a:off x="-122904" y="37625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F36737E8-31C5-4C83-A605-6D8C415903C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570C85F-BD33-4B4A-8D94-59075871539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56584A0D-8189-42A5-BB1F-9169BEF524F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04572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54191"/>
            <a:ext cx="11029950" cy="669925"/>
          </a:xfrm>
        </p:spPr>
        <p:txBody>
          <a:bodyPr/>
          <a:lstStyle/>
          <a:p>
            <a:pPr algn="ctr"/>
            <a:r>
              <a:rPr lang="en-US" altLang="en-US" b="1" dirty="0">
                <a:solidFill>
                  <a:srgbClr val="0070C0"/>
                </a:solidFill>
                <a:latin typeface="Book Antiqua" pitchFamily="18" charset="0"/>
              </a:rPr>
              <a:t>Relationships  between  Use cases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60427" y="1335498"/>
            <a:ext cx="10920412" cy="1084262"/>
          </a:xfrm>
        </p:spPr>
        <p:txBody>
          <a:bodyPr>
            <a:normAutofit/>
          </a:bodyPr>
          <a:lstStyle/>
          <a:p>
            <a:pPr marL="457200" indent="-457200">
              <a:lnSpc>
                <a:spcPct val="90000"/>
              </a:lnSpc>
              <a:buFont typeface="Wingdings" pitchFamily="2" charset="2"/>
              <a:buChar char="§"/>
              <a:defRPr/>
            </a:pPr>
            <a:r>
              <a:rPr lang="en-US" sz="2200" dirty="0">
                <a:latin typeface="+mj-lt"/>
              </a:rPr>
              <a:t>Enables to avoid describing the same flow of events several times by putting the common behavior in a use case of its own.</a:t>
            </a:r>
            <a:endParaRPr lang="en-GB" altLang="en-US" sz="2200" dirty="0">
              <a:latin typeface="+mj-lt"/>
            </a:endParaRPr>
          </a:p>
        </p:txBody>
      </p:sp>
      <p:grpSp>
        <p:nvGrpSpPr>
          <p:cNvPr id="14" name="Group 17"/>
          <p:cNvGrpSpPr>
            <a:grpSpLocks/>
          </p:cNvGrpSpPr>
          <p:nvPr/>
        </p:nvGrpSpPr>
        <p:grpSpPr bwMode="auto">
          <a:xfrm>
            <a:off x="2119132" y="2837308"/>
            <a:ext cx="8602945" cy="3106291"/>
            <a:chOff x="1344" y="2400"/>
            <a:chExt cx="2976" cy="1261"/>
          </a:xfrm>
        </p:grpSpPr>
        <p:sp>
          <p:nvSpPr>
            <p:cNvPr id="15" name="Oval 5"/>
            <p:cNvSpPr>
              <a:spLocks noChangeArrowheads="1"/>
            </p:cNvSpPr>
            <p:nvPr/>
          </p:nvSpPr>
          <p:spPr bwMode="auto">
            <a:xfrm>
              <a:off x="1392" y="2400"/>
              <a:ext cx="76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6" name="Text Box 6"/>
            <p:cNvSpPr txBox="1">
              <a:spLocks noChangeArrowheads="1"/>
            </p:cNvSpPr>
            <p:nvPr/>
          </p:nvSpPr>
          <p:spPr bwMode="auto">
            <a:xfrm>
              <a:off x="1443" y="2437"/>
              <a:ext cx="7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updating</a:t>
              </a:r>
            </a:p>
            <a:p>
              <a:pPr algn="ctr" rtl="0"/>
              <a:r>
                <a:rPr lang="en-US" altLang="en-US" b="0" dirty="0">
                  <a:latin typeface="Times New Roman" panose="02020603050405020304" pitchFamily="18" charset="0"/>
                </a:rPr>
                <a:t>grades</a:t>
              </a:r>
              <a:endParaRPr lang="en-US" altLang="en-US" sz="1600" b="0" dirty="0">
                <a:latin typeface="Times New Roman" panose="02020603050405020304" pitchFamily="18" charset="0"/>
              </a:endParaRPr>
            </a:p>
          </p:txBody>
        </p:sp>
        <p:sp>
          <p:nvSpPr>
            <p:cNvPr id="17" name="Oval 8"/>
            <p:cNvSpPr>
              <a:spLocks noChangeArrowheads="1"/>
            </p:cNvSpPr>
            <p:nvPr/>
          </p:nvSpPr>
          <p:spPr bwMode="auto">
            <a:xfrm>
              <a:off x="1344" y="3168"/>
              <a:ext cx="912" cy="4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9"/>
            <p:cNvSpPr txBox="1">
              <a:spLocks noChangeArrowheads="1"/>
            </p:cNvSpPr>
            <p:nvPr/>
          </p:nvSpPr>
          <p:spPr bwMode="auto">
            <a:xfrm>
              <a:off x="1389" y="3317"/>
              <a:ext cx="8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registration</a:t>
              </a:r>
              <a:endParaRPr lang="en-US" altLang="en-US" sz="1600" b="0" dirty="0">
                <a:latin typeface="Times New Roman" panose="02020603050405020304" pitchFamily="18" charset="0"/>
              </a:endParaRPr>
            </a:p>
          </p:txBody>
        </p:sp>
        <p:sp>
          <p:nvSpPr>
            <p:cNvPr id="19" name="Oval 11"/>
            <p:cNvSpPr>
              <a:spLocks noChangeArrowheads="1"/>
            </p:cNvSpPr>
            <p:nvPr/>
          </p:nvSpPr>
          <p:spPr bwMode="auto">
            <a:xfrm>
              <a:off x="3408" y="2688"/>
              <a:ext cx="912" cy="5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12"/>
            <p:cNvSpPr txBox="1">
              <a:spLocks noChangeArrowheads="1"/>
            </p:cNvSpPr>
            <p:nvPr/>
          </p:nvSpPr>
          <p:spPr bwMode="auto">
            <a:xfrm>
              <a:off x="3408" y="2764"/>
              <a:ext cx="83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verifying</a:t>
              </a:r>
            </a:p>
            <a:p>
              <a:pPr algn="ctr" rtl="0"/>
              <a:r>
                <a:rPr lang="en-US" altLang="en-US" b="0" dirty="0">
                  <a:latin typeface="Times New Roman" panose="02020603050405020304" pitchFamily="18" charset="0"/>
                </a:rPr>
                <a:t>Id and password</a:t>
              </a:r>
            </a:p>
          </p:txBody>
        </p:sp>
        <p:sp>
          <p:nvSpPr>
            <p:cNvPr id="21"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15"/>
            <p:cNvSpPr txBox="1">
              <a:spLocks noChangeArrowheads="1"/>
            </p:cNvSpPr>
            <p:nvPr/>
          </p:nvSpPr>
          <p:spPr bwMode="auto">
            <a:xfrm>
              <a:off x="2294" y="2601"/>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&lt;&lt;include&gt;&gt;</a:t>
              </a:r>
              <a:endParaRPr lang="en-US" altLang="en-US" sz="1600" b="0">
                <a:latin typeface="Times New Roman" panose="02020603050405020304" pitchFamily="18" charset="0"/>
              </a:endParaRPr>
            </a:p>
          </p:txBody>
        </p:sp>
        <p:sp>
          <p:nvSpPr>
            <p:cNvPr id="24" name="Text Box 16"/>
            <p:cNvSpPr txBox="1">
              <a:spLocks noChangeArrowheads="1"/>
            </p:cNvSpPr>
            <p:nvPr/>
          </p:nvSpPr>
          <p:spPr bwMode="auto">
            <a:xfrm>
              <a:off x="2390" y="3240"/>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&lt;&lt;include&gt;&gt;</a:t>
              </a:r>
              <a:endParaRPr lang="en-US" altLang="en-US" sz="1600" b="0">
                <a:latin typeface="Times New Roman" panose="02020603050405020304" pitchFamily="18" charset="0"/>
              </a:endParaRPr>
            </a:p>
          </p:txBody>
        </p:sp>
      </p:grpSp>
      <p:sp>
        <p:nvSpPr>
          <p:cNvPr id="25" name="Slide Number Placeholder 3">
            <a:extLst>
              <a:ext uri="{FF2B5EF4-FFF2-40B4-BE49-F238E27FC236}">
                <a16:creationId xmlns:a16="http://schemas.microsoft.com/office/drawing/2014/main" id="{C098970D-A92B-4AD1-B71B-2AF5694290A7}"/>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26" name="Content Placeholder 2">
            <a:extLst>
              <a:ext uri="{FF2B5EF4-FFF2-40B4-BE49-F238E27FC236}">
                <a16:creationId xmlns:a16="http://schemas.microsoft.com/office/drawing/2014/main" id="{DB6C492D-2420-44FC-8805-26561D5579CF}"/>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F923631B-5B5C-4EFD-8FAB-571C50DE5E7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80A40ABF-395B-49FA-BFD1-0C5F5815EE3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3F8DDCA1-8D2F-4FF1-8C28-1E3A664221C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5825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39443"/>
            <a:ext cx="11029950" cy="507693"/>
          </a:xfrm>
        </p:spPr>
        <p:txBody>
          <a:bodyPr>
            <a:normAutofit fontScale="90000"/>
          </a:bodyPr>
          <a:lstStyle/>
          <a:p>
            <a:pPr algn="ctr"/>
            <a:r>
              <a:rPr lang="en-US" altLang="en-US" b="1" dirty="0">
                <a:solidFill>
                  <a:srgbClr val="0070C0"/>
                </a:solidFill>
                <a:latin typeface="Book Antiqua" pitchFamily="18" charset="0"/>
              </a:rPr>
              <a:t>Relationships  between  Use cases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39201" y="1236304"/>
            <a:ext cx="11544760" cy="2495550"/>
          </a:xfrm>
        </p:spPr>
        <p:txBody>
          <a:bodyPr>
            <a:noAutofit/>
          </a:bodyPr>
          <a:lstStyle/>
          <a:p>
            <a:pPr>
              <a:lnSpc>
                <a:spcPct val="90000"/>
              </a:lnSpc>
              <a:buFont typeface="Wingdings" pitchFamily="2" charset="2"/>
              <a:buChar char="q"/>
              <a:defRPr/>
            </a:pPr>
            <a:r>
              <a:rPr lang="en-US" sz="2200" b="1" dirty="0">
                <a:solidFill>
                  <a:srgbClr val="C00000"/>
                </a:solidFill>
                <a:latin typeface="+mj-lt"/>
              </a:rPr>
              <a:t>Extend</a:t>
            </a:r>
            <a:r>
              <a:rPr lang="en-US" sz="2200" dirty="0">
                <a:solidFill>
                  <a:srgbClr val="C00000"/>
                </a:solidFill>
                <a:latin typeface="+mj-lt"/>
              </a:rPr>
              <a:t> </a:t>
            </a:r>
            <a:r>
              <a:rPr lang="en-US" sz="2200" dirty="0">
                <a:latin typeface="+mj-lt"/>
              </a:rPr>
              <a:t>– a part of a use case that is </a:t>
            </a:r>
            <a:r>
              <a:rPr lang="en-US" sz="2200" i="1" dirty="0">
                <a:latin typeface="+mj-lt"/>
              </a:rPr>
              <a:t>optional </a:t>
            </a:r>
            <a:r>
              <a:rPr lang="en-US" sz="2200" dirty="0">
                <a:latin typeface="+mj-lt"/>
              </a:rPr>
              <a:t>system behavior</a:t>
            </a:r>
          </a:p>
          <a:p>
            <a:pPr>
              <a:lnSpc>
                <a:spcPct val="90000"/>
              </a:lnSpc>
              <a:buFont typeface="Wingdings" pitchFamily="2" charset="2"/>
              <a:buChar char="§"/>
              <a:defRPr/>
            </a:pPr>
            <a:r>
              <a:rPr lang="en-US" sz="2200" dirty="0">
                <a:latin typeface="+mj-lt"/>
              </a:rPr>
              <a:t>The base use case implicitly incorporates the behavior of another use case at certain points called extension points.</a:t>
            </a:r>
          </a:p>
          <a:p>
            <a:pPr>
              <a:lnSpc>
                <a:spcPct val="90000"/>
              </a:lnSpc>
              <a:buFont typeface="Wingdings" pitchFamily="2" charset="2"/>
              <a:buChar char="§"/>
              <a:defRPr/>
            </a:pPr>
            <a:r>
              <a:rPr lang="en-US" sz="2200" dirty="0">
                <a:latin typeface="+mj-lt"/>
              </a:rPr>
              <a:t>The base use case may stand alone, but under certain conditions its behavior may be extended by</a:t>
            </a:r>
            <a:br>
              <a:rPr lang="en-US" sz="2200" dirty="0">
                <a:latin typeface="+mj-lt"/>
              </a:rPr>
            </a:br>
            <a:r>
              <a:rPr lang="en-US" sz="2200" dirty="0">
                <a:latin typeface="+mj-lt"/>
              </a:rPr>
              <a:t>the behavior of another use case.</a:t>
            </a:r>
          </a:p>
          <a:p>
            <a:pPr>
              <a:lnSpc>
                <a:spcPct val="90000"/>
              </a:lnSpc>
              <a:buFont typeface="Wingdings" pitchFamily="2" charset="2"/>
              <a:buChar char="§"/>
              <a:defRPr/>
            </a:pPr>
            <a:r>
              <a:rPr lang="en-US" sz="2200" dirty="0">
                <a:latin typeface="+mj-lt"/>
              </a:rPr>
              <a:t>Enables to model optional behavior or branching under conditions.</a:t>
            </a:r>
          </a:p>
        </p:txBody>
      </p:sp>
      <p:grpSp>
        <p:nvGrpSpPr>
          <p:cNvPr id="14" name="Group 12"/>
          <p:cNvGrpSpPr>
            <a:grpSpLocks/>
          </p:cNvGrpSpPr>
          <p:nvPr/>
        </p:nvGrpSpPr>
        <p:grpSpPr bwMode="auto">
          <a:xfrm>
            <a:off x="562968" y="4761263"/>
            <a:ext cx="6191794" cy="1077730"/>
            <a:chOff x="1440" y="1211"/>
            <a:chExt cx="2641" cy="340"/>
          </a:xfrm>
        </p:grpSpPr>
        <p:grpSp>
          <p:nvGrpSpPr>
            <p:cNvPr id="15" name="Group 4"/>
            <p:cNvGrpSpPr>
              <a:grpSpLocks/>
            </p:cNvGrpSpPr>
            <p:nvPr/>
          </p:nvGrpSpPr>
          <p:grpSpPr bwMode="auto">
            <a:xfrm>
              <a:off x="1440" y="1225"/>
              <a:ext cx="576" cy="275"/>
              <a:chOff x="4176" y="793"/>
              <a:chExt cx="576" cy="275"/>
            </a:xfrm>
          </p:grpSpPr>
          <p:sp>
            <p:nvSpPr>
              <p:cNvPr id="21" name="Oval 5"/>
              <p:cNvSpPr>
                <a:spLocks noChangeArrowheads="1"/>
              </p:cNvSpPr>
              <p:nvPr/>
            </p:nvSpPr>
            <p:spPr bwMode="auto">
              <a:xfrm>
                <a:off x="4176" y="793"/>
                <a:ext cx="576" cy="2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2" name="Text Box 6"/>
              <p:cNvSpPr txBox="1">
                <a:spLocks noChangeArrowheads="1"/>
              </p:cNvSpPr>
              <p:nvPr/>
            </p:nvSpPr>
            <p:spPr bwMode="auto">
              <a:xfrm>
                <a:off x="4317" y="853"/>
                <a:ext cx="3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base</a:t>
                </a:r>
                <a:endParaRPr lang="en-US" altLang="en-US" sz="2400" b="0" dirty="0">
                  <a:latin typeface="Times New Roman" panose="02020603050405020304" pitchFamily="18" charset="0"/>
                </a:endParaRPr>
              </a:p>
            </p:txBody>
          </p:sp>
        </p:grpSp>
        <p:grpSp>
          <p:nvGrpSpPr>
            <p:cNvPr id="16" name="Group 7"/>
            <p:cNvGrpSpPr>
              <a:grpSpLocks/>
            </p:cNvGrpSpPr>
            <p:nvPr/>
          </p:nvGrpSpPr>
          <p:grpSpPr bwMode="auto">
            <a:xfrm>
              <a:off x="3265" y="1211"/>
              <a:ext cx="816" cy="340"/>
              <a:chOff x="4176" y="779"/>
              <a:chExt cx="576" cy="340"/>
            </a:xfrm>
          </p:grpSpPr>
          <p:sp>
            <p:nvSpPr>
              <p:cNvPr id="19" name="Oval 8"/>
              <p:cNvSpPr>
                <a:spLocks noChangeArrowheads="1"/>
              </p:cNvSpPr>
              <p:nvPr/>
            </p:nvSpPr>
            <p:spPr bwMode="auto">
              <a:xfrm>
                <a:off x="4176" y="779"/>
                <a:ext cx="576" cy="3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9"/>
              <p:cNvSpPr txBox="1">
                <a:spLocks noChangeArrowheads="1"/>
              </p:cNvSpPr>
              <p:nvPr/>
            </p:nvSpPr>
            <p:spPr bwMode="auto">
              <a:xfrm>
                <a:off x="4212" y="853"/>
                <a:ext cx="4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extending</a:t>
                </a:r>
                <a:endParaRPr lang="en-US" altLang="en-US" sz="2400" b="0" dirty="0">
                  <a:latin typeface="Times New Roman" panose="02020603050405020304" pitchFamily="18" charset="0"/>
                </a:endParaRPr>
              </a:p>
            </p:txBody>
          </p:sp>
        </p:grpSp>
        <p:sp>
          <p:nvSpPr>
            <p:cNvPr id="17"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1"/>
            <p:cNvSpPr txBox="1">
              <a:spLocks noChangeArrowheads="1"/>
            </p:cNvSpPr>
            <p:nvPr/>
          </p:nvSpPr>
          <p:spPr bwMode="auto">
            <a:xfrm>
              <a:off x="2320" y="1218"/>
              <a:ext cx="72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dirty="0">
                  <a:latin typeface="Times New Roman" panose="02020603050405020304" pitchFamily="18" charset="0"/>
                </a:rPr>
                <a:t>&lt;&lt;extend&gt;&gt;</a:t>
              </a:r>
            </a:p>
          </p:txBody>
        </p:sp>
      </p:grpSp>
      <p:pic>
        <p:nvPicPr>
          <p:cNvPr id="2052" name="Picture 4" descr="http://assets.devx.com/articlefigs/figure2uml.bmp"/>
          <p:cNvPicPr>
            <a:picLocks noChangeAspect="1" noChangeArrowheads="1"/>
          </p:cNvPicPr>
          <p:nvPr/>
        </p:nvPicPr>
        <p:blipFill>
          <a:blip r:embed="rId2"/>
          <a:srcRect/>
          <a:stretch>
            <a:fillRect/>
          </a:stretch>
        </p:blipFill>
        <p:spPr bwMode="auto">
          <a:xfrm>
            <a:off x="6983003" y="4364257"/>
            <a:ext cx="5008699" cy="2390504"/>
          </a:xfrm>
          <a:prstGeom prst="rect">
            <a:avLst/>
          </a:prstGeom>
          <a:noFill/>
        </p:spPr>
      </p:pic>
      <p:cxnSp>
        <p:nvCxnSpPr>
          <p:cNvPr id="26" name="Straight Connector 25"/>
          <p:cNvCxnSpPr/>
          <p:nvPr/>
        </p:nvCxnSpPr>
        <p:spPr>
          <a:xfrm rot="16200000" flipH="1">
            <a:off x="6583681" y="5486398"/>
            <a:ext cx="2168433" cy="52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0861770" y="5440682"/>
            <a:ext cx="2216328" cy="8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7694027" y="6570617"/>
            <a:ext cx="4297676" cy="3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flipV="1">
            <a:off x="7680960" y="4332514"/>
            <a:ext cx="4293326" cy="5660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3999" y="3944983"/>
            <a:ext cx="1123407" cy="369332"/>
          </a:xfrm>
          <a:prstGeom prst="rect">
            <a:avLst/>
          </a:prstGeom>
          <a:noFill/>
        </p:spPr>
        <p:txBody>
          <a:bodyPr wrap="square" rtlCol="0">
            <a:spAutoFit/>
          </a:bodyPr>
          <a:lstStyle/>
          <a:p>
            <a:r>
              <a:rPr lang="en-US" dirty="0"/>
              <a:t>Vacation</a:t>
            </a:r>
          </a:p>
        </p:txBody>
      </p:sp>
      <p:sp>
        <p:nvSpPr>
          <p:cNvPr id="23" name="Slide Number Placeholder 3">
            <a:extLst>
              <a:ext uri="{FF2B5EF4-FFF2-40B4-BE49-F238E27FC236}">
                <a16:creationId xmlns:a16="http://schemas.microsoft.com/office/drawing/2014/main" id="{CBE2E7FE-5924-4BAA-8A09-546A4A927FA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24" name="Content Placeholder 2">
            <a:extLst>
              <a:ext uri="{FF2B5EF4-FFF2-40B4-BE49-F238E27FC236}">
                <a16:creationId xmlns:a16="http://schemas.microsoft.com/office/drawing/2014/main" id="{C31C6C89-7717-443A-B07A-FD5D312FA952}"/>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 name="Rectangle 2" descr="M. Mhahudul Hasan">
            <a:extLst>
              <a:ext uri="{FF2B5EF4-FFF2-40B4-BE49-F238E27FC236}">
                <a16:creationId xmlns:a16="http://schemas.microsoft.com/office/drawing/2014/main" id="{F1F82E91-8EFB-4903-863B-C1E404F339B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5304FF81-CEE2-43D3-9E4D-8168B1210FF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2:  Use Case Diagram</a:t>
            </a:r>
          </a:p>
        </p:txBody>
      </p:sp>
      <p:sp>
        <p:nvSpPr>
          <p:cNvPr id="6" name="Rectangle 5" descr="M. Mhahudul Hasan">
            <a:extLst>
              <a:ext uri="{FF2B5EF4-FFF2-40B4-BE49-F238E27FC236}">
                <a16:creationId xmlns:a16="http://schemas.microsoft.com/office/drawing/2014/main" id="{91B9A805-7E69-4870-A41B-F40E1FC806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0193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1889</Words>
  <Application>Microsoft Office PowerPoint</Application>
  <PresentationFormat>Widescreen</PresentationFormat>
  <Paragraphs>257</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Bell MT</vt:lpstr>
      <vt:lpstr>Book Antiqua</vt:lpstr>
      <vt:lpstr>Calibri</vt:lpstr>
      <vt:lpstr>Gill Sans MT</vt:lpstr>
      <vt:lpstr>Monotype Sorts</vt:lpstr>
      <vt:lpstr>Tahoma</vt:lpstr>
      <vt:lpstr>Times New Roman</vt:lpstr>
      <vt:lpstr>Wingdings</vt:lpstr>
      <vt:lpstr>Wingdings 2</vt:lpstr>
      <vt:lpstr>Dividend</vt:lpstr>
      <vt:lpstr>PowerPoint Presentation</vt:lpstr>
      <vt:lpstr>Usage  of  Use  case  diagram?</vt:lpstr>
      <vt:lpstr>   USE  Case</vt:lpstr>
      <vt:lpstr>actor</vt:lpstr>
      <vt:lpstr>Use cases  and  actor</vt:lpstr>
      <vt:lpstr>Example  of  Use cases  diagram</vt:lpstr>
      <vt:lpstr>Relationships  between  Use cases</vt:lpstr>
      <vt:lpstr>Relationships  between  Use cases</vt:lpstr>
      <vt:lpstr>Relationships  between  Use cases</vt:lpstr>
      <vt:lpstr>Relationships  between  Use cases</vt:lpstr>
      <vt:lpstr>Relationships  between  ACTORS</vt:lpstr>
      <vt:lpstr>    Use cases  description</vt:lpstr>
      <vt:lpstr> Use cases  example –  atm  money   withdraw</vt:lpstr>
      <vt:lpstr>Use cases  example –  atm  money   withdraw</vt:lpstr>
      <vt:lpstr>Use cases  example –  atm  money   withdraw</vt:lpstr>
      <vt:lpstr>Use cases  example –  atm  money   withdraw</vt:lpstr>
      <vt:lpstr>Identify  Use cases</vt:lpstr>
      <vt:lpstr>Case Studies: Use Case Diagram</vt:lpstr>
      <vt:lpstr>Case Studies: Use Case Diagram</vt:lpstr>
      <vt:lpstr>Case Studies: Use Case Diagram</vt:lpstr>
      <vt:lpstr>Case Studies: Use Case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Ch.02 - Use Case Diagram</dc:title>
  <dc:subject>Object Oriented Analysis and Design (OOAD)</dc:subject>
  <dc:creator>M. Mahmudul Hasan</dc:creator>
  <cp:lastModifiedBy>Victor Stany Rozario</cp:lastModifiedBy>
  <cp:revision>68</cp:revision>
  <cp:lastPrinted>2021-01-31T08:15:36Z</cp:lastPrinted>
  <dcterms:created xsi:type="dcterms:W3CDTF">2019-05-13T08:37:20Z</dcterms:created>
  <dcterms:modified xsi:type="dcterms:W3CDTF">2023-02-14T10:49:18Z</dcterms:modified>
</cp:coreProperties>
</file>