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sldIdLst>
    <p:sldId id="256" r:id="rId2"/>
    <p:sldId id="295" r:id="rId3"/>
    <p:sldId id="296" r:id="rId4"/>
    <p:sldId id="301" r:id="rId5"/>
    <p:sldId id="302" r:id="rId6"/>
    <p:sldId id="303" r:id="rId7"/>
    <p:sldId id="304" r:id="rId8"/>
    <p:sldId id="305" r:id="rId9"/>
    <p:sldId id="306" r:id="rId10"/>
    <p:sldId id="307" r:id="rId11"/>
    <p:sldId id="308" r:id="rId12"/>
    <p:sldId id="297" r:id="rId13"/>
    <p:sldId id="309" r:id="rId14"/>
    <p:sldId id="310" r:id="rId15"/>
    <p:sldId id="311" r:id="rId16"/>
    <p:sldId id="312" r:id="rId17"/>
    <p:sldId id="314" r:id="rId18"/>
    <p:sldId id="315" r:id="rId19"/>
    <p:sldId id="316" r:id="rId20"/>
    <p:sldId id="317" r:id="rId21"/>
    <p:sldId id="338" r:id="rId22"/>
    <p:sldId id="339" r:id="rId23"/>
    <p:sldId id="340" r:id="rId24"/>
    <p:sldId id="318" r:id="rId25"/>
    <p:sldId id="319" r:id="rId26"/>
    <p:sldId id="320" r:id="rId27"/>
    <p:sldId id="322" r:id="rId28"/>
    <p:sldId id="321" r:id="rId29"/>
    <p:sldId id="323" r:id="rId30"/>
    <p:sldId id="324" r:id="rId31"/>
    <p:sldId id="326" r:id="rId32"/>
    <p:sldId id="327" r:id="rId33"/>
    <p:sldId id="325" r:id="rId34"/>
    <p:sldId id="330" r:id="rId35"/>
    <p:sldId id="329" r:id="rId36"/>
    <p:sldId id="298" r:id="rId37"/>
    <p:sldId id="331" r:id="rId38"/>
    <p:sldId id="332" r:id="rId39"/>
    <p:sldId id="333" r:id="rId40"/>
    <p:sldId id="334" r:id="rId41"/>
    <p:sldId id="335" r:id="rId42"/>
    <p:sldId id="336" r:id="rId43"/>
    <p:sldId id="33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E78F3-8716-49EA-BFBA-D3F3D5FDC4F5}" v="1" dt="2022-10-16T05:01:3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D23E3E7C-4C64-4BF9-B714-A671ABC0AD74}"/>
    <pc:docChg chg="custSel modSld">
      <pc:chgData name="Victor Stany Rozario" userId="dbb37ec6-3e12-44d7-b04d-09b867830cae" providerId="ADAL" clId="{D23E3E7C-4C64-4BF9-B714-A671ABC0AD74}" dt="2022-02-16T06:10:09.581" v="42" actId="1076"/>
      <pc:docMkLst>
        <pc:docMk/>
      </pc:docMkLst>
      <pc:sldChg chg="modSp mod">
        <pc:chgData name="Victor Stany Rozario" userId="dbb37ec6-3e12-44d7-b04d-09b867830cae" providerId="ADAL" clId="{D23E3E7C-4C64-4BF9-B714-A671ABC0AD74}" dt="2022-02-09T05:00:21.205" v="38" actId="20577"/>
        <pc:sldMkLst>
          <pc:docMk/>
          <pc:sldMk cId="2664565021" sldId="256"/>
        </pc:sldMkLst>
        <pc:spChg chg="mod">
          <ac:chgData name="Victor Stany Rozario" userId="dbb37ec6-3e12-44d7-b04d-09b867830cae" providerId="ADAL" clId="{D23E3E7C-4C64-4BF9-B714-A671ABC0AD74}" dt="2022-02-09T05:00:21.205" v="38" actId="20577"/>
          <ac:spMkLst>
            <pc:docMk/>
            <pc:sldMk cId="2664565021" sldId="256"/>
            <ac:spMk id="24" creationId="{C2082529-78D7-4EA7-BFF9-A1D1F62040C8}"/>
          </ac:spMkLst>
        </pc:spChg>
      </pc:sldChg>
      <pc:sldChg chg="modSp mod">
        <pc:chgData name="Victor Stany Rozario" userId="dbb37ec6-3e12-44d7-b04d-09b867830cae" providerId="ADAL" clId="{D23E3E7C-4C64-4BF9-B714-A671ABC0AD74}" dt="2022-02-09T05:09:30.550" v="39" actId="20577"/>
        <pc:sldMkLst>
          <pc:docMk/>
          <pc:sldMk cId="1663529836" sldId="295"/>
        </pc:sldMkLst>
        <pc:spChg chg="mod">
          <ac:chgData name="Victor Stany Rozario" userId="dbb37ec6-3e12-44d7-b04d-09b867830cae" providerId="ADAL" clId="{D23E3E7C-4C64-4BF9-B714-A671ABC0AD74}" dt="2022-02-09T05:09:30.550" v="39" actId="20577"/>
          <ac:spMkLst>
            <pc:docMk/>
            <pc:sldMk cId="1663529836" sldId="295"/>
            <ac:spMk id="12" creationId="{00000000-0000-0000-0000-000000000000}"/>
          </ac:spMkLst>
        </pc:spChg>
        <pc:spChg chg="mod">
          <ac:chgData name="Victor Stany Rozario" userId="dbb37ec6-3e12-44d7-b04d-09b867830cae" providerId="ADAL" clId="{D23E3E7C-4C64-4BF9-B714-A671ABC0AD74}" dt="2022-02-06T12:39:46.528" v="4" actId="27636"/>
          <ac:spMkLst>
            <pc:docMk/>
            <pc:sldMk cId="1663529836" sldId="295"/>
            <ac:spMk id="25" creationId="{89ECE504-B724-448A-A5B8-4B5D10349464}"/>
          </ac:spMkLst>
        </pc:spChg>
        <pc:spChg chg="mod">
          <ac:chgData name="Victor Stany Rozario" userId="dbb37ec6-3e12-44d7-b04d-09b867830cae" providerId="ADAL" clId="{D23E3E7C-4C64-4BF9-B714-A671ABC0AD74}" dt="2022-02-06T12:39:32.878" v="2"/>
          <ac:spMkLst>
            <pc:docMk/>
            <pc:sldMk cId="1663529836" sldId="295"/>
            <ac:spMk id="26" creationId="{691EAADD-A85B-41E7-B8D8-8B67A6F71EE2}"/>
          </ac:spMkLst>
        </pc:spChg>
      </pc:sldChg>
      <pc:sldChg chg="modSp mod">
        <pc:chgData name="Victor Stany Rozario" userId="dbb37ec6-3e12-44d7-b04d-09b867830cae" providerId="ADAL" clId="{D23E3E7C-4C64-4BF9-B714-A671ABC0AD74}" dt="2022-02-06T12:39:46.528" v="5" actId="27636"/>
        <pc:sldMkLst>
          <pc:docMk/>
          <pc:sldMk cId="4125380283" sldId="296"/>
        </pc:sldMkLst>
        <pc:spChg chg="mod">
          <ac:chgData name="Victor Stany Rozario" userId="dbb37ec6-3e12-44d7-b04d-09b867830cae" providerId="ADAL" clId="{D23E3E7C-4C64-4BF9-B714-A671ABC0AD74}" dt="2022-02-06T12:39:46.528" v="5" actId="27636"/>
          <ac:spMkLst>
            <pc:docMk/>
            <pc:sldMk cId="4125380283" sldId="296"/>
            <ac:spMk id="8" creationId="{BC5099A1-1D4B-496B-B360-8A81230F3BA9}"/>
          </ac:spMkLst>
        </pc:spChg>
        <pc:spChg chg="mod">
          <ac:chgData name="Victor Stany Rozario" userId="dbb37ec6-3e12-44d7-b04d-09b867830cae" providerId="ADAL" clId="{D23E3E7C-4C64-4BF9-B714-A671ABC0AD74}" dt="2022-02-06T12:39:32.878" v="2"/>
          <ac:spMkLst>
            <pc:docMk/>
            <pc:sldMk cId="4125380283" sldId="296"/>
            <ac:spMk id="9" creationId="{B3122E2B-3CF8-47AF-9675-92257620D5E8}"/>
          </ac:spMkLst>
        </pc:spChg>
      </pc:sldChg>
      <pc:sldChg chg="modSp mod">
        <pc:chgData name="Victor Stany Rozario" userId="dbb37ec6-3e12-44d7-b04d-09b867830cae" providerId="ADAL" clId="{D23E3E7C-4C64-4BF9-B714-A671ABC0AD74}" dt="2022-02-06T12:39:46.558" v="14" actId="27636"/>
        <pc:sldMkLst>
          <pc:docMk/>
          <pc:sldMk cId="2505419765" sldId="297"/>
        </pc:sldMkLst>
        <pc:spChg chg="mod">
          <ac:chgData name="Victor Stany Rozario" userId="dbb37ec6-3e12-44d7-b04d-09b867830cae" providerId="ADAL" clId="{D23E3E7C-4C64-4BF9-B714-A671ABC0AD74}" dt="2022-02-06T12:39:46.558" v="14" actId="27636"/>
          <ac:spMkLst>
            <pc:docMk/>
            <pc:sldMk cId="2505419765" sldId="297"/>
            <ac:spMk id="6" creationId="{AAC1B4B5-72D1-45DF-9815-E6101E97A3AB}"/>
          </ac:spMkLst>
        </pc:spChg>
        <pc:spChg chg="mod">
          <ac:chgData name="Victor Stany Rozario" userId="dbb37ec6-3e12-44d7-b04d-09b867830cae" providerId="ADAL" clId="{D23E3E7C-4C64-4BF9-B714-A671ABC0AD74}" dt="2022-02-06T12:39:32.878" v="2"/>
          <ac:spMkLst>
            <pc:docMk/>
            <pc:sldMk cId="2505419765" sldId="297"/>
            <ac:spMk id="8" creationId="{129F47F2-4995-474D-A51E-409822143F93}"/>
          </ac:spMkLst>
        </pc:spChg>
      </pc:sldChg>
      <pc:sldChg chg="modSp mod">
        <pc:chgData name="Victor Stany Rozario" userId="dbb37ec6-3e12-44d7-b04d-09b867830cae" providerId="ADAL" clId="{D23E3E7C-4C64-4BF9-B714-A671ABC0AD74}" dt="2022-02-06T12:39:46.628" v="35" actId="27636"/>
        <pc:sldMkLst>
          <pc:docMk/>
          <pc:sldMk cId="1525270807" sldId="298"/>
        </pc:sldMkLst>
        <pc:spChg chg="mod">
          <ac:chgData name="Victor Stany Rozario" userId="dbb37ec6-3e12-44d7-b04d-09b867830cae" providerId="ADAL" clId="{D23E3E7C-4C64-4BF9-B714-A671ABC0AD74}" dt="2022-02-06T12:39:46.628" v="35" actId="27636"/>
          <ac:spMkLst>
            <pc:docMk/>
            <pc:sldMk cId="1525270807" sldId="298"/>
            <ac:spMk id="7" creationId="{836F1042-2732-414A-A23E-BB9465B47566}"/>
          </ac:spMkLst>
        </pc:spChg>
        <pc:spChg chg="mod">
          <ac:chgData name="Victor Stany Rozario" userId="dbb37ec6-3e12-44d7-b04d-09b867830cae" providerId="ADAL" clId="{D23E3E7C-4C64-4BF9-B714-A671ABC0AD74}" dt="2022-02-06T12:39:32.878" v="2"/>
          <ac:spMkLst>
            <pc:docMk/>
            <pc:sldMk cId="1525270807" sldId="298"/>
            <ac:spMk id="9" creationId="{81341B51-0597-4894-8A66-DA19620B15D3}"/>
          </ac:spMkLst>
        </pc:spChg>
      </pc:sldChg>
      <pc:sldChg chg="modSp mod">
        <pc:chgData name="Victor Stany Rozario" userId="dbb37ec6-3e12-44d7-b04d-09b867830cae" providerId="ADAL" clId="{D23E3E7C-4C64-4BF9-B714-A671ABC0AD74}" dt="2022-02-06T12:39:46.528" v="6" actId="27636"/>
        <pc:sldMkLst>
          <pc:docMk/>
          <pc:sldMk cId="3109906784" sldId="301"/>
        </pc:sldMkLst>
        <pc:spChg chg="mod">
          <ac:chgData name="Victor Stany Rozario" userId="dbb37ec6-3e12-44d7-b04d-09b867830cae" providerId="ADAL" clId="{D23E3E7C-4C64-4BF9-B714-A671ABC0AD74}" dt="2022-02-06T12:39:46.528" v="6" actId="27636"/>
          <ac:spMkLst>
            <pc:docMk/>
            <pc:sldMk cId="3109906784" sldId="301"/>
            <ac:spMk id="6" creationId="{1F8AF52D-7388-40CD-97AE-894D96B4E17B}"/>
          </ac:spMkLst>
        </pc:spChg>
        <pc:spChg chg="mod">
          <ac:chgData name="Victor Stany Rozario" userId="dbb37ec6-3e12-44d7-b04d-09b867830cae" providerId="ADAL" clId="{D23E3E7C-4C64-4BF9-B714-A671ABC0AD74}" dt="2022-02-06T12:39:32.878" v="2"/>
          <ac:spMkLst>
            <pc:docMk/>
            <pc:sldMk cId="3109906784" sldId="301"/>
            <ac:spMk id="8" creationId="{AC7CE251-B39F-4BD7-B774-DC2F1A65218E}"/>
          </ac:spMkLst>
        </pc:spChg>
      </pc:sldChg>
      <pc:sldChg chg="modSp mod">
        <pc:chgData name="Victor Stany Rozario" userId="dbb37ec6-3e12-44d7-b04d-09b867830cae" providerId="ADAL" clId="{D23E3E7C-4C64-4BF9-B714-A671ABC0AD74}" dt="2022-02-06T12:39:46.539" v="7" actId="27636"/>
        <pc:sldMkLst>
          <pc:docMk/>
          <pc:sldMk cId="537052612" sldId="302"/>
        </pc:sldMkLst>
        <pc:spChg chg="mod">
          <ac:chgData name="Victor Stany Rozario" userId="dbb37ec6-3e12-44d7-b04d-09b867830cae" providerId="ADAL" clId="{D23E3E7C-4C64-4BF9-B714-A671ABC0AD74}" dt="2022-02-06T12:39:46.539" v="7" actId="27636"/>
          <ac:spMkLst>
            <pc:docMk/>
            <pc:sldMk cId="537052612" sldId="302"/>
            <ac:spMk id="6" creationId="{80864EF7-1631-476A-A9C4-779F4E0694AB}"/>
          </ac:spMkLst>
        </pc:spChg>
        <pc:spChg chg="mod">
          <ac:chgData name="Victor Stany Rozario" userId="dbb37ec6-3e12-44d7-b04d-09b867830cae" providerId="ADAL" clId="{D23E3E7C-4C64-4BF9-B714-A671ABC0AD74}" dt="2022-02-06T12:39:32.878" v="2"/>
          <ac:spMkLst>
            <pc:docMk/>
            <pc:sldMk cId="537052612" sldId="302"/>
            <ac:spMk id="8" creationId="{55A3C9C5-DC9E-47B8-BCA5-93A5DCF07879}"/>
          </ac:spMkLst>
        </pc:spChg>
      </pc:sldChg>
      <pc:sldChg chg="modSp mod">
        <pc:chgData name="Victor Stany Rozario" userId="dbb37ec6-3e12-44d7-b04d-09b867830cae" providerId="ADAL" clId="{D23E3E7C-4C64-4BF9-B714-A671ABC0AD74}" dt="2022-02-06T12:39:46.539" v="8" actId="27636"/>
        <pc:sldMkLst>
          <pc:docMk/>
          <pc:sldMk cId="28780454" sldId="303"/>
        </pc:sldMkLst>
        <pc:spChg chg="mod">
          <ac:chgData name="Victor Stany Rozario" userId="dbb37ec6-3e12-44d7-b04d-09b867830cae" providerId="ADAL" clId="{D23E3E7C-4C64-4BF9-B714-A671ABC0AD74}" dt="2022-02-06T12:39:46.539" v="8" actId="27636"/>
          <ac:spMkLst>
            <pc:docMk/>
            <pc:sldMk cId="28780454" sldId="303"/>
            <ac:spMk id="6" creationId="{8032ABAA-46E3-4B52-9989-FBFA2B48C984}"/>
          </ac:spMkLst>
        </pc:spChg>
        <pc:spChg chg="mod">
          <ac:chgData name="Victor Stany Rozario" userId="dbb37ec6-3e12-44d7-b04d-09b867830cae" providerId="ADAL" clId="{D23E3E7C-4C64-4BF9-B714-A671ABC0AD74}" dt="2022-02-06T12:39:32.878" v="2"/>
          <ac:spMkLst>
            <pc:docMk/>
            <pc:sldMk cId="28780454" sldId="303"/>
            <ac:spMk id="8" creationId="{5190B832-2E56-4E07-B4F6-41F358B9812D}"/>
          </ac:spMkLst>
        </pc:spChg>
      </pc:sldChg>
      <pc:sldChg chg="modSp mod">
        <pc:chgData name="Victor Stany Rozario" userId="dbb37ec6-3e12-44d7-b04d-09b867830cae" providerId="ADAL" clId="{D23E3E7C-4C64-4BF9-B714-A671ABC0AD74}" dt="2022-02-06T12:39:46.539" v="9" actId="27636"/>
        <pc:sldMkLst>
          <pc:docMk/>
          <pc:sldMk cId="745139163" sldId="304"/>
        </pc:sldMkLst>
        <pc:spChg chg="mod">
          <ac:chgData name="Victor Stany Rozario" userId="dbb37ec6-3e12-44d7-b04d-09b867830cae" providerId="ADAL" clId="{D23E3E7C-4C64-4BF9-B714-A671ABC0AD74}" dt="2022-02-06T12:39:46.539" v="9" actId="27636"/>
          <ac:spMkLst>
            <pc:docMk/>
            <pc:sldMk cId="745139163" sldId="304"/>
            <ac:spMk id="6" creationId="{A88B8EBD-6F44-4A09-9DF1-7A2789BCAA2A}"/>
          </ac:spMkLst>
        </pc:spChg>
        <pc:spChg chg="mod">
          <ac:chgData name="Victor Stany Rozario" userId="dbb37ec6-3e12-44d7-b04d-09b867830cae" providerId="ADAL" clId="{D23E3E7C-4C64-4BF9-B714-A671ABC0AD74}" dt="2022-02-06T12:39:32.878" v="2"/>
          <ac:spMkLst>
            <pc:docMk/>
            <pc:sldMk cId="745139163" sldId="304"/>
            <ac:spMk id="8" creationId="{88179143-007D-4905-A1DB-0F1A11815D91}"/>
          </ac:spMkLst>
        </pc:spChg>
      </pc:sldChg>
      <pc:sldChg chg="modSp mod">
        <pc:chgData name="Victor Stany Rozario" userId="dbb37ec6-3e12-44d7-b04d-09b867830cae" providerId="ADAL" clId="{D23E3E7C-4C64-4BF9-B714-A671ABC0AD74}" dt="2022-02-06T12:39:46.548" v="10" actId="27636"/>
        <pc:sldMkLst>
          <pc:docMk/>
          <pc:sldMk cId="1777159978" sldId="305"/>
        </pc:sldMkLst>
        <pc:spChg chg="mod">
          <ac:chgData name="Victor Stany Rozario" userId="dbb37ec6-3e12-44d7-b04d-09b867830cae" providerId="ADAL" clId="{D23E3E7C-4C64-4BF9-B714-A671ABC0AD74}" dt="2022-02-06T12:39:46.548" v="10" actId="27636"/>
          <ac:spMkLst>
            <pc:docMk/>
            <pc:sldMk cId="1777159978" sldId="305"/>
            <ac:spMk id="6" creationId="{9EA25DBA-C6CF-4C5F-B94F-D7EB8B008021}"/>
          </ac:spMkLst>
        </pc:spChg>
        <pc:spChg chg="mod">
          <ac:chgData name="Victor Stany Rozario" userId="dbb37ec6-3e12-44d7-b04d-09b867830cae" providerId="ADAL" clId="{D23E3E7C-4C64-4BF9-B714-A671ABC0AD74}" dt="2022-02-06T12:39:32.878" v="2"/>
          <ac:spMkLst>
            <pc:docMk/>
            <pc:sldMk cId="1777159978" sldId="305"/>
            <ac:spMk id="8" creationId="{D47F68FE-9BD1-4945-AA32-7DAB492CC54A}"/>
          </ac:spMkLst>
        </pc:spChg>
      </pc:sldChg>
      <pc:sldChg chg="modSp mod">
        <pc:chgData name="Victor Stany Rozario" userId="dbb37ec6-3e12-44d7-b04d-09b867830cae" providerId="ADAL" clId="{D23E3E7C-4C64-4BF9-B714-A671ABC0AD74}" dt="2022-02-06T12:39:46.548" v="11" actId="27636"/>
        <pc:sldMkLst>
          <pc:docMk/>
          <pc:sldMk cId="380332861" sldId="306"/>
        </pc:sldMkLst>
        <pc:spChg chg="mod">
          <ac:chgData name="Victor Stany Rozario" userId="dbb37ec6-3e12-44d7-b04d-09b867830cae" providerId="ADAL" clId="{D23E3E7C-4C64-4BF9-B714-A671ABC0AD74}" dt="2022-02-06T12:39:46.548" v="11" actId="27636"/>
          <ac:spMkLst>
            <pc:docMk/>
            <pc:sldMk cId="380332861" sldId="306"/>
            <ac:spMk id="6" creationId="{F63E00A7-D1BE-4058-83C4-676D07323D35}"/>
          </ac:spMkLst>
        </pc:spChg>
        <pc:spChg chg="mod">
          <ac:chgData name="Victor Stany Rozario" userId="dbb37ec6-3e12-44d7-b04d-09b867830cae" providerId="ADAL" clId="{D23E3E7C-4C64-4BF9-B714-A671ABC0AD74}" dt="2022-02-06T12:39:32.878" v="2"/>
          <ac:spMkLst>
            <pc:docMk/>
            <pc:sldMk cId="380332861" sldId="306"/>
            <ac:spMk id="9" creationId="{4122C467-6305-4FB2-842E-E08B3D13947F}"/>
          </ac:spMkLst>
        </pc:spChg>
      </pc:sldChg>
      <pc:sldChg chg="modSp mod">
        <pc:chgData name="Victor Stany Rozario" userId="dbb37ec6-3e12-44d7-b04d-09b867830cae" providerId="ADAL" clId="{D23E3E7C-4C64-4BF9-B714-A671ABC0AD74}" dt="2022-02-06T12:39:46.548" v="12" actId="27636"/>
        <pc:sldMkLst>
          <pc:docMk/>
          <pc:sldMk cId="3658125241" sldId="307"/>
        </pc:sldMkLst>
        <pc:spChg chg="mod">
          <ac:chgData name="Victor Stany Rozario" userId="dbb37ec6-3e12-44d7-b04d-09b867830cae" providerId="ADAL" clId="{D23E3E7C-4C64-4BF9-B714-A671ABC0AD74}" dt="2022-02-06T12:39:46.548" v="12" actId="27636"/>
          <ac:spMkLst>
            <pc:docMk/>
            <pc:sldMk cId="3658125241" sldId="307"/>
            <ac:spMk id="9" creationId="{56033957-9551-4530-B9F7-2DFC88FA10D8}"/>
          </ac:spMkLst>
        </pc:spChg>
        <pc:spChg chg="mod">
          <ac:chgData name="Victor Stany Rozario" userId="dbb37ec6-3e12-44d7-b04d-09b867830cae" providerId="ADAL" clId="{D23E3E7C-4C64-4BF9-B714-A671ABC0AD74}" dt="2022-02-06T12:39:32.878" v="2"/>
          <ac:spMkLst>
            <pc:docMk/>
            <pc:sldMk cId="3658125241" sldId="307"/>
            <ac:spMk id="10" creationId="{BAC87049-CF62-4B09-9C8C-AC4811562E53}"/>
          </ac:spMkLst>
        </pc:spChg>
      </pc:sldChg>
      <pc:sldChg chg="modSp mod">
        <pc:chgData name="Victor Stany Rozario" userId="dbb37ec6-3e12-44d7-b04d-09b867830cae" providerId="ADAL" clId="{D23E3E7C-4C64-4BF9-B714-A671ABC0AD74}" dt="2022-02-06T12:39:46.558" v="13" actId="27636"/>
        <pc:sldMkLst>
          <pc:docMk/>
          <pc:sldMk cId="932752792" sldId="308"/>
        </pc:sldMkLst>
        <pc:spChg chg="mod">
          <ac:chgData name="Victor Stany Rozario" userId="dbb37ec6-3e12-44d7-b04d-09b867830cae" providerId="ADAL" clId="{D23E3E7C-4C64-4BF9-B714-A671ABC0AD74}" dt="2022-02-06T12:39:46.558" v="13" actId="27636"/>
          <ac:spMkLst>
            <pc:docMk/>
            <pc:sldMk cId="932752792" sldId="308"/>
            <ac:spMk id="15" creationId="{4A0C7522-B9AC-44BA-9B41-440057636621}"/>
          </ac:spMkLst>
        </pc:spChg>
        <pc:spChg chg="mod">
          <ac:chgData name="Victor Stany Rozario" userId="dbb37ec6-3e12-44d7-b04d-09b867830cae" providerId="ADAL" clId="{D23E3E7C-4C64-4BF9-B714-A671ABC0AD74}" dt="2022-02-06T12:39:32.878" v="2"/>
          <ac:spMkLst>
            <pc:docMk/>
            <pc:sldMk cId="932752792" sldId="308"/>
            <ac:spMk id="17" creationId="{D20071B2-97B5-40D3-B30B-B4F7CE90E6C8}"/>
          </ac:spMkLst>
        </pc:spChg>
      </pc:sldChg>
      <pc:sldChg chg="modSp mod">
        <pc:chgData name="Victor Stany Rozario" userId="dbb37ec6-3e12-44d7-b04d-09b867830cae" providerId="ADAL" clId="{D23E3E7C-4C64-4BF9-B714-A671ABC0AD74}" dt="2022-02-06T12:39:46.558" v="15" actId="27636"/>
        <pc:sldMkLst>
          <pc:docMk/>
          <pc:sldMk cId="97405225" sldId="309"/>
        </pc:sldMkLst>
        <pc:spChg chg="mod">
          <ac:chgData name="Victor Stany Rozario" userId="dbb37ec6-3e12-44d7-b04d-09b867830cae" providerId="ADAL" clId="{D23E3E7C-4C64-4BF9-B714-A671ABC0AD74}" dt="2022-02-06T12:39:46.558" v="15" actId="27636"/>
          <ac:spMkLst>
            <pc:docMk/>
            <pc:sldMk cId="97405225" sldId="309"/>
            <ac:spMk id="11" creationId="{F62047A0-24CC-46C8-A369-62B92BF8345E}"/>
          </ac:spMkLst>
        </pc:spChg>
        <pc:spChg chg="mod">
          <ac:chgData name="Victor Stany Rozario" userId="dbb37ec6-3e12-44d7-b04d-09b867830cae" providerId="ADAL" clId="{D23E3E7C-4C64-4BF9-B714-A671ABC0AD74}" dt="2022-02-06T12:39:32.878" v="2"/>
          <ac:spMkLst>
            <pc:docMk/>
            <pc:sldMk cId="97405225" sldId="309"/>
            <ac:spMk id="13" creationId="{5A6959BA-3AFB-4B42-B081-1E3817C5387F}"/>
          </ac:spMkLst>
        </pc:spChg>
      </pc:sldChg>
      <pc:sldChg chg="modSp mod">
        <pc:chgData name="Victor Stany Rozario" userId="dbb37ec6-3e12-44d7-b04d-09b867830cae" providerId="ADAL" clId="{D23E3E7C-4C64-4BF9-B714-A671ABC0AD74}" dt="2022-02-06T12:39:46.568" v="16" actId="27636"/>
        <pc:sldMkLst>
          <pc:docMk/>
          <pc:sldMk cId="764795210" sldId="310"/>
        </pc:sldMkLst>
        <pc:spChg chg="mod">
          <ac:chgData name="Victor Stany Rozario" userId="dbb37ec6-3e12-44d7-b04d-09b867830cae" providerId="ADAL" clId="{D23E3E7C-4C64-4BF9-B714-A671ABC0AD74}" dt="2022-02-06T12:39:46.568" v="16" actId="27636"/>
          <ac:spMkLst>
            <pc:docMk/>
            <pc:sldMk cId="764795210" sldId="310"/>
            <ac:spMk id="9" creationId="{AF4A6B34-AE28-4722-9499-DC64AAA95991}"/>
          </ac:spMkLst>
        </pc:spChg>
        <pc:spChg chg="mod">
          <ac:chgData name="Victor Stany Rozario" userId="dbb37ec6-3e12-44d7-b04d-09b867830cae" providerId="ADAL" clId="{D23E3E7C-4C64-4BF9-B714-A671ABC0AD74}" dt="2022-02-06T12:39:32.878" v="2"/>
          <ac:spMkLst>
            <pc:docMk/>
            <pc:sldMk cId="764795210" sldId="310"/>
            <ac:spMk id="11" creationId="{FE098CD1-D48E-4153-82F9-FD520CB52D05}"/>
          </ac:spMkLst>
        </pc:spChg>
      </pc:sldChg>
      <pc:sldChg chg="modSp mod">
        <pc:chgData name="Victor Stany Rozario" userId="dbb37ec6-3e12-44d7-b04d-09b867830cae" providerId="ADAL" clId="{D23E3E7C-4C64-4BF9-B714-A671ABC0AD74}" dt="2022-02-06T12:39:46.568" v="17" actId="27636"/>
        <pc:sldMkLst>
          <pc:docMk/>
          <pc:sldMk cId="3535810170" sldId="311"/>
        </pc:sldMkLst>
        <pc:spChg chg="mod">
          <ac:chgData name="Victor Stany Rozario" userId="dbb37ec6-3e12-44d7-b04d-09b867830cae" providerId="ADAL" clId="{D23E3E7C-4C64-4BF9-B714-A671ABC0AD74}" dt="2022-02-06T12:39:46.568" v="17" actId="27636"/>
          <ac:spMkLst>
            <pc:docMk/>
            <pc:sldMk cId="3535810170" sldId="311"/>
            <ac:spMk id="16" creationId="{33D66620-D7C3-429A-88AF-CC928137FB67}"/>
          </ac:spMkLst>
        </pc:spChg>
        <pc:spChg chg="mod">
          <ac:chgData name="Victor Stany Rozario" userId="dbb37ec6-3e12-44d7-b04d-09b867830cae" providerId="ADAL" clId="{D23E3E7C-4C64-4BF9-B714-A671ABC0AD74}" dt="2022-02-06T12:39:32.878" v="2"/>
          <ac:spMkLst>
            <pc:docMk/>
            <pc:sldMk cId="3535810170" sldId="311"/>
            <ac:spMk id="18" creationId="{01074667-0A7D-4633-8AAB-3720B33ABEB4}"/>
          </ac:spMkLst>
        </pc:spChg>
      </pc:sldChg>
      <pc:sldChg chg="modSp mod">
        <pc:chgData name="Victor Stany Rozario" userId="dbb37ec6-3e12-44d7-b04d-09b867830cae" providerId="ADAL" clId="{D23E3E7C-4C64-4BF9-B714-A671ABC0AD74}" dt="2022-02-06T12:39:46.568" v="18" actId="27636"/>
        <pc:sldMkLst>
          <pc:docMk/>
          <pc:sldMk cId="1279604137" sldId="312"/>
        </pc:sldMkLst>
        <pc:spChg chg="mod">
          <ac:chgData name="Victor Stany Rozario" userId="dbb37ec6-3e12-44d7-b04d-09b867830cae" providerId="ADAL" clId="{D23E3E7C-4C64-4BF9-B714-A671ABC0AD74}" dt="2022-02-06T12:39:46.568" v="18" actId="27636"/>
          <ac:spMkLst>
            <pc:docMk/>
            <pc:sldMk cId="1279604137" sldId="312"/>
            <ac:spMk id="5" creationId="{96A10457-5D8F-4D38-9F10-20C9143D14E1}"/>
          </ac:spMkLst>
        </pc:spChg>
        <pc:spChg chg="mod">
          <ac:chgData name="Victor Stany Rozario" userId="dbb37ec6-3e12-44d7-b04d-09b867830cae" providerId="ADAL" clId="{D23E3E7C-4C64-4BF9-B714-A671ABC0AD74}" dt="2022-02-06T12:39:32.878" v="2"/>
          <ac:spMkLst>
            <pc:docMk/>
            <pc:sldMk cId="1279604137" sldId="312"/>
            <ac:spMk id="7" creationId="{B48CFAA5-2F0B-4E34-B95D-50BF6B950402}"/>
          </ac:spMkLst>
        </pc:spChg>
      </pc:sldChg>
      <pc:sldChg chg="modSp mod">
        <pc:chgData name="Victor Stany Rozario" userId="dbb37ec6-3e12-44d7-b04d-09b867830cae" providerId="ADAL" clId="{D23E3E7C-4C64-4BF9-B714-A671ABC0AD74}" dt="2022-02-06T12:39:46.578" v="19" actId="27636"/>
        <pc:sldMkLst>
          <pc:docMk/>
          <pc:sldMk cId="1227196557" sldId="314"/>
        </pc:sldMkLst>
        <pc:spChg chg="mod">
          <ac:chgData name="Victor Stany Rozario" userId="dbb37ec6-3e12-44d7-b04d-09b867830cae" providerId="ADAL" clId="{D23E3E7C-4C64-4BF9-B714-A671ABC0AD74}" dt="2022-02-06T12:39:46.578" v="19" actId="27636"/>
          <ac:spMkLst>
            <pc:docMk/>
            <pc:sldMk cId="1227196557" sldId="314"/>
            <ac:spMk id="22" creationId="{C4BE1FF7-3AF4-46F1-9A85-BBE261195F73}"/>
          </ac:spMkLst>
        </pc:spChg>
        <pc:spChg chg="mod">
          <ac:chgData name="Victor Stany Rozario" userId="dbb37ec6-3e12-44d7-b04d-09b867830cae" providerId="ADAL" clId="{D23E3E7C-4C64-4BF9-B714-A671ABC0AD74}" dt="2022-02-06T12:39:32.878" v="2"/>
          <ac:spMkLst>
            <pc:docMk/>
            <pc:sldMk cId="1227196557" sldId="314"/>
            <ac:spMk id="24" creationId="{82DC139E-4000-4BA7-94B8-FB1BCFCA7CE6}"/>
          </ac:spMkLst>
        </pc:spChg>
      </pc:sldChg>
      <pc:sldChg chg="modSp mod">
        <pc:chgData name="Victor Stany Rozario" userId="dbb37ec6-3e12-44d7-b04d-09b867830cae" providerId="ADAL" clId="{D23E3E7C-4C64-4BF9-B714-A671ABC0AD74}" dt="2022-02-06T12:39:46.578" v="20" actId="27636"/>
        <pc:sldMkLst>
          <pc:docMk/>
          <pc:sldMk cId="880150350" sldId="315"/>
        </pc:sldMkLst>
        <pc:spChg chg="mod">
          <ac:chgData name="Victor Stany Rozario" userId="dbb37ec6-3e12-44d7-b04d-09b867830cae" providerId="ADAL" clId="{D23E3E7C-4C64-4BF9-B714-A671ABC0AD74}" dt="2022-02-06T12:39:46.578" v="20" actId="27636"/>
          <ac:spMkLst>
            <pc:docMk/>
            <pc:sldMk cId="880150350" sldId="315"/>
            <ac:spMk id="6" creationId="{F191DEF2-1E63-468C-AB2E-C6CF5EE10EC1}"/>
          </ac:spMkLst>
        </pc:spChg>
        <pc:spChg chg="mod">
          <ac:chgData name="Victor Stany Rozario" userId="dbb37ec6-3e12-44d7-b04d-09b867830cae" providerId="ADAL" clId="{D23E3E7C-4C64-4BF9-B714-A671ABC0AD74}" dt="2022-02-06T12:39:32.878" v="2"/>
          <ac:spMkLst>
            <pc:docMk/>
            <pc:sldMk cId="880150350" sldId="315"/>
            <ac:spMk id="8" creationId="{B8B41A5F-BC37-487B-BEB3-CEEEB522C06C}"/>
          </ac:spMkLst>
        </pc:spChg>
      </pc:sldChg>
      <pc:sldChg chg="modSp mod">
        <pc:chgData name="Victor Stany Rozario" userId="dbb37ec6-3e12-44d7-b04d-09b867830cae" providerId="ADAL" clId="{D23E3E7C-4C64-4BF9-B714-A671ABC0AD74}" dt="2022-02-06T12:39:46.578" v="21" actId="27636"/>
        <pc:sldMkLst>
          <pc:docMk/>
          <pc:sldMk cId="2981900903" sldId="316"/>
        </pc:sldMkLst>
        <pc:spChg chg="mod">
          <ac:chgData name="Victor Stany Rozario" userId="dbb37ec6-3e12-44d7-b04d-09b867830cae" providerId="ADAL" clId="{D23E3E7C-4C64-4BF9-B714-A671ABC0AD74}" dt="2022-02-06T12:39:46.578" v="21" actId="27636"/>
          <ac:spMkLst>
            <pc:docMk/>
            <pc:sldMk cId="2981900903" sldId="316"/>
            <ac:spMk id="6" creationId="{EDEB258E-F3DB-4CFA-B4D8-F9E5F461F41D}"/>
          </ac:spMkLst>
        </pc:spChg>
        <pc:spChg chg="mod">
          <ac:chgData name="Victor Stany Rozario" userId="dbb37ec6-3e12-44d7-b04d-09b867830cae" providerId="ADAL" clId="{D23E3E7C-4C64-4BF9-B714-A671ABC0AD74}" dt="2022-02-06T12:39:32.878" v="2"/>
          <ac:spMkLst>
            <pc:docMk/>
            <pc:sldMk cId="2981900903" sldId="316"/>
            <ac:spMk id="8" creationId="{03A04C11-0127-4EA8-A142-B8A5BE0D4121}"/>
          </ac:spMkLst>
        </pc:spChg>
      </pc:sldChg>
      <pc:sldChg chg="modSp mod">
        <pc:chgData name="Victor Stany Rozario" userId="dbb37ec6-3e12-44d7-b04d-09b867830cae" providerId="ADAL" clId="{D23E3E7C-4C64-4BF9-B714-A671ABC0AD74}" dt="2022-02-06T12:39:46.588" v="22" actId="27636"/>
        <pc:sldMkLst>
          <pc:docMk/>
          <pc:sldMk cId="166703249" sldId="317"/>
        </pc:sldMkLst>
        <pc:spChg chg="mod">
          <ac:chgData name="Victor Stany Rozario" userId="dbb37ec6-3e12-44d7-b04d-09b867830cae" providerId="ADAL" clId="{D23E3E7C-4C64-4BF9-B714-A671ABC0AD74}" dt="2022-02-06T12:39:46.588" v="22" actId="27636"/>
          <ac:spMkLst>
            <pc:docMk/>
            <pc:sldMk cId="166703249" sldId="317"/>
            <ac:spMk id="42" creationId="{B2089F56-BDDA-4D43-B705-3240EDB40BC9}"/>
          </ac:spMkLst>
        </pc:spChg>
        <pc:spChg chg="mod">
          <ac:chgData name="Victor Stany Rozario" userId="dbb37ec6-3e12-44d7-b04d-09b867830cae" providerId="ADAL" clId="{D23E3E7C-4C64-4BF9-B714-A671ABC0AD74}" dt="2022-02-06T12:39:32.878" v="2"/>
          <ac:spMkLst>
            <pc:docMk/>
            <pc:sldMk cId="166703249" sldId="317"/>
            <ac:spMk id="44" creationId="{2394EEE5-EFC6-4792-A9DB-14FE17117296}"/>
          </ac:spMkLst>
        </pc:spChg>
      </pc:sldChg>
      <pc:sldChg chg="modSp mod">
        <pc:chgData name="Victor Stany Rozario" userId="dbb37ec6-3e12-44d7-b04d-09b867830cae" providerId="ADAL" clId="{D23E3E7C-4C64-4BF9-B714-A671ABC0AD74}" dt="2022-02-06T12:39:46.588" v="23" actId="27636"/>
        <pc:sldMkLst>
          <pc:docMk/>
          <pc:sldMk cId="63122798" sldId="318"/>
        </pc:sldMkLst>
        <pc:spChg chg="mod">
          <ac:chgData name="Victor Stany Rozario" userId="dbb37ec6-3e12-44d7-b04d-09b867830cae" providerId="ADAL" clId="{D23E3E7C-4C64-4BF9-B714-A671ABC0AD74}" dt="2022-02-06T12:39:46.588" v="23" actId="27636"/>
          <ac:spMkLst>
            <pc:docMk/>
            <pc:sldMk cId="63122798" sldId="318"/>
            <ac:spMk id="6" creationId="{4E3FDDEE-507C-4AD6-8AF0-365C35095383}"/>
          </ac:spMkLst>
        </pc:spChg>
        <pc:spChg chg="mod">
          <ac:chgData name="Victor Stany Rozario" userId="dbb37ec6-3e12-44d7-b04d-09b867830cae" providerId="ADAL" clId="{D23E3E7C-4C64-4BF9-B714-A671ABC0AD74}" dt="2022-02-06T12:39:32.878" v="2"/>
          <ac:spMkLst>
            <pc:docMk/>
            <pc:sldMk cId="63122798" sldId="318"/>
            <ac:spMk id="8" creationId="{2BB6073F-4E6A-425C-B0CA-6CE0A1678CB9}"/>
          </ac:spMkLst>
        </pc:spChg>
      </pc:sldChg>
      <pc:sldChg chg="modSp mod">
        <pc:chgData name="Victor Stany Rozario" userId="dbb37ec6-3e12-44d7-b04d-09b867830cae" providerId="ADAL" clId="{D23E3E7C-4C64-4BF9-B714-A671ABC0AD74}" dt="2022-02-06T12:39:46.588" v="24" actId="27636"/>
        <pc:sldMkLst>
          <pc:docMk/>
          <pc:sldMk cId="2427713779" sldId="319"/>
        </pc:sldMkLst>
        <pc:spChg chg="mod">
          <ac:chgData name="Victor Stany Rozario" userId="dbb37ec6-3e12-44d7-b04d-09b867830cae" providerId="ADAL" clId="{D23E3E7C-4C64-4BF9-B714-A671ABC0AD74}" dt="2022-02-06T12:39:46.588" v="24" actId="27636"/>
          <ac:spMkLst>
            <pc:docMk/>
            <pc:sldMk cId="2427713779" sldId="319"/>
            <ac:spMk id="26" creationId="{E847A1C0-A0A6-40B3-A2AA-F72A17B639D3}"/>
          </ac:spMkLst>
        </pc:spChg>
        <pc:spChg chg="mod">
          <ac:chgData name="Victor Stany Rozario" userId="dbb37ec6-3e12-44d7-b04d-09b867830cae" providerId="ADAL" clId="{D23E3E7C-4C64-4BF9-B714-A671ABC0AD74}" dt="2022-02-06T12:39:32.878" v="2"/>
          <ac:spMkLst>
            <pc:docMk/>
            <pc:sldMk cId="2427713779" sldId="319"/>
            <ac:spMk id="28" creationId="{66A83619-5ED5-4A8D-B30F-0874225A8353}"/>
          </ac:spMkLst>
        </pc:spChg>
      </pc:sldChg>
      <pc:sldChg chg="modSp mod">
        <pc:chgData name="Victor Stany Rozario" userId="dbb37ec6-3e12-44d7-b04d-09b867830cae" providerId="ADAL" clId="{D23E3E7C-4C64-4BF9-B714-A671ABC0AD74}" dt="2022-02-06T12:39:46.598" v="25" actId="27636"/>
        <pc:sldMkLst>
          <pc:docMk/>
          <pc:sldMk cId="4068616175" sldId="320"/>
        </pc:sldMkLst>
        <pc:spChg chg="mod">
          <ac:chgData name="Victor Stany Rozario" userId="dbb37ec6-3e12-44d7-b04d-09b867830cae" providerId="ADAL" clId="{D23E3E7C-4C64-4BF9-B714-A671ABC0AD74}" dt="2022-02-06T12:39:46.598" v="25" actId="27636"/>
          <ac:spMkLst>
            <pc:docMk/>
            <pc:sldMk cId="4068616175" sldId="320"/>
            <ac:spMk id="8" creationId="{544C8233-1577-4906-8FB5-A3D008452727}"/>
          </ac:spMkLst>
        </pc:spChg>
        <pc:spChg chg="mod">
          <ac:chgData name="Victor Stany Rozario" userId="dbb37ec6-3e12-44d7-b04d-09b867830cae" providerId="ADAL" clId="{D23E3E7C-4C64-4BF9-B714-A671ABC0AD74}" dt="2022-02-06T12:39:32.878" v="2"/>
          <ac:spMkLst>
            <pc:docMk/>
            <pc:sldMk cId="4068616175" sldId="320"/>
            <ac:spMk id="10" creationId="{A0DD60DE-5B00-44D7-84F9-4F71120E59E2}"/>
          </ac:spMkLst>
        </pc:spChg>
      </pc:sldChg>
      <pc:sldChg chg="modSp mod">
        <pc:chgData name="Victor Stany Rozario" userId="dbb37ec6-3e12-44d7-b04d-09b867830cae" providerId="ADAL" clId="{D23E3E7C-4C64-4BF9-B714-A671ABC0AD74}" dt="2022-02-06T12:39:46.603" v="27" actId="27636"/>
        <pc:sldMkLst>
          <pc:docMk/>
          <pc:sldMk cId="3660735462" sldId="321"/>
        </pc:sldMkLst>
        <pc:spChg chg="mod">
          <ac:chgData name="Victor Stany Rozario" userId="dbb37ec6-3e12-44d7-b04d-09b867830cae" providerId="ADAL" clId="{D23E3E7C-4C64-4BF9-B714-A671ABC0AD74}" dt="2022-02-06T12:39:46.603" v="27" actId="27636"/>
          <ac:spMkLst>
            <pc:docMk/>
            <pc:sldMk cId="3660735462" sldId="321"/>
            <ac:spMk id="7" creationId="{33108604-D00B-4664-A639-32BCAE9D0C36}"/>
          </ac:spMkLst>
        </pc:spChg>
        <pc:spChg chg="mod">
          <ac:chgData name="Victor Stany Rozario" userId="dbb37ec6-3e12-44d7-b04d-09b867830cae" providerId="ADAL" clId="{D23E3E7C-4C64-4BF9-B714-A671ABC0AD74}" dt="2022-02-06T12:39:32.878" v="2"/>
          <ac:spMkLst>
            <pc:docMk/>
            <pc:sldMk cId="3660735462" sldId="321"/>
            <ac:spMk id="10" creationId="{ABF0F256-F3BF-4FCF-BF0D-A24B217573C1}"/>
          </ac:spMkLst>
        </pc:spChg>
      </pc:sldChg>
      <pc:sldChg chg="modSp mod">
        <pc:chgData name="Victor Stany Rozario" userId="dbb37ec6-3e12-44d7-b04d-09b867830cae" providerId="ADAL" clId="{D23E3E7C-4C64-4BF9-B714-A671ABC0AD74}" dt="2022-02-06T12:39:46.603" v="26" actId="27636"/>
        <pc:sldMkLst>
          <pc:docMk/>
          <pc:sldMk cId="2077364972" sldId="322"/>
        </pc:sldMkLst>
        <pc:spChg chg="mod">
          <ac:chgData name="Victor Stany Rozario" userId="dbb37ec6-3e12-44d7-b04d-09b867830cae" providerId="ADAL" clId="{D23E3E7C-4C64-4BF9-B714-A671ABC0AD74}" dt="2022-02-06T12:39:46.603" v="26" actId="27636"/>
          <ac:spMkLst>
            <pc:docMk/>
            <pc:sldMk cId="2077364972" sldId="322"/>
            <ac:spMk id="6" creationId="{40824DF6-E2DF-448F-8A8F-B653065E93D8}"/>
          </ac:spMkLst>
        </pc:spChg>
        <pc:spChg chg="mod">
          <ac:chgData name="Victor Stany Rozario" userId="dbb37ec6-3e12-44d7-b04d-09b867830cae" providerId="ADAL" clId="{D23E3E7C-4C64-4BF9-B714-A671ABC0AD74}" dt="2022-02-06T12:39:32.878" v="2"/>
          <ac:spMkLst>
            <pc:docMk/>
            <pc:sldMk cId="2077364972" sldId="322"/>
            <ac:spMk id="8" creationId="{BAE27522-A849-4D10-9C68-EEE3ABB669E2}"/>
          </ac:spMkLst>
        </pc:spChg>
      </pc:sldChg>
      <pc:sldChg chg="modSp mod">
        <pc:chgData name="Victor Stany Rozario" userId="dbb37ec6-3e12-44d7-b04d-09b867830cae" providerId="ADAL" clId="{D23E3E7C-4C64-4BF9-B714-A671ABC0AD74}" dt="2022-02-06T12:39:46.608" v="28" actId="27636"/>
        <pc:sldMkLst>
          <pc:docMk/>
          <pc:sldMk cId="2224509693" sldId="323"/>
        </pc:sldMkLst>
        <pc:spChg chg="mod">
          <ac:chgData name="Victor Stany Rozario" userId="dbb37ec6-3e12-44d7-b04d-09b867830cae" providerId="ADAL" clId="{D23E3E7C-4C64-4BF9-B714-A671ABC0AD74}" dt="2022-02-06T12:39:46.608" v="28" actId="27636"/>
          <ac:spMkLst>
            <pc:docMk/>
            <pc:sldMk cId="2224509693" sldId="323"/>
            <ac:spMk id="25" creationId="{68588391-1B00-46EF-A593-D5EFF41D3F51}"/>
          </ac:spMkLst>
        </pc:spChg>
        <pc:spChg chg="mod">
          <ac:chgData name="Victor Stany Rozario" userId="dbb37ec6-3e12-44d7-b04d-09b867830cae" providerId="ADAL" clId="{D23E3E7C-4C64-4BF9-B714-A671ABC0AD74}" dt="2022-02-06T12:39:32.878" v="2"/>
          <ac:spMkLst>
            <pc:docMk/>
            <pc:sldMk cId="2224509693" sldId="323"/>
            <ac:spMk id="27" creationId="{CE919F58-69B7-4962-978A-C91504FA5805}"/>
          </ac:spMkLst>
        </pc:spChg>
      </pc:sldChg>
      <pc:sldChg chg="modSp mod">
        <pc:chgData name="Victor Stany Rozario" userId="dbb37ec6-3e12-44d7-b04d-09b867830cae" providerId="ADAL" clId="{D23E3E7C-4C64-4BF9-B714-A671ABC0AD74}" dt="2022-02-06T12:39:46.613" v="29" actId="27636"/>
        <pc:sldMkLst>
          <pc:docMk/>
          <pc:sldMk cId="958431685" sldId="324"/>
        </pc:sldMkLst>
        <pc:spChg chg="mod">
          <ac:chgData name="Victor Stany Rozario" userId="dbb37ec6-3e12-44d7-b04d-09b867830cae" providerId="ADAL" clId="{D23E3E7C-4C64-4BF9-B714-A671ABC0AD74}" dt="2022-02-06T12:39:46.613" v="29" actId="27636"/>
          <ac:spMkLst>
            <pc:docMk/>
            <pc:sldMk cId="958431685" sldId="324"/>
            <ac:spMk id="68" creationId="{6B037C13-6EF2-417D-8261-6587C73BCC5B}"/>
          </ac:spMkLst>
        </pc:spChg>
        <pc:spChg chg="mod">
          <ac:chgData name="Victor Stany Rozario" userId="dbb37ec6-3e12-44d7-b04d-09b867830cae" providerId="ADAL" clId="{D23E3E7C-4C64-4BF9-B714-A671ABC0AD74}" dt="2022-02-06T12:39:32.878" v="2"/>
          <ac:spMkLst>
            <pc:docMk/>
            <pc:sldMk cId="958431685" sldId="324"/>
            <ac:spMk id="70" creationId="{C5E2B224-7473-4E2A-AED4-02949E9CC018}"/>
          </ac:spMkLst>
        </pc:spChg>
      </pc:sldChg>
      <pc:sldChg chg="modSp mod">
        <pc:chgData name="Victor Stany Rozario" userId="dbb37ec6-3e12-44d7-b04d-09b867830cae" providerId="ADAL" clId="{D23E3E7C-4C64-4BF9-B714-A671ABC0AD74}" dt="2022-02-06T12:39:46.618" v="32" actId="27636"/>
        <pc:sldMkLst>
          <pc:docMk/>
          <pc:sldMk cId="2243485906" sldId="325"/>
        </pc:sldMkLst>
        <pc:spChg chg="mod">
          <ac:chgData name="Victor Stany Rozario" userId="dbb37ec6-3e12-44d7-b04d-09b867830cae" providerId="ADAL" clId="{D23E3E7C-4C64-4BF9-B714-A671ABC0AD74}" dt="2022-02-06T12:39:46.618" v="32" actId="27636"/>
          <ac:spMkLst>
            <pc:docMk/>
            <pc:sldMk cId="2243485906" sldId="325"/>
            <ac:spMk id="5" creationId="{0DC922D8-506A-40BB-8CE5-7AB712F93CCD}"/>
          </ac:spMkLst>
        </pc:spChg>
        <pc:spChg chg="mod">
          <ac:chgData name="Victor Stany Rozario" userId="dbb37ec6-3e12-44d7-b04d-09b867830cae" providerId="ADAL" clId="{D23E3E7C-4C64-4BF9-B714-A671ABC0AD74}" dt="2022-02-06T12:39:32.878" v="2"/>
          <ac:spMkLst>
            <pc:docMk/>
            <pc:sldMk cId="2243485906" sldId="325"/>
            <ac:spMk id="7" creationId="{5750F7B8-9F6F-41F8-943D-5FAF3F8CD0C6}"/>
          </ac:spMkLst>
        </pc:spChg>
      </pc:sldChg>
      <pc:sldChg chg="modSp mod">
        <pc:chgData name="Victor Stany Rozario" userId="dbb37ec6-3e12-44d7-b04d-09b867830cae" providerId="ADAL" clId="{D23E3E7C-4C64-4BF9-B714-A671ABC0AD74}" dt="2022-02-06T12:39:46.613" v="30" actId="27636"/>
        <pc:sldMkLst>
          <pc:docMk/>
          <pc:sldMk cId="3312323348" sldId="326"/>
        </pc:sldMkLst>
        <pc:spChg chg="mod">
          <ac:chgData name="Victor Stany Rozario" userId="dbb37ec6-3e12-44d7-b04d-09b867830cae" providerId="ADAL" clId="{D23E3E7C-4C64-4BF9-B714-A671ABC0AD74}" dt="2022-02-06T12:39:46.613" v="30" actId="27636"/>
          <ac:spMkLst>
            <pc:docMk/>
            <pc:sldMk cId="3312323348" sldId="326"/>
            <ac:spMk id="6" creationId="{4F3ADCAA-3868-44A9-AB03-425A7AC69F68}"/>
          </ac:spMkLst>
        </pc:spChg>
        <pc:spChg chg="mod">
          <ac:chgData name="Victor Stany Rozario" userId="dbb37ec6-3e12-44d7-b04d-09b867830cae" providerId="ADAL" clId="{D23E3E7C-4C64-4BF9-B714-A671ABC0AD74}" dt="2022-02-06T12:39:32.878" v="2"/>
          <ac:spMkLst>
            <pc:docMk/>
            <pc:sldMk cId="3312323348" sldId="326"/>
            <ac:spMk id="8" creationId="{AB7435F7-2E81-4385-8CA9-EBA11735D204}"/>
          </ac:spMkLst>
        </pc:spChg>
      </pc:sldChg>
      <pc:sldChg chg="modSp mod">
        <pc:chgData name="Victor Stany Rozario" userId="dbb37ec6-3e12-44d7-b04d-09b867830cae" providerId="ADAL" clId="{D23E3E7C-4C64-4BF9-B714-A671ABC0AD74}" dt="2022-02-06T12:39:46.618" v="31" actId="27636"/>
        <pc:sldMkLst>
          <pc:docMk/>
          <pc:sldMk cId="2321221599" sldId="327"/>
        </pc:sldMkLst>
        <pc:spChg chg="mod">
          <ac:chgData name="Victor Stany Rozario" userId="dbb37ec6-3e12-44d7-b04d-09b867830cae" providerId="ADAL" clId="{D23E3E7C-4C64-4BF9-B714-A671ABC0AD74}" dt="2022-02-06T12:39:46.618" v="31" actId="27636"/>
          <ac:spMkLst>
            <pc:docMk/>
            <pc:sldMk cId="2321221599" sldId="327"/>
            <ac:spMk id="6" creationId="{384F1BF3-8828-46BE-A9B6-7F8063A0ED2C}"/>
          </ac:spMkLst>
        </pc:spChg>
        <pc:spChg chg="mod">
          <ac:chgData name="Victor Stany Rozario" userId="dbb37ec6-3e12-44d7-b04d-09b867830cae" providerId="ADAL" clId="{D23E3E7C-4C64-4BF9-B714-A671ABC0AD74}" dt="2022-02-06T12:39:32.878" v="2"/>
          <ac:spMkLst>
            <pc:docMk/>
            <pc:sldMk cId="2321221599" sldId="327"/>
            <ac:spMk id="8" creationId="{C150D701-E19D-4AF3-9CF2-667676CEAF60}"/>
          </ac:spMkLst>
        </pc:spChg>
      </pc:sldChg>
      <pc:sldChg chg="modSp mod">
        <pc:chgData name="Victor Stany Rozario" userId="dbb37ec6-3e12-44d7-b04d-09b867830cae" providerId="ADAL" clId="{D23E3E7C-4C64-4BF9-B714-A671ABC0AD74}" dt="2022-02-06T12:39:46.628" v="34" actId="27636"/>
        <pc:sldMkLst>
          <pc:docMk/>
          <pc:sldMk cId="4183988595" sldId="329"/>
        </pc:sldMkLst>
        <pc:spChg chg="mod">
          <ac:chgData name="Victor Stany Rozario" userId="dbb37ec6-3e12-44d7-b04d-09b867830cae" providerId="ADAL" clId="{D23E3E7C-4C64-4BF9-B714-A671ABC0AD74}" dt="2022-02-06T12:39:46.628" v="34" actId="27636"/>
          <ac:spMkLst>
            <pc:docMk/>
            <pc:sldMk cId="4183988595" sldId="329"/>
            <ac:spMk id="6" creationId="{D8CBD3A7-3D98-4CCC-9ADA-C069C8BAE5AE}"/>
          </ac:spMkLst>
        </pc:spChg>
        <pc:spChg chg="mod">
          <ac:chgData name="Victor Stany Rozario" userId="dbb37ec6-3e12-44d7-b04d-09b867830cae" providerId="ADAL" clId="{D23E3E7C-4C64-4BF9-B714-A671ABC0AD74}" dt="2022-02-06T12:39:32.878" v="2"/>
          <ac:spMkLst>
            <pc:docMk/>
            <pc:sldMk cId="4183988595" sldId="329"/>
            <ac:spMk id="8" creationId="{40493980-1119-46E1-BD7B-8CB122DFC826}"/>
          </ac:spMkLst>
        </pc:spChg>
      </pc:sldChg>
      <pc:sldChg chg="modSp mod">
        <pc:chgData name="Victor Stany Rozario" userId="dbb37ec6-3e12-44d7-b04d-09b867830cae" providerId="ADAL" clId="{D23E3E7C-4C64-4BF9-B714-A671ABC0AD74}" dt="2022-02-06T12:39:46.618" v="33" actId="27636"/>
        <pc:sldMkLst>
          <pc:docMk/>
          <pc:sldMk cId="3627600989" sldId="330"/>
        </pc:sldMkLst>
        <pc:spChg chg="mod">
          <ac:chgData name="Victor Stany Rozario" userId="dbb37ec6-3e12-44d7-b04d-09b867830cae" providerId="ADAL" clId="{D23E3E7C-4C64-4BF9-B714-A671ABC0AD74}" dt="2022-02-06T12:39:46.618" v="33" actId="27636"/>
          <ac:spMkLst>
            <pc:docMk/>
            <pc:sldMk cId="3627600989" sldId="330"/>
            <ac:spMk id="9" creationId="{B2A456F0-16A2-41F9-8846-203FDD4BF617}"/>
          </ac:spMkLst>
        </pc:spChg>
        <pc:spChg chg="mod">
          <ac:chgData name="Victor Stany Rozario" userId="dbb37ec6-3e12-44d7-b04d-09b867830cae" providerId="ADAL" clId="{D23E3E7C-4C64-4BF9-B714-A671ABC0AD74}" dt="2022-02-06T12:39:32.878" v="2"/>
          <ac:spMkLst>
            <pc:docMk/>
            <pc:sldMk cId="3627600989" sldId="330"/>
            <ac:spMk id="11" creationId="{3271837C-BBC3-4DC7-9BD9-B6786143B43C}"/>
          </ac:spMkLst>
        </pc:spChg>
      </pc:sldChg>
      <pc:sldChg chg="modSp mod">
        <pc:chgData name="Victor Stany Rozario" userId="dbb37ec6-3e12-44d7-b04d-09b867830cae" providerId="ADAL" clId="{D23E3E7C-4C64-4BF9-B714-A671ABC0AD74}" dt="2022-02-06T12:39:46.628" v="36" actId="27636"/>
        <pc:sldMkLst>
          <pc:docMk/>
          <pc:sldMk cId="2855833348" sldId="331"/>
        </pc:sldMkLst>
        <pc:spChg chg="mod">
          <ac:chgData name="Victor Stany Rozario" userId="dbb37ec6-3e12-44d7-b04d-09b867830cae" providerId="ADAL" clId="{D23E3E7C-4C64-4BF9-B714-A671ABC0AD74}" dt="2022-02-06T12:39:46.628" v="36" actId="27636"/>
          <ac:spMkLst>
            <pc:docMk/>
            <pc:sldMk cId="2855833348" sldId="331"/>
            <ac:spMk id="6" creationId="{8881F435-B642-4BCC-9157-2FE2093E5488}"/>
          </ac:spMkLst>
        </pc:spChg>
        <pc:spChg chg="mod">
          <ac:chgData name="Victor Stany Rozario" userId="dbb37ec6-3e12-44d7-b04d-09b867830cae" providerId="ADAL" clId="{D23E3E7C-4C64-4BF9-B714-A671ABC0AD74}" dt="2022-02-06T12:39:32.878" v="2"/>
          <ac:spMkLst>
            <pc:docMk/>
            <pc:sldMk cId="2855833348" sldId="331"/>
            <ac:spMk id="8" creationId="{B8304473-3308-4785-9468-AC63E35BC905}"/>
          </ac:spMkLst>
        </pc:spChg>
      </pc:sldChg>
      <pc:sldChg chg="modSp mod">
        <pc:chgData name="Victor Stany Rozario" userId="dbb37ec6-3e12-44d7-b04d-09b867830cae" providerId="ADAL" clId="{D23E3E7C-4C64-4BF9-B714-A671ABC0AD74}" dt="2022-02-16T06:10:09.581" v="42" actId="1076"/>
        <pc:sldMkLst>
          <pc:docMk/>
          <pc:sldMk cId="25852576" sldId="333"/>
        </pc:sldMkLst>
        <pc:spChg chg="mod">
          <ac:chgData name="Victor Stany Rozario" userId="dbb37ec6-3e12-44d7-b04d-09b867830cae" providerId="ADAL" clId="{D23E3E7C-4C64-4BF9-B714-A671ABC0AD74}" dt="2022-02-16T06:10:09.581" v="42" actId="1076"/>
          <ac:spMkLst>
            <pc:docMk/>
            <pc:sldMk cId="25852576" sldId="333"/>
            <ac:spMk id="3" creationId="{00000000-0000-0000-0000-000000000000}"/>
          </ac:spMkLst>
        </pc:spChg>
      </pc:sldChg>
    </pc:docChg>
  </pc:docChgLst>
  <pc:docChgLst>
    <pc:chgData name="Victor Stany Rozario" userId="dbb37ec6-3e12-44d7-b04d-09b867830cae" providerId="ADAL" clId="{85CE78F3-8716-49EA-BFBA-D3F3D5FDC4F5}"/>
    <pc:docChg chg="modSld">
      <pc:chgData name="Victor Stany Rozario" userId="dbb37ec6-3e12-44d7-b04d-09b867830cae" providerId="ADAL" clId="{85CE78F3-8716-49EA-BFBA-D3F3D5FDC4F5}" dt="2022-10-16T05:01:32.426" v="1"/>
      <pc:docMkLst>
        <pc:docMk/>
      </pc:docMkLst>
      <pc:sldChg chg="addSp delSp mod">
        <pc:chgData name="Victor Stany Rozario" userId="dbb37ec6-3e12-44d7-b04d-09b867830cae" providerId="ADAL" clId="{85CE78F3-8716-49EA-BFBA-D3F3D5FDC4F5}" dt="2022-10-16T05:01:32.426" v="1"/>
        <pc:sldMkLst>
          <pc:docMk/>
          <pc:sldMk cId="2664565021" sldId="256"/>
        </pc:sldMkLst>
        <pc:inkChg chg="add del">
          <ac:chgData name="Victor Stany Rozario" userId="dbb37ec6-3e12-44d7-b04d-09b867830cae" providerId="ADAL" clId="{85CE78F3-8716-49EA-BFBA-D3F3D5FDC4F5}" dt="2022-10-16T05:01:32.426" v="1"/>
          <ac:inkMkLst>
            <pc:docMk/>
            <pc:sldMk cId="2664565021" sldId="256"/>
            <ac:inkMk id="2" creationId="{172C53ED-09A5-EC9F-FFC4-9B528DEE928A}"/>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18/10/2022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r>
              <a:rPr lang="en-US" sz="2400" cap="all" dirty="0">
                <a:solidFill>
                  <a:srgbClr val="FFFFFF"/>
                </a:solidFill>
              </a:rPr>
              <a:t/>
            </a: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3</a:t>
            </a:r>
            <a:br>
              <a:rPr lang="en-US" sz="3000" dirty="0">
                <a:solidFill>
                  <a:srgbClr val="C00000"/>
                </a:solidFill>
              </a:rPr>
            </a:br>
            <a:r>
              <a:rPr lang="en-US" sz="3000" dirty="0">
                <a:solidFill>
                  <a:schemeClr val="tx2"/>
                </a:solidFill>
              </a:rPr>
              <a:t/>
            </a:r>
            <a:br>
              <a:rPr lang="en-US" sz="3000" dirty="0">
                <a:solidFill>
                  <a:schemeClr val="tx2"/>
                </a:solidFill>
              </a:rPr>
            </a:br>
            <a:r>
              <a:rPr lang="en-US" sz="3000" dirty="0">
                <a:solidFill>
                  <a:schemeClr val="tx2"/>
                </a:solidFill>
              </a:rPr>
              <a:t>class diagram</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Tree>
    <p:extLst>
      <p:ext uri="{BB962C8B-B14F-4D97-AF65-F5344CB8AC3E}">
        <p14:creationId xmlns:p14="http://schemas.microsoft.com/office/powerpoint/2010/main" val="2664565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26884" y="1460090"/>
            <a:ext cx="11455400" cy="4380271"/>
          </a:xfrm>
        </p:spPr>
        <p:txBody>
          <a:bodyPr>
            <a:noAutofit/>
          </a:bodyPr>
          <a:lstStyle/>
          <a:p>
            <a:r>
              <a:rPr lang="en-US" altLang="en-US" sz="2200" dirty="0">
                <a:solidFill>
                  <a:srgbClr val="C00000"/>
                </a:solidFill>
              </a:rPr>
              <a:t>Argument name: </a:t>
            </a:r>
            <a:r>
              <a:rPr lang="en-US" altLang="en-US" sz="2200" i="1" dirty="0"/>
              <a:t>Required for each parameter, but parameters are optional.</a:t>
            </a:r>
            <a:r>
              <a:rPr lang="en-US" altLang="en-US" sz="2200" dirty="0"/>
              <a:t> Any number of arguments is allowed.</a:t>
            </a:r>
          </a:p>
          <a:p>
            <a:r>
              <a:rPr lang="en-US" altLang="en-US" sz="2200" dirty="0">
                <a:solidFill>
                  <a:srgbClr val="C00000"/>
                </a:solidFill>
                <a:latin typeface="+mj-lt"/>
              </a:rPr>
              <a:t>Argument data type: </a:t>
            </a:r>
            <a:r>
              <a:rPr lang="en-US" altLang="en-US" sz="2200" i="1" dirty="0">
                <a:latin typeface="+mj-lt"/>
              </a:rPr>
              <a:t>Required for each parameter, but parameters are optional.</a:t>
            </a:r>
            <a:r>
              <a:rPr lang="en-US" altLang="en-US" sz="2200" dirty="0">
                <a:latin typeface="+mj-lt"/>
              </a:rPr>
              <a:t> </a:t>
            </a:r>
          </a:p>
          <a:p>
            <a:r>
              <a:rPr lang="en-US" altLang="en-US" sz="2200" dirty="0">
                <a:solidFill>
                  <a:srgbClr val="C00000"/>
                </a:solidFill>
                <a:latin typeface="+mj-lt"/>
              </a:rPr>
              <a:t>Constraints:</a:t>
            </a:r>
            <a:r>
              <a:rPr lang="en-US" altLang="en-US" sz="2200" dirty="0">
                <a:latin typeface="+mj-lt"/>
              </a:rPr>
              <a:t> </a:t>
            </a:r>
            <a:r>
              <a:rPr lang="en-US" altLang="en-US" sz="2200" i="1" dirty="0">
                <a:latin typeface="+mj-lt"/>
              </a:rPr>
              <a:t>Optional</a:t>
            </a:r>
            <a:r>
              <a:rPr lang="en-US" altLang="en-US" sz="2200" dirty="0">
                <a:latin typeface="+mj-lt"/>
              </a:rPr>
              <a:t>. In general, constraints express rules that must be enforced in the execution of the operation. In the case of parameters, they express criteria that the values must satisfy before they may be used by the operation. You can think of them as operation level pre-conditions.</a:t>
            </a:r>
          </a:p>
          <a:p>
            <a:r>
              <a:rPr lang="en-US" altLang="en-US" sz="2200" dirty="0">
                <a:solidFill>
                  <a:srgbClr val="C00000"/>
                </a:solidFill>
                <a:latin typeface="+mj-lt"/>
              </a:rPr>
              <a:t>Return data type: </a:t>
            </a:r>
            <a:r>
              <a:rPr lang="en-US" altLang="en-US" sz="2200" i="1" dirty="0">
                <a:latin typeface="+mj-lt"/>
              </a:rPr>
              <a:t>Required for a return value, but return values are optional</a:t>
            </a:r>
            <a:r>
              <a:rPr lang="en-US" altLang="en-US" sz="2200" dirty="0">
                <a:latin typeface="+mj-lt"/>
              </a:rPr>
              <a:t>. The UML only allows for the type, not the name, which is consistent with most programming languages. There may only be one return data type, which again is consistent with most programming languages.</a:t>
            </a:r>
          </a:p>
        </p:txBody>
      </p:sp>
      <p:sp>
        <p:nvSpPr>
          <p:cNvPr id="7" name="Title 1">
            <a:extLst>
              <a:ext uri="{FF2B5EF4-FFF2-40B4-BE49-F238E27FC236}">
                <a16:creationId xmlns:a16="http://schemas.microsoft.com/office/drawing/2014/main" id="{9B92B5DD-3DEB-42C2-9D05-66011B75ED6C}"/>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8" name="Slide Number Placeholder 3">
            <a:extLst>
              <a:ext uri="{FF2B5EF4-FFF2-40B4-BE49-F238E27FC236}">
                <a16:creationId xmlns:a16="http://schemas.microsoft.com/office/drawing/2014/main" id="{76D8AD4F-49CA-4D1B-9B6A-66E2A6D17B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9" name="Content Placeholder 2">
            <a:extLst>
              <a:ext uri="{FF2B5EF4-FFF2-40B4-BE49-F238E27FC236}">
                <a16:creationId xmlns:a16="http://schemas.microsoft.com/office/drawing/2014/main" id="{56033957-9551-4530-B9F7-2DFC88FA10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252494EF-01C1-4CEF-A1F6-73C9BE3C0F0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BAC87049-CF62-4B09-9C8C-AC4811562E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31F74B85-FF77-4A78-9E6F-54168622931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81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68940"/>
            <a:ext cx="11029950" cy="433950"/>
          </a:xfrm>
        </p:spPr>
        <p:txBody>
          <a:bodyPr>
            <a:normAutofit fontScale="90000"/>
          </a:bodyPr>
          <a:lstStyle/>
          <a:p>
            <a:pPr algn="ctr"/>
            <a:r>
              <a:rPr lang="en-US" altLang="en-US" b="1" dirty="0">
                <a:solidFill>
                  <a:srgbClr val="0070C0"/>
                </a:solidFill>
                <a:latin typeface="Book Antiqua" pitchFamily="18" charset="0"/>
              </a:rPr>
              <a:t>Drawing  Class  diagram</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65" y="1253613"/>
            <a:ext cx="8097078" cy="531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8775642" y="1566056"/>
            <a:ext cx="2525346"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Name Compartment</a:t>
            </a:r>
          </a:p>
        </p:txBody>
      </p:sp>
      <p:sp>
        <p:nvSpPr>
          <p:cNvPr id="9" name="TextBox 6"/>
          <p:cNvSpPr txBox="1">
            <a:spLocks noChangeArrowheads="1"/>
          </p:cNvSpPr>
          <p:nvPr/>
        </p:nvSpPr>
        <p:spPr bwMode="auto">
          <a:xfrm>
            <a:off x="8778405" y="2545256"/>
            <a:ext cx="279465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Attribute Compartment</a:t>
            </a:r>
          </a:p>
        </p:txBody>
      </p:sp>
      <p:sp>
        <p:nvSpPr>
          <p:cNvPr id="10" name="TextBox 7"/>
          <p:cNvSpPr txBox="1">
            <a:spLocks noChangeArrowheads="1"/>
          </p:cNvSpPr>
          <p:nvPr/>
        </p:nvSpPr>
        <p:spPr bwMode="auto">
          <a:xfrm>
            <a:off x="8747551" y="4172783"/>
            <a:ext cx="296617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Operation Compartment</a:t>
            </a:r>
          </a:p>
        </p:txBody>
      </p:sp>
      <p:cxnSp>
        <p:nvCxnSpPr>
          <p:cNvPr id="11" name="Straight Arrow Connector 10"/>
          <p:cNvCxnSpPr/>
          <p:nvPr/>
        </p:nvCxnSpPr>
        <p:spPr>
          <a:xfrm rot="10800000">
            <a:off x="7608684" y="175608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7605506" y="273972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656399" y="441279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3">
            <a:extLst>
              <a:ext uri="{FF2B5EF4-FFF2-40B4-BE49-F238E27FC236}">
                <a16:creationId xmlns:a16="http://schemas.microsoft.com/office/drawing/2014/main" id="{B6F5FC89-7AF5-42C1-A961-6175B2C349B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15" name="Content Placeholder 2">
            <a:extLst>
              <a:ext uri="{FF2B5EF4-FFF2-40B4-BE49-F238E27FC236}">
                <a16:creationId xmlns:a16="http://schemas.microsoft.com/office/drawing/2014/main" id="{4A0C7522-B9AC-44BA-9B41-44005763662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6" name="Rectangle 15" descr="M. Mhahudul Hasan">
            <a:extLst>
              <a:ext uri="{FF2B5EF4-FFF2-40B4-BE49-F238E27FC236}">
                <a16:creationId xmlns:a16="http://schemas.microsoft.com/office/drawing/2014/main" id="{C35E6640-BCB7-4FA5-BB9C-4FEFE758FEF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7" name="Rectangle 16" descr="M. Mhahudul Hasan">
            <a:extLst>
              <a:ext uri="{FF2B5EF4-FFF2-40B4-BE49-F238E27FC236}">
                <a16:creationId xmlns:a16="http://schemas.microsoft.com/office/drawing/2014/main" id="{D20071B2-97B5-40D3-B30B-B4F7CE90E6C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8" name="Rectangle 17" descr="M. Mhahudul Hasan">
            <a:extLst>
              <a:ext uri="{FF2B5EF4-FFF2-40B4-BE49-F238E27FC236}">
                <a16:creationId xmlns:a16="http://schemas.microsoft.com/office/drawing/2014/main" id="{50F4903E-A772-4C7E-A447-822F48C11B8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D30F195-61D8-4F09-B4F7-ABEE8B0F057E}"/>
              </a:ext>
            </a:extLst>
          </p:cNvPr>
          <p:cNvSpPr txBox="1"/>
          <p:nvPr/>
        </p:nvSpPr>
        <p:spPr>
          <a:xfrm>
            <a:off x="7680223" y="3011581"/>
            <a:ext cx="4133234" cy="926239"/>
          </a:xfrm>
          <a:prstGeom prst="rect">
            <a:avLst/>
          </a:prstGeom>
          <a:noFill/>
        </p:spPr>
        <p:txBody>
          <a:bodyPr wrap="square">
            <a:spAutoFit/>
          </a:bodyPr>
          <a:lstStyle/>
          <a:p>
            <a:r>
              <a:rPr lang="en-US" altLang="en-US" sz="1800" b="1" dirty="0">
                <a:solidFill>
                  <a:srgbClr val="C00000"/>
                </a:solidFill>
                <a:latin typeface="+mj-lt"/>
              </a:rPr>
              <a:t> visibility / attribute name : data type   </a:t>
            </a:r>
            <a:br>
              <a:rPr lang="en-US" altLang="en-US" sz="1800" b="1" dirty="0">
                <a:solidFill>
                  <a:srgbClr val="C00000"/>
                </a:solidFill>
                <a:latin typeface="+mj-lt"/>
              </a:rPr>
            </a:br>
            <a:r>
              <a:rPr lang="en-US" altLang="en-US" sz="1800" b="1" dirty="0">
                <a:solidFill>
                  <a:srgbClr val="C00000"/>
                </a:solidFill>
                <a:latin typeface="+mj-lt"/>
              </a:rPr>
              <a:t>   = default value {constraints}</a:t>
            </a:r>
            <a:r>
              <a:rPr lang="en-US" altLang="en-US" sz="2000" b="1" dirty="0">
                <a:solidFill>
                  <a:srgbClr val="C00000"/>
                </a:solidFill>
                <a:latin typeface="+mj-lt"/>
              </a:rPr>
              <a:t/>
            </a:r>
            <a:br>
              <a:rPr lang="en-US" altLang="en-US" sz="2000" b="1" dirty="0">
                <a:solidFill>
                  <a:srgbClr val="C00000"/>
                </a:solidFill>
                <a:latin typeface="+mj-lt"/>
              </a:rPr>
            </a:br>
            <a:endParaRPr lang="en-US" dirty="0"/>
          </a:p>
        </p:txBody>
      </p:sp>
      <p:sp>
        <p:nvSpPr>
          <p:cNvPr id="20" name="TextBox 19">
            <a:extLst>
              <a:ext uri="{FF2B5EF4-FFF2-40B4-BE49-F238E27FC236}">
                <a16:creationId xmlns:a16="http://schemas.microsoft.com/office/drawing/2014/main" id="{0152A982-EA83-43B6-A95B-167E18FC8267}"/>
              </a:ext>
            </a:extLst>
          </p:cNvPr>
          <p:cNvSpPr txBox="1"/>
          <p:nvPr/>
        </p:nvSpPr>
        <p:spPr>
          <a:xfrm>
            <a:off x="7503243" y="4728157"/>
            <a:ext cx="4472448" cy="923330"/>
          </a:xfrm>
          <a:prstGeom prst="rect">
            <a:avLst/>
          </a:prstGeom>
          <a:noFill/>
        </p:spPr>
        <p:txBody>
          <a:bodyPr wrap="square">
            <a:spAutoFit/>
          </a:bodyPr>
          <a:lstStyle/>
          <a:p>
            <a:pPr algn="ctr">
              <a:buNone/>
            </a:pPr>
            <a:r>
              <a:rPr lang="en-US" altLang="en-US" sz="1800" b="1" dirty="0">
                <a:solidFill>
                  <a:srgbClr val="C00000"/>
                </a:solidFill>
                <a:latin typeface="+mj-lt"/>
              </a:rPr>
              <a:t>visibility </a:t>
            </a:r>
            <a:r>
              <a:rPr lang="en-US" altLang="en-US" sz="1800" b="1" dirty="0" err="1">
                <a:solidFill>
                  <a:srgbClr val="C00000"/>
                </a:solidFill>
                <a:latin typeface="+mj-lt"/>
              </a:rPr>
              <a:t>operationName</a:t>
            </a:r>
            <a:r>
              <a:rPr lang="en-US" altLang="en-US" sz="1800" b="1" dirty="0">
                <a:solidFill>
                  <a:srgbClr val="C00000"/>
                </a:solidFill>
                <a:latin typeface="+mj-lt"/>
              </a:rPr>
              <a:t> ( </a:t>
            </a:r>
            <a:r>
              <a:rPr lang="en-US" altLang="en-US" sz="1800" b="1" dirty="0" err="1">
                <a:solidFill>
                  <a:srgbClr val="C00000"/>
                </a:solidFill>
                <a:latin typeface="+mj-lt"/>
              </a:rPr>
              <a:t>argname</a:t>
            </a:r>
            <a:r>
              <a:rPr lang="en-US" altLang="en-US" sz="1800" b="1" dirty="0">
                <a:solidFill>
                  <a:srgbClr val="C00000"/>
                </a:solidFill>
                <a:latin typeface="+mj-lt"/>
              </a:rPr>
              <a:t> : data type {constraints}, ...) : return data type {constraints} </a:t>
            </a:r>
          </a:p>
        </p:txBody>
      </p:sp>
    </p:spTree>
    <p:extLst>
      <p:ext uri="{BB962C8B-B14F-4D97-AF65-F5344CB8AC3E}">
        <p14:creationId xmlns:p14="http://schemas.microsoft.com/office/powerpoint/2010/main" val="93275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68940"/>
            <a:ext cx="11029950" cy="551938"/>
          </a:xfrm>
        </p:spPr>
        <p:txBody>
          <a:bodyPr/>
          <a:lstStyle/>
          <a:p>
            <a:pPr algn="ctr"/>
            <a:r>
              <a:rPr lang="en-US" altLang="en-US" b="1" dirty="0">
                <a:solidFill>
                  <a:srgbClr val="0070C0"/>
                </a:solidFill>
                <a:latin typeface="Book Antiqua" pitchFamily="18" charset="0"/>
              </a:rPr>
              <a:t>Class  diagram relationships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379231"/>
            <a:ext cx="11168063" cy="4888833"/>
          </a:xfrm>
        </p:spPr>
        <p:txBody>
          <a:bodyPr>
            <a:noAutofit/>
          </a:bodyPr>
          <a:lstStyle/>
          <a:p>
            <a:pPr>
              <a:buFont typeface="Wingdings" pitchFamily="2" charset="2"/>
              <a:buChar char="§"/>
            </a:pPr>
            <a:r>
              <a:rPr lang="en-US" altLang="en-US" sz="2200" b="1" dirty="0">
                <a:solidFill>
                  <a:srgbClr val="C00000"/>
                </a:solidFill>
                <a:latin typeface="+mj-lt"/>
              </a:rPr>
              <a:t>Association</a:t>
            </a:r>
            <a:r>
              <a:rPr lang="en-US" altLang="en-US" sz="2200" dirty="0">
                <a:latin typeface="+mj-lt"/>
              </a:rPr>
              <a:t> is just a formal term for a type of relationship that this type of object may participate in.  Associations may come in many variations, including </a:t>
            </a:r>
            <a:r>
              <a:rPr lang="en-US" altLang="en-US" sz="2200" dirty="0">
                <a:solidFill>
                  <a:srgbClr val="7030A0"/>
                </a:solidFill>
                <a:latin typeface="+mj-lt"/>
              </a:rPr>
              <a:t>simple, aggregate and composite, and </a:t>
            </a:r>
            <a:r>
              <a:rPr lang="en-US" altLang="en-US" sz="2200" dirty="0">
                <a:solidFill>
                  <a:srgbClr val="C00000"/>
                </a:solidFill>
                <a:latin typeface="+mj-lt"/>
              </a:rPr>
              <a:t>Reflexive</a:t>
            </a:r>
            <a:r>
              <a:rPr lang="en-US" altLang="en-US" sz="2200" dirty="0">
                <a:latin typeface="+mj-lt"/>
              </a:rPr>
              <a:t> (e.g., </a:t>
            </a:r>
            <a:r>
              <a:rPr lang="en-US" altLang="en-US" sz="2200" dirty="0">
                <a:solidFill>
                  <a:srgbClr val="C00000"/>
                </a:solidFill>
                <a:latin typeface="+mj-lt"/>
              </a:rPr>
              <a:t>relationships among objects of the same classes</a:t>
            </a:r>
            <a:r>
              <a:rPr lang="en-US" altLang="en-US" sz="2200" dirty="0">
                <a:latin typeface="+mj-lt"/>
              </a:rPr>
              <a:t>).</a:t>
            </a:r>
          </a:p>
          <a:p>
            <a:pPr>
              <a:buFont typeface="Wingdings" pitchFamily="2" charset="2"/>
              <a:buChar char="§"/>
            </a:pPr>
            <a:r>
              <a:rPr lang="en-US" sz="2200" dirty="0">
                <a:solidFill>
                  <a:srgbClr val="C00000"/>
                </a:solidFill>
              </a:rPr>
              <a:t>Association Class encapsulates information about relationship</a:t>
            </a:r>
            <a:endParaRPr lang="en-US" altLang="en-US" sz="2200" b="1" dirty="0">
              <a:solidFill>
                <a:srgbClr val="C00000"/>
              </a:solidFill>
              <a:latin typeface="+mj-lt"/>
            </a:endParaRPr>
          </a:p>
          <a:p>
            <a:pPr>
              <a:buFont typeface="Wingdings" pitchFamily="2" charset="2"/>
              <a:buChar char="§"/>
            </a:pPr>
            <a:r>
              <a:rPr lang="en-US" altLang="en-US" sz="2200" b="1" dirty="0">
                <a:solidFill>
                  <a:srgbClr val="C00000"/>
                </a:solidFill>
                <a:latin typeface="+mj-lt"/>
              </a:rPr>
              <a:t>Inheritance</a:t>
            </a:r>
            <a:r>
              <a:rPr lang="en-US" altLang="en-US" sz="2200" dirty="0">
                <a:latin typeface="+mj-lt"/>
              </a:rPr>
              <a:t> allows you to organize the class definitions to simplify and facilitate their implementation.</a:t>
            </a:r>
          </a:p>
          <a:p>
            <a:pPr>
              <a:buFont typeface="Wingdings" pitchFamily="2" charset="2"/>
              <a:buChar char="q"/>
            </a:pPr>
            <a:r>
              <a:rPr lang="en-US" altLang="en-US" sz="2200" dirty="0">
                <a:latin typeface="+mj-lt"/>
              </a:rPr>
              <a:t>Although other diagrams are necessary, but their primary purpose is to support the construction and testing of the Class diagram. </a:t>
            </a:r>
          </a:p>
          <a:p>
            <a:pPr>
              <a:buFont typeface="Wingdings" pitchFamily="2" charset="2"/>
              <a:buChar char="q"/>
            </a:pPr>
            <a:r>
              <a:rPr lang="en-US" altLang="en-US" sz="2200" dirty="0">
                <a:latin typeface="+mj-lt"/>
              </a:rPr>
              <a:t>Whenever another diagram reveals </a:t>
            </a:r>
            <a:r>
              <a:rPr lang="en-US" altLang="en-US" sz="2200" dirty="0">
                <a:solidFill>
                  <a:srgbClr val="C00000"/>
                </a:solidFill>
                <a:latin typeface="+mj-lt"/>
              </a:rPr>
              <a:t>new or modified </a:t>
            </a:r>
            <a:r>
              <a:rPr lang="en-US" altLang="en-US" sz="2200" dirty="0">
                <a:latin typeface="+mj-lt"/>
              </a:rPr>
              <a:t>information about a class, the Class diagram must be updated to include the new information. If this new information is not passed on to the Class diagram, it will not be reflected in your code.</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4140BB55-68BC-42F9-AE18-8E9E8AC1A4D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6" name="Content Placeholder 2">
            <a:extLst>
              <a:ext uri="{FF2B5EF4-FFF2-40B4-BE49-F238E27FC236}">
                <a16:creationId xmlns:a16="http://schemas.microsoft.com/office/drawing/2014/main" id="{AAC1B4B5-72D1-45DF-9815-E6101E97A3A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C3B9467-85B2-4B9F-92D1-C0D631BC96C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129F47F2-4995-474D-A51E-409822143F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75F9FE4-094D-4393-93DF-4B03807496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41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22441"/>
          </a:xfrm>
        </p:spPr>
        <p:txBody>
          <a:bodyPr/>
          <a:lstStyle/>
          <a:p>
            <a:pPr algn="ctr"/>
            <a:r>
              <a:rPr lang="en-US" altLang="en-US" b="1" dirty="0">
                <a:solidFill>
                  <a:srgbClr val="0070C0"/>
                </a:solidFill>
                <a:latin typeface="Book Antiqua" pitchFamily="18" charset="0"/>
              </a:rPr>
              <a:t>associations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4175" y="1120878"/>
            <a:ext cx="11350625" cy="5557121"/>
          </a:xfrm>
        </p:spPr>
        <p:txBody>
          <a:bodyPr>
            <a:noAutofit/>
          </a:bodyPr>
          <a:lstStyle/>
          <a:p>
            <a:pPr>
              <a:buFont typeface="Wingdings" pitchFamily="2" charset="2"/>
              <a:buChar char="q"/>
            </a:pPr>
            <a:r>
              <a:rPr lang="en-US" altLang="en-US" sz="2200" dirty="0">
                <a:latin typeface="+mj-lt"/>
              </a:rPr>
              <a:t>A semantic relationship between two or more classes that specifies connections among their instances.</a:t>
            </a:r>
          </a:p>
          <a:p>
            <a:pPr>
              <a:buFont typeface="Wingdings" pitchFamily="2" charset="2"/>
              <a:buChar char="q"/>
            </a:pPr>
            <a:r>
              <a:rPr lang="en-US" altLang="en-US" sz="2200" dirty="0">
                <a:latin typeface="+mj-lt"/>
              </a:rPr>
              <a:t>A structural relationship, specifying that objects of one class are connected to objects of a second class.</a:t>
            </a:r>
          </a:p>
          <a:p>
            <a:pPr>
              <a:buFont typeface="Wingdings" pitchFamily="2" charset="2"/>
              <a:buChar char="q"/>
            </a:pPr>
            <a:r>
              <a:rPr lang="en-US" altLang="en-US" sz="2200" dirty="0">
                <a:latin typeface="+mj-lt"/>
              </a:rPr>
              <a:t>Example: “An Employee works for a Company”</a:t>
            </a:r>
          </a:p>
          <a:p>
            <a:pPr>
              <a:buFont typeface="Wingdings" pitchFamily="2" charset="2"/>
              <a:buChar char="q"/>
            </a:pPr>
            <a:endParaRPr lang="en-US" altLang="en-US" sz="2200" dirty="0">
              <a:latin typeface="+mj-lt"/>
            </a:endParaRPr>
          </a:p>
          <a:p>
            <a:pPr>
              <a:buNone/>
            </a:pPr>
            <a:endParaRPr lang="en-US" altLang="en-US" sz="2200" dirty="0">
              <a:latin typeface="+mj-lt"/>
            </a:endParaRPr>
          </a:p>
          <a:p>
            <a:pPr>
              <a:buNone/>
            </a:pPr>
            <a:endParaRPr lang="en-US" altLang="en-US" sz="2200" dirty="0">
              <a:latin typeface="+mj-lt"/>
            </a:endParaRPr>
          </a:p>
          <a:p>
            <a:pPr>
              <a:buFont typeface="Wingdings" pitchFamily="2" charset="2"/>
              <a:buChar char="q"/>
            </a:pPr>
            <a:r>
              <a:rPr lang="en-US" altLang="en-US" sz="2200" dirty="0">
                <a:latin typeface="+mj-lt"/>
              </a:rPr>
              <a:t>An association between two classes indicates that objects at one end of an association “recognize” objects at the other end and may send messages to them.</a:t>
            </a:r>
          </a:p>
          <a:p>
            <a:pPr>
              <a:buFont typeface="Wingdings" pitchFamily="2" charset="2"/>
              <a:buChar char="§"/>
            </a:pPr>
            <a:r>
              <a:rPr lang="en-US" altLang="en-US" sz="2200" dirty="0">
                <a:solidFill>
                  <a:srgbClr val="C00000"/>
                </a:solidFill>
                <a:latin typeface="+mj-lt"/>
              </a:rPr>
              <a:t>This property will help us discover less trivial associations using interaction diagrams.</a:t>
            </a:r>
          </a:p>
          <a:p>
            <a:pPr>
              <a:buFont typeface="Wingdings" pitchFamily="2" charset="2"/>
              <a:buChar char="§"/>
            </a:pPr>
            <a:r>
              <a:rPr lang="en-US" sz="2200" dirty="0">
                <a:solidFill>
                  <a:srgbClr val="FF0000"/>
                </a:solidFill>
              </a:rPr>
              <a:t>Qualified association in class diagram indicates a qualifier to be used for Indexing</a:t>
            </a:r>
          </a:p>
          <a:p>
            <a:pPr>
              <a:buFont typeface="Wingdings" pitchFamily="2" charset="2"/>
              <a:buChar char="§"/>
            </a:pPr>
            <a:endParaRPr lang="en-US" altLang="en-US" sz="2200" dirty="0">
              <a:latin typeface="+mj-lt"/>
            </a:endParaRPr>
          </a:p>
        </p:txBody>
      </p:sp>
      <p:grpSp>
        <p:nvGrpSpPr>
          <p:cNvPr id="6" name="Group 28"/>
          <p:cNvGrpSpPr>
            <a:grpSpLocks/>
          </p:cNvGrpSpPr>
          <p:nvPr/>
        </p:nvGrpSpPr>
        <p:grpSpPr bwMode="auto">
          <a:xfrm>
            <a:off x="2014401" y="3676295"/>
            <a:ext cx="6613472" cy="306613"/>
            <a:chOff x="672" y="3264"/>
            <a:chExt cx="3323" cy="288"/>
          </a:xfrm>
        </p:grpSpPr>
        <p:sp>
          <p:nvSpPr>
            <p:cNvPr id="7" name="Rectangle 11"/>
            <p:cNvSpPr>
              <a:spLocks noChangeArrowheads="1"/>
            </p:cNvSpPr>
            <p:nvPr/>
          </p:nvSpPr>
          <p:spPr bwMode="auto">
            <a:xfrm>
              <a:off x="3227"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Company</a:t>
              </a:r>
            </a:p>
          </p:txBody>
        </p:sp>
        <p:sp>
          <p:nvSpPr>
            <p:cNvPr id="9" name="Rectangle 17"/>
            <p:cNvSpPr>
              <a:spLocks noChangeArrowheads="1"/>
            </p:cNvSpPr>
            <p:nvPr/>
          </p:nvSpPr>
          <p:spPr bwMode="auto">
            <a:xfrm>
              <a:off x="672"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Employee</a:t>
              </a:r>
            </a:p>
          </p:txBody>
        </p:sp>
        <p:sp>
          <p:nvSpPr>
            <p:cNvPr id="10" name="Line 22"/>
            <p:cNvSpPr>
              <a:spLocks noChangeShapeType="1"/>
            </p:cNvSpPr>
            <p:nvPr/>
          </p:nvSpPr>
          <p:spPr bwMode="auto">
            <a:xfrm>
              <a:off x="1440" y="3408"/>
              <a:ext cx="1769" cy="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endParaRPr lang="en-US" b="1"/>
            </a:p>
          </p:txBody>
        </p:sp>
      </p:grpSp>
      <p:sp>
        <p:nvSpPr>
          <p:cNvPr id="8" name="Slide Number Placeholder 3">
            <a:extLst>
              <a:ext uri="{FF2B5EF4-FFF2-40B4-BE49-F238E27FC236}">
                <a16:creationId xmlns:a16="http://schemas.microsoft.com/office/drawing/2014/main" id="{E0A02AAC-F9C5-47FA-BAA3-272B154F211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1" name="Content Placeholder 2">
            <a:extLst>
              <a:ext uri="{FF2B5EF4-FFF2-40B4-BE49-F238E27FC236}">
                <a16:creationId xmlns:a16="http://schemas.microsoft.com/office/drawing/2014/main" id="{F62047A0-24CC-46C8-A369-62B92BF8345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Rectangle 11" descr="M. Mhahudul Hasan">
            <a:extLst>
              <a:ext uri="{FF2B5EF4-FFF2-40B4-BE49-F238E27FC236}">
                <a16:creationId xmlns:a16="http://schemas.microsoft.com/office/drawing/2014/main" id="{08778712-4EAA-4FBC-9709-9F5D8686ED9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3" name="Rectangle 12" descr="M. Mhahudul Hasan">
            <a:extLst>
              <a:ext uri="{FF2B5EF4-FFF2-40B4-BE49-F238E27FC236}">
                <a16:creationId xmlns:a16="http://schemas.microsoft.com/office/drawing/2014/main" id="{5A6959BA-3AFB-4B42-B081-1E3817C538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1D13D68F-1C4F-4ED8-93E6-643D5374080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3BB193-C022-4C4E-8BAF-3271374EE122}"/>
              </a:ext>
            </a:extLst>
          </p:cNvPr>
          <p:cNvSpPr txBox="1"/>
          <p:nvPr/>
        </p:nvSpPr>
        <p:spPr>
          <a:xfrm>
            <a:off x="4527755" y="3362632"/>
            <a:ext cx="1460090" cy="368710"/>
          </a:xfrm>
          <a:prstGeom prst="rect">
            <a:avLst/>
          </a:prstGeom>
          <a:noFill/>
        </p:spPr>
        <p:txBody>
          <a:bodyPr wrap="square" rtlCol="0">
            <a:spAutoFit/>
          </a:bodyPr>
          <a:lstStyle/>
          <a:p>
            <a:r>
              <a:rPr lang="en-US" dirty="0"/>
              <a:t>Works for</a:t>
            </a:r>
          </a:p>
        </p:txBody>
      </p:sp>
    </p:spTree>
    <p:extLst>
      <p:ext uri="{BB962C8B-B14F-4D97-AF65-F5344CB8AC3E}">
        <p14:creationId xmlns:p14="http://schemas.microsoft.com/office/powerpoint/2010/main" val="9740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95197"/>
            <a:ext cx="11029950" cy="625680"/>
          </a:xfrm>
        </p:spPr>
        <p:txBody>
          <a:bodyPr>
            <a:normAutofit/>
          </a:bodyPr>
          <a:lstStyle/>
          <a:p>
            <a:pPr algn="ctr"/>
            <a:r>
              <a:rPr lang="en-US" altLang="en-US" b="1" dirty="0">
                <a:solidFill>
                  <a:srgbClr val="0070C0"/>
                </a:solidFill>
                <a:latin typeface="Book Antiqua" pitchFamily="18" charset="0"/>
              </a:rPr>
              <a:t>Associations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398" y="1219558"/>
            <a:ext cx="11233150" cy="5313977"/>
          </a:xfrm>
        </p:spPr>
        <p:txBody>
          <a:bodyPr>
            <a:noAutofit/>
          </a:bodyPr>
          <a:lstStyle/>
          <a:p>
            <a:pPr>
              <a:buNone/>
            </a:pPr>
            <a:r>
              <a:rPr lang="en-GB" sz="2200" dirty="0">
                <a:solidFill>
                  <a:srgbClr val="C00000"/>
                </a:solidFill>
                <a:latin typeface="+mj-lt"/>
              </a:rPr>
              <a:t>Associations may optionally have the following:</a:t>
            </a:r>
          </a:p>
          <a:p>
            <a:pPr>
              <a:buFont typeface="Wingdings" pitchFamily="2" charset="2"/>
              <a:buChar char="q"/>
            </a:pPr>
            <a:r>
              <a:rPr lang="en-GB" sz="2200" dirty="0">
                <a:latin typeface="+mj-lt"/>
              </a:rPr>
              <a:t> </a:t>
            </a:r>
            <a:r>
              <a:rPr lang="en-GB" sz="2200" b="1" dirty="0">
                <a:latin typeface="+mj-lt"/>
              </a:rPr>
              <a:t>Association name</a:t>
            </a:r>
          </a:p>
          <a:p>
            <a:pPr lvl="1">
              <a:buFont typeface="Wingdings" pitchFamily="2" charset="2"/>
              <a:buChar char="§"/>
            </a:pPr>
            <a:r>
              <a:rPr lang="en-GB" sz="2200" dirty="0">
                <a:latin typeface="+mj-lt"/>
              </a:rPr>
              <a:t>Small black arrowhead to indicate the direction in which the name should be read</a:t>
            </a:r>
          </a:p>
          <a:p>
            <a:pPr lvl="1">
              <a:buFont typeface="Wingdings" pitchFamily="2" charset="2"/>
              <a:buChar char="§"/>
            </a:pPr>
            <a:r>
              <a:rPr lang="en-GB" sz="2200" dirty="0">
                <a:latin typeface="+mj-lt"/>
              </a:rPr>
              <a:t>Should be a verb or verb phrase;</a:t>
            </a:r>
          </a:p>
          <a:p>
            <a:pPr>
              <a:buFont typeface="Wingdings" pitchFamily="2" charset="2"/>
              <a:buChar char="q"/>
            </a:pPr>
            <a:r>
              <a:rPr lang="en-GB" sz="2200" dirty="0">
                <a:latin typeface="+mj-lt"/>
              </a:rPr>
              <a:t> </a:t>
            </a:r>
            <a:r>
              <a:rPr lang="en-GB" sz="2200" b="1" dirty="0">
                <a:latin typeface="+mj-lt"/>
              </a:rPr>
              <a:t>Role names</a:t>
            </a:r>
          </a:p>
          <a:p>
            <a:pPr lvl="1">
              <a:buFont typeface="Wingdings" pitchFamily="2" charset="2"/>
              <a:buChar char="§"/>
            </a:pPr>
            <a:r>
              <a:rPr lang="en-GB" sz="2200" dirty="0">
                <a:latin typeface="+mj-lt"/>
              </a:rPr>
              <a:t>on one or both association ends;</a:t>
            </a:r>
          </a:p>
          <a:p>
            <a:pPr lvl="1">
              <a:buFont typeface="Wingdings" pitchFamily="2" charset="2"/>
              <a:buChar char="§"/>
            </a:pPr>
            <a:r>
              <a:rPr lang="en-GB" sz="2200" dirty="0">
                <a:latin typeface="+mj-lt"/>
              </a:rPr>
              <a:t>should be a noun or noun phrase describing the semantics of the role;</a:t>
            </a:r>
          </a:p>
          <a:p>
            <a:pPr>
              <a:buFont typeface="Wingdings" pitchFamily="2" charset="2"/>
              <a:buChar char="q"/>
            </a:pPr>
            <a:r>
              <a:rPr lang="en-GB" sz="2200" dirty="0">
                <a:latin typeface="+mj-lt"/>
              </a:rPr>
              <a:t> </a:t>
            </a:r>
            <a:r>
              <a:rPr lang="en-GB" sz="2200" b="1" dirty="0">
                <a:latin typeface="+mj-lt"/>
              </a:rPr>
              <a:t>Multiplicity</a:t>
            </a:r>
          </a:p>
          <a:p>
            <a:pPr lvl="1">
              <a:buFont typeface="Wingdings" pitchFamily="2" charset="2"/>
              <a:buChar char="§"/>
            </a:pPr>
            <a:r>
              <a:rPr lang="en-GB" sz="2200" dirty="0">
                <a:latin typeface="+mj-lt"/>
              </a:rPr>
              <a:t>The number of objects that can participate in an instantiated relation</a:t>
            </a:r>
          </a:p>
          <a:p>
            <a:pPr>
              <a:buFont typeface="Wingdings" pitchFamily="2" charset="2"/>
              <a:buChar char="q"/>
            </a:pPr>
            <a:r>
              <a:rPr lang="en-GB" sz="2200" dirty="0">
                <a:latin typeface="+mj-lt"/>
              </a:rPr>
              <a:t> </a:t>
            </a:r>
            <a:r>
              <a:rPr lang="en-GB" sz="2200" b="1" dirty="0">
                <a:latin typeface="+mj-lt"/>
              </a:rPr>
              <a:t>Navigability</a:t>
            </a:r>
          </a:p>
          <a:p>
            <a:pPr lvl="1"/>
            <a:r>
              <a:rPr lang="en-GB" sz="2200" dirty="0"/>
              <a:t>The direction of Arrows</a:t>
            </a:r>
            <a:endParaRPr lang="en-US" altLang="en-US" sz="2200" dirty="0">
              <a:latin typeface="+mj-lt"/>
            </a:endParaRPr>
          </a:p>
        </p:txBody>
      </p:sp>
      <p:grpSp>
        <p:nvGrpSpPr>
          <p:cNvPr id="12" name="Group 11"/>
          <p:cNvGrpSpPr/>
          <p:nvPr/>
        </p:nvGrpSpPr>
        <p:grpSpPr>
          <a:xfrm>
            <a:off x="5742180" y="2700217"/>
            <a:ext cx="6283234" cy="1421113"/>
            <a:chOff x="1622425" y="4773614"/>
            <a:chExt cx="8534400" cy="1730375"/>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4773614"/>
              <a:ext cx="85344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0"/>
            <p:cNvSpPr txBox="1">
              <a:spLocks noChangeArrowheads="1"/>
            </p:cNvSpPr>
            <p:nvPr/>
          </p:nvSpPr>
          <p:spPr bwMode="auto">
            <a:xfrm>
              <a:off x="4224339" y="5651498"/>
              <a:ext cx="14287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sp>
          <p:nvSpPr>
            <p:cNvPr id="17" name="Text Box 10"/>
            <p:cNvSpPr txBox="1">
              <a:spLocks noChangeArrowheads="1"/>
            </p:cNvSpPr>
            <p:nvPr/>
          </p:nvSpPr>
          <p:spPr bwMode="auto">
            <a:xfrm>
              <a:off x="9191625" y="5589587"/>
              <a:ext cx="7302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grpSp>
      <p:sp>
        <p:nvSpPr>
          <p:cNvPr id="8" name="Slide Number Placeholder 3">
            <a:extLst>
              <a:ext uri="{FF2B5EF4-FFF2-40B4-BE49-F238E27FC236}">
                <a16:creationId xmlns:a16="http://schemas.microsoft.com/office/drawing/2014/main" id="{4D16269C-36DB-451B-BF22-E2D0B2B58E2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9" name="Content Placeholder 2">
            <a:extLst>
              <a:ext uri="{FF2B5EF4-FFF2-40B4-BE49-F238E27FC236}">
                <a16:creationId xmlns:a16="http://schemas.microsoft.com/office/drawing/2014/main" id="{AF4A6B34-AE28-4722-9499-DC64AAA9599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03DA1D95-9A3D-4B9B-B460-010DAFA854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FE098CD1-D48E-4153-82F9-FD520CB52D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D642AE8A-CC36-4F56-9934-0996E24BD4F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79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495199"/>
            <a:ext cx="11029950" cy="551938"/>
          </a:xfrm>
        </p:spPr>
        <p:txBody>
          <a:bodyPr/>
          <a:lstStyle/>
          <a:p>
            <a:pPr algn="ctr"/>
            <a:r>
              <a:rPr lang="en-US" altLang="en-US" b="1" dirty="0">
                <a:solidFill>
                  <a:srgbClr val="0070C0"/>
                </a:solidFill>
                <a:latin typeface="Book Antiqua" pitchFamily="18" charset="0"/>
              </a:rPr>
              <a:t>Association  multiplicity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9" y="1106129"/>
            <a:ext cx="11769213" cy="5353666"/>
          </a:xfrm>
        </p:spPr>
        <p:txBody>
          <a:bodyPr>
            <a:noAutofit/>
          </a:bodyPr>
          <a:lstStyle/>
          <a:p>
            <a:pPr>
              <a:lnSpc>
                <a:spcPct val="90000"/>
              </a:lnSpc>
              <a:buFont typeface="Wingdings" pitchFamily="2" charset="2"/>
              <a:buChar char="§"/>
            </a:pPr>
            <a:r>
              <a:rPr lang="en-US" sz="2200" dirty="0">
                <a:solidFill>
                  <a:srgbClr val="C00000"/>
                </a:solidFill>
              </a:rPr>
              <a:t>Association multiplicity limits the number of objects that can participate in an association.</a:t>
            </a:r>
            <a:endParaRPr lang="en-US" altLang="en-US" sz="2200" dirty="0">
              <a:solidFill>
                <a:srgbClr val="C00000"/>
              </a:solidFill>
              <a:latin typeface="+mj-lt"/>
            </a:endParaRPr>
          </a:p>
          <a:p>
            <a:pPr>
              <a:lnSpc>
                <a:spcPct val="90000"/>
              </a:lnSpc>
              <a:buFont typeface="Wingdings" pitchFamily="2" charset="2"/>
              <a:buChar char="§"/>
            </a:pPr>
            <a:r>
              <a:rPr lang="en-US" altLang="en-US" sz="2200" dirty="0">
                <a:latin typeface="+mj-lt"/>
              </a:rPr>
              <a:t>Provides a lower and upper bound on the number of instances (at opposite end)</a:t>
            </a:r>
          </a:p>
          <a:p>
            <a:pPr>
              <a:lnSpc>
                <a:spcPct val="90000"/>
              </a:lnSpc>
              <a:buFont typeface="Wingdings" pitchFamily="2" charset="2"/>
              <a:buChar char="§"/>
            </a:pPr>
            <a:r>
              <a:rPr lang="en-US" altLang="en-US" sz="2200" dirty="0">
                <a:latin typeface="+mj-lt"/>
              </a:rPr>
              <a:t>Indicates whether an association is mandatory</a:t>
            </a:r>
            <a:br>
              <a:rPr lang="en-US" altLang="en-US" sz="2200" dirty="0">
                <a:latin typeface="+mj-lt"/>
              </a:rPr>
            </a:br>
            <a:endParaRPr lang="en-US" altLang="en-US" sz="2200" dirty="0">
              <a:solidFill>
                <a:srgbClr val="C00000"/>
              </a:solidFill>
              <a:latin typeface="+mj-lt"/>
            </a:endParaRPr>
          </a:p>
          <a:p>
            <a:pPr>
              <a:buNone/>
            </a:pPr>
            <a:r>
              <a:rPr lang="en-GB" sz="2200" b="1" u="sng" dirty="0">
                <a:solidFill>
                  <a:srgbClr val="C00000"/>
                </a:solidFill>
                <a:latin typeface="+mj-lt"/>
              </a:rPr>
              <a:t>Ask questions about the associations:</a:t>
            </a:r>
            <a:br>
              <a:rPr lang="en-GB" sz="2200" b="1" u="sng" dirty="0">
                <a:solidFill>
                  <a:srgbClr val="C00000"/>
                </a:solidFill>
                <a:latin typeface="+mj-lt"/>
              </a:rPr>
            </a:br>
            <a:endParaRPr lang="en-GB" sz="2200" b="1" u="sng" dirty="0">
              <a:solidFill>
                <a:srgbClr val="C00000"/>
              </a:solidFill>
              <a:latin typeface="+mj-lt"/>
            </a:endParaRPr>
          </a:p>
          <a:p>
            <a:pPr>
              <a:buFont typeface="Wingdings" pitchFamily="2" charset="2"/>
              <a:buChar char="q"/>
            </a:pPr>
            <a:r>
              <a:rPr lang="en-GB" sz="2200" dirty="0">
                <a:solidFill>
                  <a:srgbClr val="7030A0"/>
                </a:solidFill>
                <a:latin typeface="+mj-lt"/>
              </a:rPr>
              <a:t>Can a company exist without any employee?</a:t>
            </a:r>
          </a:p>
          <a:p>
            <a:pPr lvl="1">
              <a:buFont typeface="Wingdings" pitchFamily="2" charset="2"/>
              <a:buChar char="§"/>
            </a:pPr>
            <a:r>
              <a:rPr lang="en-GB" sz="2200" dirty="0">
                <a:latin typeface="+mj-lt"/>
              </a:rPr>
              <a:t>If yes, then the association is optional at the Employee end - zero or more (0..*)</a:t>
            </a:r>
          </a:p>
          <a:p>
            <a:pPr lvl="1">
              <a:buFont typeface="Wingdings" pitchFamily="2" charset="2"/>
              <a:buChar char="§"/>
            </a:pPr>
            <a:r>
              <a:rPr lang="en-GB" sz="2200" dirty="0">
                <a:latin typeface="+mj-lt"/>
              </a:rPr>
              <a:t>If no, then it is not optional - one or more (1..*)</a:t>
            </a:r>
          </a:p>
          <a:p>
            <a:pPr lvl="1">
              <a:buFont typeface="Wingdings" pitchFamily="2" charset="2"/>
              <a:buChar char="§"/>
            </a:pPr>
            <a:r>
              <a:rPr lang="en-GB" sz="2200" dirty="0">
                <a:latin typeface="+mj-lt"/>
              </a:rPr>
              <a:t>If it must have only one employee - exactly one (1)</a:t>
            </a:r>
          </a:p>
          <a:p>
            <a:pPr>
              <a:buFont typeface="Wingdings" pitchFamily="2" charset="2"/>
              <a:buChar char="q"/>
            </a:pPr>
            <a:r>
              <a:rPr lang="en-GB" sz="2200" dirty="0">
                <a:solidFill>
                  <a:srgbClr val="7030A0"/>
                </a:solidFill>
                <a:latin typeface="+mj-lt"/>
              </a:rPr>
              <a:t>What about the other end of the association? Can an employee work for more than one company?</a:t>
            </a:r>
          </a:p>
          <a:p>
            <a:pPr lvl="1">
              <a:buFont typeface="Wingdings" pitchFamily="2" charset="2"/>
              <a:buChar char="§"/>
            </a:pPr>
            <a:r>
              <a:rPr lang="en-GB" sz="2200" dirty="0">
                <a:latin typeface="+mj-lt"/>
              </a:rPr>
              <a:t>If no, the correct multiplicity is 1.</a:t>
            </a:r>
            <a:endParaRPr lang="en-US" altLang="en-US" sz="2200" dirty="0">
              <a:latin typeface="+mj-lt"/>
            </a:endParaRPr>
          </a:p>
        </p:txBody>
      </p:sp>
      <p:grpSp>
        <p:nvGrpSpPr>
          <p:cNvPr id="9" name="Group 8"/>
          <p:cNvGrpSpPr/>
          <p:nvPr/>
        </p:nvGrpSpPr>
        <p:grpSpPr>
          <a:xfrm>
            <a:off x="6081813" y="2768483"/>
            <a:ext cx="5865223" cy="705395"/>
            <a:chOff x="2279651" y="4149725"/>
            <a:chExt cx="6408738" cy="647700"/>
          </a:xfrm>
        </p:grpSpPr>
        <p:sp>
          <p:nvSpPr>
            <p:cNvPr id="10" name="Rectangle 9"/>
            <p:cNvSpPr/>
            <p:nvPr/>
          </p:nvSpPr>
          <p:spPr>
            <a:xfrm>
              <a:off x="2279651"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Company</a:t>
              </a:r>
            </a:p>
          </p:txBody>
        </p:sp>
        <p:sp>
          <p:nvSpPr>
            <p:cNvPr id="11" name="Rectangle 10"/>
            <p:cNvSpPr/>
            <p:nvPr/>
          </p:nvSpPr>
          <p:spPr>
            <a:xfrm>
              <a:off x="6888164"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12" name="Straight Connector 11"/>
            <p:cNvCxnSpPr>
              <a:stCxn id="10" idx="3"/>
              <a:endCxn id="11" idx="1"/>
            </p:cNvCxnSpPr>
            <p:nvPr/>
          </p:nvCxnSpPr>
          <p:spPr>
            <a:xfrm>
              <a:off x="4079875" y="4508500"/>
              <a:ext cx="280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3630" y="4149726"/>
              <a:ext cx="883096" cy="275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0 .. *</a:t>
              </a:r>
            </a:p>
          </p:txBody>
        </p:sp>
        <p:sp>
          <p:nvSpPr>
            <p:cNvPr id="15" name="Rectangle 14"/>
            <p:cNvSpPr/>
            <p:nvPr/>
          </p:nvSpPr>
          <p:spPr>
            <a:xfrm>
              <a:off x="4224338" y="4149725"/>
              <a:ext cx="647700" cy="28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1</a:t>
              </a:r>
            </a:p>
          </p:txBody>
        </p:sp>
      </p:grpSp>
      <p:sp>
        <p:nvSpPr>
          <p:cNvPr id="13" name="Slide Number Placeholder 3">
            <a:extLst>
              <a:ext uri="{FF2B5EF4-FFF2-40B4-BE49-F238E27FC236}">
                <a16:creationId xmlns:a16="http://schemas.microsoft.com/office/drawing/2014/main" id="{AE7C24E2-B384-4879-BD60-4275F605A8E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6" name="Content Placeholder 2">
            <a:extLst>
              <a:ext uri="{FF2B5EF4-FFF2-40B4-BE49-F238E27FC236}">
                <a16:creationId xmlns:a16="http://schemas.microsoft.com/office/drawing/2014/main" id="{33D66620-D7C3-429A-88AF-CC928137FB6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A3AFF1AF-DC53-4354-BAC8-E47139CF393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8" name="Rectangle 17" descr="M. Mhahudul Hasan">
            <a:extLst>
              <a:ext uri="{FF2B5EF4-FFF2-40B4-BE49-F238E27FC236}">
                <a16:creationId xmlns:a16="http://schemas.microsoft.com/office/drawing/2014/main" id="{01074667-0A7D-4633-8AAB-3720B33ABEB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9" name="Rectangle 18" descr="M. Mhahudul Hasan">
            <a:extLst>
              <a:ext uri="{FF2B5EF4-FFF2-40B4-BE49-F238E27FC236}">
                <a16:creationId xmlns:a16="http://schemas.microsoft.com/office/drawing/2014/main" id="{855640BE-E479-44C2-A07E-DF123E8D5A6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81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54191"/>
            <a:ext cx="11029950" cy="507693"/>
          </a:xfrm>
        </p:spPr>
        <p:txBody>
          <a:bodyPr>
            <a:normAutofit fontScale="90000"/>
          </a:bodyPr>
          <a:lstStyle/>
          <a:p>
            <a:pPr algn="ctr"/>
            <a:r>
              <a:rPr lang="en-US" altLang="en-US" b="1" dirty="0">
                <a:solidFill>
                  <a:srgbClr val="0070C0"/>
                </a:solidFill>
                <a:latin typeface="Book Antiqua" pitchFamily="18" charset="0"/>
              </a:rPr>
              <a:t>multiplicity  indicator</a:t>
            </a:r>
            <a:endParaRPr lang="en-US" b="1" dirty="0">
              <a:solidFill>
                <a:srgbClr val="0070C0"/>
              </a:solidFill>
              <a:effectLst>
                <a:outerShdw blurRad="38100" dist="38100" dir="2700000" algn="tl">
                  <a:srgbClr val="000000">
                    <a:alpha val="43137"/>
                  </a:srgbClr>
                </a:outerShdw>
              </a:effectLst>
            </a:endParaRPr>
          </a:p>
        </p:txBody>
      </p:sp>
      <p:graphicFrame>
        <p:nvGraphicFramePr>
          <p:cNvPr id="16" name="Group 72"/>
          <p:cNvGraphicFramePr>
            <a:graphicFrameLocks noGrp="1"/>
          </p:cNvGraphicFramePr>
          <p:nvPr>
            <p:extLst>
              <p:ext uri="{D42A27DB-BD31-4B8C-83A1-F6EECF244321}">
                <p14:modId xmlns:p14="http://schemas.microsoft.com/office/powerpoint/2010/main" val="4004767970"/>
              </p:ext>
            </p:extLst>
          </p:nvPr>
        </p:nvGraphicFramePr>
        <p:xfrm>
          <a:off x="2581685" y="1581027"/>
          <a:ext cx="7217833" cy="3357494"/>
        </p:xfrm>
        <a:graphic>
          <a:graphicData uri="http://schemas.openxmlformats.org/drawingml/2006/table">
            <a:tbl>
              <a:tblPr/>
              <a:tblGrid>
                <a:gridCol w="5593821">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tblGrid>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Exactly one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Many</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One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one (optional association)</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Specified range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2..4</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disjoint ranges</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2, 4..6, 8</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DB2CFB3C-6C52-45AC-A1E9-2313DF68DB6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5" name="Content Placeholder 2">
            <a:extLst>
              <a:ext uri="{FF2B5EF4-FFF2-40B4-BE49-F238E27FC236}">
                <a16:creationId xmlns:a16="http://schemas.microsoft.com/office/drawing/2014/main" id="{96A10457-5D8F-4D38-9F10-20C9143D14E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180976DB-A99F-4073-8E75-E9D8D3E2759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B48CFAA5-2F0B-4E34-B95D-50BF6B95040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8" name="Rectangle 7" descr="M. Mhahudul Hasan">
            <a:extLst>
              <a:ext uri="{FF2B5EF4-FFF2-40B4-BE49-F238E27FC236}">
                <a16:creationId xmlns:a16="http://schemas.microsoft.com/office/drawing/2014/main" id="{27604170-4042-44B8-9E8C-C48A11353F8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6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354241"/>
            <a:ext cx="11233150" cy="1698625"/>
          </a:xfrm>
        </p:spPr>
        <p:txBody>
          <a:bodyPr>
            <a:noAutofit/>
          </a:bodyPr>
          <a:lstStyle/>
          <a:p>
            <a:pPr>
              <a:buFont typeface="Wingdings" pitchFamily="2" charset="2"/>
              <a:buChar char="q"/>
            </a:pPr>
            <a:r>
              <a:rPr lang="en-US" altLang="en-US" sz="2200" dirty="0">
                <a:latin typeface="+mj-lt"/>
              </a:rPr>
              <a:t>A special form of association that models a whole- part relationship between an aggregate (the whole) and its parts (shared class i.e., </a:t>
            </a:r>
            <a:r>
              <a:rPr lang="en-US" altLang="en-US" sz="2200" b="1" dirty="0">
                <a:latin typeface="+mj-lt"/>
              </a:rPr>
              <a:t>Part </a:t>
            </a:r>
            <a:r>
              <a:rPr lang="en-US" altLang="en-US" sz="2200" dirty="0">
                <a:latin typeface="+mj-lt"/>
              </a:rPr>
              <a:t>by </a:t>
            </a:r>
            <a:r>
              <a:rPr lang="en-US" altLang="en-US" sz="2200" b="1" dirty="0">
                <a:latin typeface="+mj-lt"/>
              </a:rPr>
              <a:t>Whole</a:t>
            </a:r>
            <a:r>
              <a:rPr lang="en-US" altLang="en-US" sz="2200" dirty="0">
                <a:latin typeface="+mj-lt"/>
              </a:rPr>
              <a:t> class)</a:t>
            </a:r>
          </a:p>
          <a:p>
            <a:pPr>
              <a:buFont typeface="Wingdings" pitchFamily="2" charset="2"/>
              <a:buChar char="§"/>
            </a:pPr>
            <a:r>
              <a:rPr lang="en-US" altLang="en-US" sz="2200" dirty="0">
                <a:solidFill>
                  <a:srgbClr val="C00000"/>
                </a:solidFill>
                <a:latin typeface="+mj-lt"/>
              </a:rPr>
              <a:t>Models a “is a part-part of”  “has-a” relationship.</a:t>
            </a:r>
          </a:p>
          <a:p>
            <a:pPr>
              <a:lnSpc>
                <a:spcPct val="90000"/>
              </a:lnSpc>
              <a:buNone/>
            </a:pPr>
            <a:endParaRPr lang="en-US" altLang="en-US" sz="2200" dirty="0">
              <a:latin typeface="+mj-lt"/>
            </a:endParaRPr>
          </a:p>
        </p:txBody>
      </p:sp>
      <p:sp>
        <p:nvSpPr>
          <p:cNvPr id="64" name="AutoShape 11"/>
          <p:cNvSpPr>
            <a:spLocks noChangeArrowheads="1"/>
          </p:cNvSpPr>
          <p:nvPr/>
        </p:nvSpPr>
        <p:spPr bwMode="auto">
          <a:xfrm>
            <a:off x="3001434" y="4244790"/>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
        <p:nvSpPr>
          <p:cNvPr id="65" name="AutoShape 12"/>
          <p:cNvSpPr>
            <a:spLocks noChangeArrowheads="1"/>
          </p:cNvSpPr>
          <p:nvPr/>
        </p:nvSpPr>
        <p:spPr bwMode="auto">
          <a:xfrm>
            <a:off x="5462835" y="4168653"/>
            <a:ext cx="1082675" cy="416175"/>
          </a:xfrm>
          <a:prstGeom prst="wedgeRectCallout">
            <a:avLst>
              <a:gd name="adj1" fmla="val -37507"/>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Part</a:t>
            </a:r>
          </a:p>
        </p:txBody>
      </p:sp>
      <p:grpSp>
        <p:nvGrpSpPr>
          <p:cNvPr id="79" name="Group 28"/>
          <p:cNvGrpSpPr>
            <a:grpSpLocks/>
          </p:cNvGrpSpPr>
          <p:nvPr/>
        </p:nvGrpSpPr>
        <p:grpSpPr bwMode="auto">
          <a:xfrm>
            <a:off x="2425901" y="3330697"/>
            <a:ext cx="5942132" cy="599632"/>
            <a:chOff x="576" y="2894"/>
            <a:chExt cx="4708" cy="391"/>
          </a:xfrm>
        </p:grpSpPr>
        <p:grpSp>
          <p:nvGrpSpPr>
            <p:cNvPr id="80" name="Group 19"/>
            <p:cNvGrpSpPr>
              <a:grpSpLocks/>
            </p:cNvGrpSpPr>
            <p:nvPr/>
          </p:nvGrpSpPr>
          <p:grpSpPr bwMode="auto">
            <a:xfrm>
              <a:off x="576" y="2976"/>
              <a:ext cx="912" cy="288"/>
              <a:chOff x="720" y="2976"/>
              <a:chExt cx="768" cy="288"/>
            </a:xfrm>
          </p:grpSpPr>
          <p:sp>
            <p:nvSpPr>
              <p:cNvPr id="92"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93" name="Text Box 6"/>
              <p:cNvSpPr txBox="1">
                <a:spLocks noChangeArrowheads="1"/>
              </p:cNvSpPr>
              <p:nvPr/>
            </p:nvSpPr>
            <p:spPr bwMode="auto">
              <a:xfrm>
                <a:off x="768" y="3024"/>
                <a:ext cx="7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Car</a:t>
                </a:r>
              </a:p>
            </p:txBody>
          </p:sp>
        </p:grpSp>
        <p:sp>
          <p:nvSpPr>
            <p:cNvPr id="81"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b="1" dirty="0">
                  <a:latin typeface="Arial" panose="020B0604020202020204" pitchFamily="34" charset="0"/>
                </a:rPr>
                <a:t>Door</a:t>
              </a:r>
            </a:p>
          </p:txBody>
        </p:sp>
        <p:sp>
          <p:nvSpPr>
            <p:cNvPr id="82"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nvGrpSpPr>
            <p:cNvPr id="84" name="Group 18"/>
            <p:cNvGrpSpPr>
              <a:grpSpLocks/>
            </p:cNvGrpSpPr>
            <p:nvPr/>
          </p:nvGrpSpPr>
          <p:grpSpPr bwMode="auto">
            <a:xfrm flipH="1">
              <a:off x="3360" y="3048"/>
              <a:ext cx="1104" cy="144"/>
              <a:chOff x="1920" y="3432"/>
              <a:chExt cx="1104" cy="144"/>
            </a:xfrm>
          </p:grpSpPr>
          <p:sp>
            <p:nvSpPr>
              <p:cNvPr id="90"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grpSp>
          <p:nvGrpSpPr>
            <p:cNvPr id="85" name="Group 20"/>
            <p:cNvGrpSpPr>
              <a:grpSpLocks/>
            </p:cNvGrpSpPr>
            <p:nvPr/>
          </p:nvGrpSpPr>
          <p:grpSpPr bwMode="auto">
            <a:xfrm>
              <a:off x="4464" y="2976"/>
              <a:ext cx="820" cy="309"/>
              <a:chOff x="720" y="2976"/>
              <a:chExt cx="820" cy="309"/>
            </a:xfrm>
          </p:grpSpPr>
          <p:sp>
            <p:nvSpPr>
              <p:cNvPr id="88"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89" name="Text Box 22"/>
              <p:cNvSpPr txBox="1">
                <a:spLocks noChangeArrowheads="1"/>
              </p:cNvSpPr>
              <p:nvPr/>
            </p:nvSpPr>
            <p:spPr bwMode="auto">
              <a:xfrm>
                <a:off x="768" y="3024"/>
                <a:ext cx="77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House</a:t>
                </a:r>
              </a:p>
            </p:txBody>
          </p:sp>
        </p:grpSp>
        <p:sp>
          <p:nvSpPr>
            <p:cNvPr id="86" name="Text Box 23"/>
            <p:cNvSpPr txBox="1">
              <a:spLocks noChangeArrowheads="1"/>
            </p:cNvSpPr>
            <p:nvPr/>
          </p:nvSpPr>
          <p:spPr bwMode="auto">
            <a:xfrm>
              <a:off x="3339" y="2894"/>
              <a:ext cx="65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87" name="Text Box 24"/>
            <p:cNvSpPr txBox="1">
              <a:spLocks noChangeArrowheads="1"/>
            </p:cNvSpPr>
            <p:nvPr/>
          </p:nvSpPr>
          <p:spPr bwMode="auto">
            <a:xfrm>
              <a:off x="2100" y="2894"/>
              <a:ext cx="57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2..*</a:t>
              </a:r>
            </a:p>
          </p:txBody>
        </p:sp>
      </p:grpSp>
      <p:sp>
        <p:nvSpPr>
          <p:cNvPr id="21" name="Slide Number Placeholder 3">
            <a:extLst>
              <a:ext uri="{FF2B5EF4-FFF2-40B4-BE49-F238E27FC236}">
                <a16:creationId xmlns:a16="http://schemas.microsoft.com/office/drawing/2014/main" id="{E80D486A-1D5E-4DFD-A512-6AA0A2A2409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22" name="Content Placeholder 2">
            <a:extLst>
              <a:ext uri="{FF2B5EF4-FFF2-40B4-BE49-F238E27FC236}">
                <a16:creationId xmlns:a16="http://schemas.microsoft.com/office/drawing/2014/main" id="{C4BE1FF7-3AF4-46F1-9A85-BBE261195F7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9EFED1CC-2BBD-4B9B-9595-BFD540CB79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4" name="Rectangle 23" descr="M. Mhahudul Hasan">
            <a:extLst>
              <a:ext uri="{FF2B5EF4-FFF2-40B4-BE49-F238E27FC236}">
                <a16:creationId xmlns:a16="http://schemas.microsoft.com/office/drawing/2014/main" id="{82DC139E-4000-4BA7-94B8-FB1BCFCA7C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5" name="Rectangle 24" descr="M. Mhahudul Hasan">
            <a:extLst>
              <a:ext uri="{FF2B5EF4-FFF2-40B4-BE49-F238E27FC236}">
                <a16:creationId xmlns:a16="http://schemas.microsoft.com/office/drawing/2014/main" id="{866E980F-A2F5-4A1B-98D7-03611A26AE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utoShape 11">
            <a:extLst>
              <a:ext uri="{FF2B5EF4-FFF2-40B4-BE49-F238E27FC236}">
                <a16:creationId xmlns:a16="http://schemas.microsoft.com/office/drawing/2014/main" id="{102F7A80-CA96-4940-AA53-10D5C6DB4E2F}"/>
              </a:ext>
            </a:extLst>
          </p:cNvPr>
          <p:cNvSpPr>
            <a:spLocks noChangeArrowheads="1"/>
          </p:cNvSpPr>
          <p:nvPr/>
        </p:nvSpPr>
        <p:spPr bwMode="auto">
          <a:xfrm>
            <a:off x="7740582" y="4293951"/>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Tree>
    <p:extLst>
      <p:ext uri="{BB962C8B-B14F-4D97-AF65-F5344CB8AC3E}">
        <p14:creationId xmlns:p14="http://schemas.microsoft.com/office/powerpoint/2010/main" val="122719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09947"/>
            <a:ext cx="11029950" cy="566686"/>
          </a:xfrm>
        </p:spPr>
        <p:txBody>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333" y="1293300"/>
            <a:ext cx="11012487" cy="4779962"/>
          </a:xfrm>
        </p:spPr>
        <p:txBody>
          <a:bodyPr>
            <a:noAutofit/>
          </a:bodyPr>
          <a:lstStyle/>
          <a:p>
            <a:pPr>
              <a:lnSpc>
                <a:spcPct val="90000"/>
              </a:lnSpc>
              <a:buFont typeface="Wingdings" pitchFamily="2" charset="2"/>
              <a:buChar char="q"/>
            </a:pPr>
            <a:r>
              <a:rPr lang="en-US" altLang="en-US" sz="2200" dirty="0">
                <a:latin typeface="+mj-lt"/>
              </a:rPr>
              <a:t>Is the phrase “part of” used to describe the relationship?</a:t>
            </a:r>
          </a:p>
          <a:p>
            <a:pPr lvl="2">
              <a:lnSpc>
                <a:spcPct val="90000"/>
              </a:lnSpc>
            </a:pPr>
            <a:r>
              <a:rPr lang="en-US" altLang="en-US" sz="2200" dirty="0">
                <a:solidFill>
                  <a:srgbClr val="C00000"/>
                </a:solidFill>
                <a:latin typeface="+mj-lt"/>
              </a:rPr>
              <a:t>A door is “part of” a car </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Are some operations on the whole automatically applied to its parts?</a:t>
            </a:r>
          </a:p>
          <a:p>
            <a:pPr lvl="2">
              <a:lnSpc>
                <a:spcPct val="90000"/>
              </a:lnSpc>
            </a:pPr>
            <a:r>
              <a:rPr lang="en-US" altLang="en-US" sz="2200" dirty="0">
                <a:solidFill>
                  <a:srgbClr val="C00000"/>
                </a:solidFill>
                <a:latin typeface="+mj-lt"/>
              </a:rPr>
              <a:t>Move the car, move the door.</a:t>
            </a:r>
            <a:br>
              <a:rPr lang="en-US" altLang="en-US" sz="2200" dirty="0">
                <a:solidFill>
                  <a:srgbClr val="C00000"/>
                </a:solidFill>
                <a:latin typeface="+mj-lt"/>
              </a:rPr>
            </a:br>
            <a:endParaRPr lang="en-US" altLang="en-US" sz="2200" dirty="0">
              <a:solidFill>
                <a:srgbClr val="C00000"/>
              </a:solidFill>
              <a:latin typeface="+mj-lt"/>
              <a:ea typeface="Batang" panose="02030600000101010101" pitchFamily="18" charset="-127"/>
            </a:endParaRPr>
          </a:p>
          <a:p>
            <a:pPr>
              <a:lnSpc>
                <a:spcPct val="90000"/>
              </a:lnSpc>
              <a:buFont typeface="Wingdings" pitchFamily="2" charset="2"/>
              <a:buChar char="q"/>
            </a:pPr>
            <a:r>
              <a:rPr lang="en-US" altLang="en-US" sz="2200" dirty="0">
                <a:latin typeface="+mj-lt"/>
              </a:rPr>
              <a:t>Are some attribute values propagated from the whole to all or some of its parts?</a:t>
            </a:r>
          </a:p>
          <a:p>
            <a:pPr lvl="2">
              <a:lnSpc>
                <a:spcPct val="90000"/>
              </a:lnSpc>
            </a:pPr>
            <a:r>
              <a:rPr lang="en-US" altLang="en-US" sz="2200" dirty="0">
                <a:solidFill>
                  <a:srgbClr val="C00000"/>
                </a:solidFill>
                <a:latin typeface="+mj-lt"/>
              </a:rPr>
              <a:t>The car is blue; therefore, the door is blue.</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Is there an intrinsic asymmetry to the relationship where one class is subordinate to the other (inheritance) ?</a:t>
            </a:r>
          </a:p>
          <a:p>
            <a:pPr lvl="2">
              <a:lnSpc>
                <a:spcPct val="90000"/>
              </a:lnSpc>
            </a:pPr>
            <a:r>
              <a:rPr lang="en-US" altLang="en-US" sz="2200" dirty="0">
                <a:solidFill>
                  <a:srgbClr val="C00000"/>
                </a:solidFill>
                <a:latin typeface="+mj-lt"/>
              </a:rPr>
              <a:t>A door </a:t>
            </a:r>
            <a:r>
              <a:rPr lang="en-US" altLang="en-US" sz="2200" b="1" dirty="0">
                <a:solidFill>
                  <a:srgbClr val="C00000"/>
                </a:solidFill>
                <a:latin typeface="+mj-lt"/>
              </a:rPr>
              <a:t>is</a:t>
            </a:r>
            <a:r>
              <a:rPr lang="en-US" altLang="en-US" sz="2200" dirty="0">
                <a:solidFill>
                  <a:srgbClr val="C00000"/>
                </a:solidFill>
                <a:latin typeface="+mj-lt"/>
              </a:rPr>
              <a:t> part of a car.  A car </a:t>
            </a:r>
            <a:r>
              <a:rPr lang="en-US" altLang="en-US" sz="2200" b="1" dirty="0">
                <a:solidFill>
                  <a:srgbClr val="C00000"/>
                </a:solidFill>
                <a:latin typeface="+mj-lt"/>
              </a:rPr>
              <a:t>is not</a:t>
            </a:r>
            <a:r>
              <a:rPr lang="en-US" altLang="en-US" sz="2200" dirty="0">
                <a:solidFill>
                  <a:srgbClr val="C00000"/>
                </a:solidFill>
                <a:latin typeface="+mj-lt"/>
              </a:rPr>
              <a:t> part of a door.</a:t>
            </a:r>
            <a:endParaRPr lang="en-US" altLang="en-US" sz="2200" dirty="0">
              <a:latin typeface="+mj-lt"/>
            </a:endParaRPr>
          </a:p>
        </p:txBody>
      </p:sp>
      <p:sp>
        <p:nvSpPr>
          <p:cNvPr id="5" name="Slide Number Placeholder 3">
            <a:extLst>
              <a:ext uri="{FF2B5EF4-FFF2-40B4-BE49-F238E27FC236}">
                <a16:creationId xmlns:a16="http://schemas.microsoft.com/office/drawing/2014/main" id="{133F9B3D-259D-46E0-A3EE-09F97E60F58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6" name="Content Placeholder 2">
            <a:extLst>
              <a:ext uri="{FF2B5EF4-FFF2-40B4-BE49-F238E27FC236}">
                <a16:creationId xmlns:a16="http://schemas.microsoft.com/office/drawing/2014/main" id="{F191DEF2-1E63-468C-AB2E-C6CF5EE10EC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F54A635B-BFF0-4BE0-9F5F-61D015B715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B41A5F-BC37-487B-BEB3-CEEEB522C0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CEBCE48F-D006-4A8D-A2A9-CF75DBAE5F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01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4695"/>
            <a:ext cx="11029950" cy="551938"/>
          </a:xfrm>
        </p:spPr>
        <p:txBody>
          <a:bodyPr/>
          <a:lstStyle/>
          <a:p>
            <a:pPr algn="ctr"/>
            <a:r>
              <a:rPr lang="en-US" altLang="en-US" b="1" dirty="0">
                <a:solidFill>
                  <a:srgbClr val="0070C0"/>
                </a:solidFill>
                <a:latin typeface="Book Antiqua" pitchFamily="18" charset="0"/>
              </a:rPr>
              <a:t>Composition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0" y="1149863"/>
            <a:ext cx="11117263" cy="3790847"/>
          </a:xfrm>
        </p:spPr>
        <p:txBody>
          <a:bodyPr>
            <a:noAutofit/>
          </a:bodyPr>
          <a:lstStyle/>
          <a:p>
            <a:pPr>
              <a:buFont typeface="Wingdings" pitchFamily="2" charset="2"/>
              <a:buChar char="q"/>
            </a:pPr>
            <a:r>
              <a:rPr lang="en-US" altLang="en-US" sz="2200" dirty="0">
                <a:latin typeface="+mj-lt"/>
              </a:rPr>
              <a:t>A strong form of aggregation</a:t>
            </a:r>
          </a:p>
          <a:p>
            <a:pPr lvl="1">
              <a:buFont typeface="Wingdings" pitchFamily="2" charset="2"/>
              <a:buChar char="§"/>
            </a:pPr>
            <a:r>
              <a:rPr lang="en-US" altLang="en-US" sz="2200" dirty="0">
                <a:solidFill>
                  <a:srgbClr val="C00000"/>
                </a:solidFill>
                <a:latin typeface="+mj-lt"/>
              </a:rPr>
              <a:t>The whole is the sole (only) owner of its part.</a:t>
            </a:r>
          </a:p>
          <a:p>
            <a:pPr lvl="2">
              <a:buFontTx/>
              <a:buChar char="-"/>
            </a:pPr>
            <a:r>
              <a:rPr lang="en-US" altLang="en-US" sz="2200" dirty="0">
                <a:solidFill>
                  <a:srgbClr val="002060"/>
                </a:solidFill>
                <a:latin typeface="+mj-lt"/>
              </a:rPr>
              <a:t>The part object may belong to only one whole</a:t>
            </a:r>
          </a:p>
          <a:p>
            <a:pPr lvl="1">
              <a:buFont typeface="Wingdings" pitchFamily="2" charset="2"/>
              <a:buChar char="§"/>
            </a:pPr>
            <a:r>
              <a:rPr lang="en-US" altLang="en-US" sz="2200" dirty="0">
                <a:solidFill>
                  <a:srgbClr val="C00000"/>
                </a:solidFill>
                <a:latin typeface="+mj-lt"/>
              </a:rPr>
              <a:t>The lifetime of the part is dependent upon the whole. </a:t>
            </a:r>
          </a:p>
          <a:p>
            <a:pPr lvl="2">
              <a:buFontTx/>
              <a:buChar char="-"/>
            </a:pPr>
            <a:r>
              <a:rPr lang="en-US" altLang="en-US" sz="2200" dirty="0">
                <a:solidFill>
                  <a:srgbClr val="002060"/>
                </a:solidFill>
                <a:latin typeface="+mj-lt"/>
              </a:rPr>
              <a:t>The composite must manage the creation and destruction of its parts.</a:t>
            </a:r>
          </a:p>
          <a:p>
            <a:pPr lvl="2">
              <a:buFontTx/>
              <a:buChar char="-"/>
            </a:pPr>
            <a:r>
              <a:rPr lang="en-GB" sz="2200" dirty="0">
                <a:solidFill>
                  <a:srgbClr val="002060"/>
                </a:solidFill>
                <a:latin typeface="+mj-lt"/>
              </a:rPr>
              <a:t>if the whole is removed from the model, so is the part.</a:t>
            </a:r>
          </a:p>
          <a:p>
            <a:pPr lvl="2">
              <a:buFontTx/>
              <a:buChar char="-"/>
            </a:pPr>
            <a:r>
              <a:rPr lang="en-GB" sz="2200" dirty="0">
                <a:solidFill>
                  <a:srgbClr val="002060"/>
                </a:solidFill>
                <a:latin typeface="+mj-lt"/>
              </a:rPr>
              <a:t>the whole is responsible for the disposition of its parts</a:t>
            </a:r>
            <a:endParaRPr lang="en-US" altLang="en-US" sz="2200" dirty="0">
              <a:latin typeface="+mj-l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190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6" y="554192"/>
            <a:ext cx="11029950" cy="551938"/>
          </a:xfrm>
        </p:spPr>
        <p:txBody>
          <a:bodyPr/>
          <a:lstStyle/>
          <a:p>
            <a:pPr algn="ctr"/>
            <a:r>
              <a:rPr lang="en-US" altLang="en-US" b="1" dirty="0">
                <a:solidFill>
                  <a:srgbClr val="0070C0"/>
                </a:solidFill>
                <a:latin typeface="Book Antiqua" pitchFamily="18" charset="0"/>
              </a:rPr>
              <a:t>What  is  class?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2" y="1113759"/>
            <a:ext cx="9926638" cy="4711853"/>
          </a:xfrm>
        </p:spPr>
        <p:txBody>
          <a:bodyPr>
            <a:noAutofit/>
          </a:bodyPr>
          <a:lstStyle/>
          <a:p>
            <a:pPr marL="514350" indent="-514350" eaLnBrk="0" hangingPunct="0">
              <a:buClr>
                <a:schemeClr val="accent1"/>
              </a:buClr>
              <a:buSzPct val="80000"/>
              <a:buFont typeface="Wingdings" pitchFamily="2" charset="2"/>
              <a:buChar char="q"/>
            </a:pPr>
            <a:r>
              <a:rPr lang="en-US" altLang="en-US" sz="2200" dirty="0">
                <a:solidFill>
                  <a:srgbClr val="7030A0"/>
                </a:solidFill>
                <a:latin typeface="+mj-lt"/>
              </a:rPr>
              <a:t>A class describes a group of objects with</a:t>
            </a:r>
          </a:p>
          <a:p>
            <a:pPr lvl="1" eaLnBrk="0" hangingPunct="0">
              <a:buSzPct val="90000"/>
              <a:buFont typeface="Wingdings" panose="05000000000000000000" pitchFamily="2" charset="2"/>
              <a:buChar char=""/>
            </a:pPr>
            <a:r>
              <a:rPr lang="en-US" altLang="en-US" sz="2200" dirty="0">
                <a:latin typeface="+mj-lt"/>
              </a:rPr>
              <a:t>  similar properties (attributes), </a:t>
            </a:r>
          </a:p>
          <a:p>
            <a:pPr lvl="1" eaLnBrk="0" hangingPunct="0">
              <a:buSzPct val="90000"/>
              <a:buFont typeface="Wingdings" panose="05000000000000000000" pitchFamily="2" charset="2"/>
              <a:buChar char=""/>
            </a:pPr>
            <a:r>
              <a:rPr lang="en-US" altLang="en-US" sz="2200" dirty="0">
                <a:latin typeface="+mj-lt"/>
              </a:rPr>
              <a:t>  common behavior (operations), </a:t>
            </a:r>
          </a:p>
          <a:p>
            <a:pPr lvl="1" eaLnBrk="0" hangingPunct="0">
              <a:buSzPct val="90000"/>
              <a:buFont typeface="Wingdings" panose="05000000000000000000" pitchFamily="2" charset="2"/>
              <a:buChar char=""/>
            </a:pPr>
            <a:r>
              <a:rPr lang="en-US" altLang="en-US" sz="2200" dirty="0">
                <a:latin typeface="+mj-lt"/>
              </a:rPr>
              <a:t>  common relationships to other objects, </a:t>
            </a:r>
          </a:p>
          <a:p>
            <a:pPr lvl="1" eaLnBrk="0" hangingPunct="0">
              <a:buSzPct val="90000"/>
              <a:buFont typeface="Wingdings" panose="05000000000000000000" pitchFamily="2" charset="2"/>
              <a:buChar char=""/>
            </a:pPr>
            <a:r>
              <a:rPr lang="en-US" altLang="en-US" sz="2200" dirty="0">
                <a:latin typeface="+mj-lt"/>
              </a:rPr>
              <a:t>  and common meaning (“semantics”).</a:t>
            </a:r>
          </a:p>
          <a:p>
            <a:pPr lvl="1" eaLnBrk="0" hangingPunct="0">
              <a:buSzPct val="90000"/>
              <a:buFont typeface="Wingdings" panose="05000000000000000000" pitchFamily="2" charset="2"/>
              <a:buChar char=""/>
            </a:pPr>
            <a:endParaRPr lang="en-US" altLang="en-US" sz="2200" dirty="0">
              <a:latin typeface="+mj-lt"/>
            </a:endParaRPr>
          </a:p>
          <a:p>
            <a:pPr eaLnBrk="0" hangingPunct="0">
              <a:buClr>
                <a:schemeClr val="accent1"/>
              </a:buClr>
              <a:buSzPct val="80000"/>
              <a:buFont typeface="Wingdings" pitchFamily="2" charset="2"/>
              <a:buChar char="q"/>
            </a:pPr>
            <a:r>
              <a:rPr lang="en-US" altLang="en-US" sz="2200" dirty="0">
                <a:latin typeface="+mj-lt"/>
              </a:rPr>
              <a:t> </a:t>
            </a:r>
            <a:r>
              <a:rPr lang="en-US" altLang="en-US" sz="2200" dirty="0">
                <a:solidFill>
                  <a:srgbClr val="7030A0"/>
                </a:solidFill>
                <a:latin typeface="+mj-lt"/>
              </a:rPr>
              <a:t>Examples</a:t>
            </a:r>
          </a:p>
          <a:p>
            <a:pPr lvl="1" eaLnBrk="0" hangingPunct="0">
              <a:buSzPct val="90000"/>
              <a:buFont typeface="Wingdings" panose="05000000000000000000" pitchFamily="2" charset="2"/>
              <a:buChar char=""/>
            </a:pPr>
            <a:r>
              <a:rPr lang="en-US" altLang="en-US" sz="2200" dirty="0">
                <a:solidFill>
                  <a:srgbClr val="000080"/>
                </a:solidFill>
                <a:latin typeface="+mj-lt"/>
              </a:rPr>
              <a:t>  Employee</a:t>
            </a:r>
            <a:r>
              <a:rPr lang="en-US" altLang="en-US" sz="2200" dirty="0">
                <a:latin typeface="+mj-lt"/>
              </a:rPr>
              <a:t>: </a:t>
            </a:r>
            <a:br>
              <a:rPr lang="en-US" altLang="en-US" sz="2200" dirty="0">
                <a:latin typeface="+mj-lt"/>
              </a:rPr>
            </a:br>
            <a:r>
              <a:rPr lang="en-US" altLang="en-US" sz="2200" dirty="0">
                <a:latin typeface="+mj-lt"/>
              </a:rPr>
              <a:t>  -  has a name, employee id, and department; </a:t>
            </a:r>
            <a:br>
              <a:rPr lang="en-US" altLang="en-US" sz="2200" dirty="0">
                <a:latin typeface="+mj-lt"/>
              </a:rPr>
            </a:br>
            <a:r>
              <a:rPr lang="en-US" altLang="en-US" sz="2200" dirty="0">
                <a:latin typeface="+mj-lt"/>
              </a:rPr>
              <a:t>  -  an employee works in one or more projects</a:t>
            </a:r>
            <a:endParaRPr lang="en-GB" altLang="en-US" sz="2200" dirty="0">
              <a:latin typeface="+mj-lt"/>
            </a:endParaRPr>
          </a:p>
        </p:txBody>
      </p:sp>
      <p:grpSp>
        <p:nvGrpSpPr>
          <p:cNvPr id="6" name="Group 5"/>
          <p:cNvGrpSpPr/>
          <p:nvPr/>
        </p:nvGrpSpPr>
        <p:grpSpPr>
          <a:xfrm>
            <a:off x="5282874" y="3264109"/>
            <a:ext cx="6375746" cy="2519362"/>
            <a:chOff x="2155826" y="4338638"/>
            <a:chExt cx="7974694" cy="2519362"/>
          </a:xfrm>
        </p:grpSpPr>
        <p:sp>
          <p:nvSpPr>
            <p:cNvPr id="7" name="Rectangle 6"/>
            <p:cNvSpPr>
              <a:spLocks noChangeArrowheads="1"/>
            </p:cNvSpPr>
            <p:nvPr/>
          </p:nvSpPr>
          <p:spPr bwMode="auto">
            <a:xfrm>
              <a:off x="4670426" y="4338638"/>
              <a:ext cx="2500313" cy="2519362"/>
            </a:xfrm>
            <a:prstGeom prst="rect">
              <a:avLst/>
            </a:prstGeom>
            <a:solidFill>
              <a:srgbClr val="FFFFCC"/>
            </a:solid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8" name="Rectangle 7"/>
            <p:cNvSpPr>
              <a:spLocks noChangeArrowheads="1"/>
            </p:cNvSpPr>
            <p:nvPr/>
          </p:nvSpPr>
          <p:spPr bwMode="auto">
            <a:xfrm>
              <a:off x="5203825" y="4338639"/>
              <a:ext cx="1194988" cy="307777"/>
            </a:xfrm>
            <a:prstGeom prst="rect">
              <a:avLst/>
            </a:prstGeom>
            <a:noFill/>
            <a:ln w="9525">
              <a:noFill/>
              <a:miter lim="800000"/>
              <a:headEnd/>
              <a:tailEnd/>
            </a:ln>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pt-BR" altLang="en-US" sz="2000" b="1" dirty="0">
                  <a:solidFill>
                    <a:srgbClr val="000000"/>
                  </a:solidFill>
                  <a:latin typeface="Helvetica" panose="020B0604020202020204" pitchFamily="34" charset="0"/>
                </a:rPr>
                <a:t>Student</a:t>
              </a:r>
              <a:endParaRPr lang="pt-BR" altLang="en-US" sz="2000" dirty="0">
                <a:solidFill>
                  <a:srgbClr val="000000"/>
                </a:solidFill>
                <a:latin typeface="Helvetica" panose="020B0604020202020204" pitchFamily="34" charset="0"/>
              </a:endParaRPr>
            </a:p>
          </p:txBody>
        </p:sp>
        <p:sp>
          <p:nvSpPr>
            <p:cNvPr id="9" name="Rectangle 8"/>
            <p:cNvSpPr>
              <a:spLocks noChangeArrowheads="1"/>
            </p:cNvSpPr>
            <p:nvPr/>
          </p:nvSpPr>
          <p:spPr bwMode="auto">
            <a:xfrm>
              <a:off x="4670426" y="4719638"/>
              <a:ext cx="2500313" cy="21383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0" name="Rectangle 9"/>
            <p:cNvSpPr>
              <a:spLocks noChangeArrowheads="1"/>
            </p:cNvSpPr>
            <p:nvPr/>
          </p:nvSpPr>
          <p:spPr bwMode="auto">
            <a:xfrm>
              <a:off x="4670426" y="5557838"/>
              <a:ext cx="2500313" cy="13001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1" name="Rectangle 10"/>
            <p:cNvSpPr>
              <a:spLocks noChangeArrowheads="1"/>
            </p:cNvSpPr>
            <p:nvPr/>
          </p:nvSpPr>
          <p:spPr bwMode="auto">
            <a:xfrm>
              <a:off x="4746625" y="4719638"/>
              <a:ext cx="1674187"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Name</a:t>
              </a:r>
            </a:p>
            <a:p>
              <a:pPr>
                <a:lnSpc>
                  <a:spcPct val="90000"/>
                </a:lnSpc>
                <a:defRPr/>
              </a:pPr>
              <a:r>
                <a:rPr lang="pt-BR" sz="2000" dirty="0">
                  <a:solidFill>
                    <a:srgbClr val="000000"/>
                  </a:solidFill>
                  <a:latin typeface="Helvetica" pitchFamily="-128" charset="0"/>
                </a:rPr>
                <a:t>ID #</a:t>
              </a:r>
            </a:p>
            <a:p>
              <a:pPr>
                <a:lnSpc>
                  <a:spcPct val="90000"/>
                </a:lnSpc>
                <a:defRPr/>
              </a:pPr>
              <a:r>
                <a:rPr lang="pt-BR" sz="2000" dirty="0">
                  <a:solidFill>
                    <a:srgbClr val="000000"/>
                  </a:solidFill>
                  <a:latin typeface="Helvetica" pitchFamily="-128" charset="0"/>
                </a:rPr>
                <a:t>Department</a:t>
              </a:r>
            </a:p>
          </p:txBody>
        </p:sp>
        <p:sp>
          <p:nvSpPr>
            <p:cNvPr id="12" name="Rectangle 11"/>
            <p:cNvSpPr>
              <a:spLocks noChangeArrowheads="1"/>
            </p:cNvSpPr>
            <p:nvPr/>
          </p:nvSpPr>
          <p:spPr bwMode="auto">
            <a:xfrm>
              <a:off x="4746625" y="5634038"/>
              <a:ext cx="2031079"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Registration()</a:t>
              </a:r>
            </a:p>
            <a:p>
              <a:pPr>
                <a:lnSpc>
                  <a:spcPct val="90000"/>
                </a:lnSpc>
                <a:defRPr/>
              </a:pPr>
              <a:r>
                <a:rPr lang="pt-BR" sz="2000" dirty="0">
                  <a:solidFill>
                    <a:srgbClr val="000000"/>
                  </a:solidFill>
                  <a:latin typeface="Helvetica" pitchFamily="-128" charset="0"/>
                </a:rPr>
                <a:t>Assignment()</a:t>
              </a:r>
            </a:p>
            <a:p>
              <a:pPr>
                <a:lnSpc>
                  <a:spcPct val="90000"/>
                </a:lnSpc>
                <a:defRPr/>
              </a:pPr>
              <a:r>
                <a:rPr lang="pt-BR" sz="2000" dirty="0">
                  <a:solidFill>
                    <a:srgbClr val="000000"/>
                  </a:solidFill>
                  <a:latin typeface="Helvetica" pitchFamily="-128" charset="0"/>
                </a:rPr>
                <a:t>Exam Result()</a:t>
              </a:r>
            </a:p>
          </p:txBody>
        </p:sp>
        <p:sp>
          <p:nvSpPr>
            <p:cNvPr id="13" name="Text Box 10"/>
            <p:cNvSpPr txBox="1">
              <a:spLocks noChangeArrowheads="1"/>
            </p:cNvSpPr>
            <p:nvPr/>
          </p:nvSpPr>
          <p:spPr bwMode="auto">
            <a:xfrm>
              <a:off x="7794626" y="4567239"/>
              <a:ext cx="2301875" cy="3968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Name (mandatory)</a:t>
              </a:r>
            </a:p>
          </p:txBody>
        </p:sp>
        <p:sp>
          <p:nvSpPr>
            <p:cNvPr id="14" name="Text Box 11"/>
            <p:cNvSpPr txBox="1">
              <a:spLocks noChangeArrowheads="1"/>
            </p:cNvSpPr>
            <p:nvPr/>
          </p:nvSpPr>
          <p:spPr bwMode="auto">
            <a:xfrm>
              <a:off x="2155826" y="4719639"/>
              <a:ext cx="1312863" cy="701675"/>
            </a:xfrm>
            <a:prstGeom prst="rect">
              <a:avLst/>
            </a:prstGeom>
            <a:noFill/>
            <a:ln w="9525">
              <a:noFill/>
              <a:miter lim="800000"/>
              <a:headEnd/>
              <a:tailEnd/>
            </a:ln>
            <a:effectLst/>
          </p:spPr>
          <p:txBody>
            <a:bodyPr wrap="none">
              <a:spAutoFit/>
            </a:bodyPr>
            <a:lstStyle/>
            <a:p>
              <a:pPr algn="ctr">
                <a:defRPr/>
              </a:pPr>
              <a:r>
                <a:rPr lang="pt-BR" sz="2000">
                  <a:solidFill>
                    <a:srgbClr val="FC0128"/>
                  </a:solidFill>
                  <a:latin typeface="Arial" charset="0"/>
                </a:rPr>
                <a:t>Attributes</a:t>
              </a:r>
            </a:p>
            <a:p>
              <a:pPr algn="ctr">
                <a:defRPr/>
              </a:pPr>
              <a:r>
                <a:rPr lang="pt-BR" sz="2000">
                  <a:solidFill>
                    <a:srgbClr val="FC0128"/>
                  </a:solidFill>
                  <a:latin typeface="Arial" charset="0"/>
                </a:rPr>
                <a:t> (optional)</a:t>
              </a:r>
            </a:p>
          </p:txBody>
        </p:sp>
        <p:sp>
          <p:nvSpPr>
            <p:cNvPr id="15" name="Line 12"/>
            <p:cNvSpPr>
              <a:spLocks noChangeShapeType="1"/>
            </p:cNvSpPr>
            <p:nvPr/>
          </p:nvSpPr>
          <p:spPr bwMode="auto">
            <a:xfrm>
              <a:off x="6651625" y="4491038"/>
              <a:ext cx="12192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6" name="Line 13"/>
            <p:cNvSpPr>
              <a:spLocks noChangeShapeType="1"/>
            </p:cNvSpPr>
            <p:nvPr/>
          </p:nvSpPr>
          <p:spPr bwMode="auto">
            <a:xfrm flipV="1">
              <a:off x="3451225" y="4872038"/>
              <a:ext cx="1295400" cy="2286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7" name="Text Box 14"/>
            <p:cNvSpPr txBox="1">
              <a:spLocks noChangeArrowheads="1"/>
            </p:cNvSpPr>
            <p:nvPr/>
          </p:nvSpPr>
          <p:spPr bwMode="auto">
            <a:xfrm>
              <a:off x="8703357" y="5745164"/>
              <a:ext cx="1427163" cy="7016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Operations</a:t>
              </a:r>
            </a:p>
            <a:p>
              <a:pPr>
                <a:defRPr/>
              </a:pPr>
              <a:r>
                <a:rPr lang="pt-BR" sz="2000" dirty="0">
                  <a:solidFill>
                    <a:srgbClr val="FC0128"/>
                  </a:solidFill>
                  <a:latin typeface="Arial" charset="0"/>
                </a:rPr>
                <a:t> (optional)</a:t>
              </a:r>
            </a:p>
          </p:txBody>
        </p:sp>
        <p:sp>
          <p:nvSpPr>
            <p:cNvPr id="18" name="Line 15"/>
            <p:cNvSpPr>
              <a:spLocks noChangeShapeType="1"/>
            </p:cNvSpPr>
            <p:nvPr/>
          </p:nvSpPr>
          <p:spPr bwMode="auto">
            <a:xfrm>
              <a:off x="7003715" y="5808760"/>
              <a:ext cx="1886523" cy="117377"/>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9" name="Line 16"/>
            <p:cNvSpPr>
              <a:spLocks noChangeShapeType="1"/>
            </p:cNvSpPr>
            <p:nvPr/>
          </p:nvSpPr>
          <p:spPr bwMode="auto">
            <a:xfrm>
              <a:off x="6844050" y="6046991"/>
              <a:ext cx="1985927" cy="41989"/>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0" name="Line 17"/>
            <p:cNvSpPr>
              <a:spLocks noChangeShapeType="1"/>
            </p:cNvSpPr>
            <p:nvPr/>
          </p:nvSpPr>
          <p:spPr bwMode="auto">
            <a:xfrm flipV="1">
              <a:off x="3451225" y="5100638"/>
              <a:ext cx="1295400" cy="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1" name="Line 18"/>
            <p:cNvSpPr>
              <a:spLocks noChangeShapeType="1"/>
            </p:cNvSpPr>
            <p:nvPr/>
          </p:nvSpPr>
          <p:spPr bwMode="auto">
            <a:xfrm>
              <a:off x="3451225" y="5100638"/>
              <a:ext cx="12954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2" name="Line 19"/>
            <p:cNvSpPr>
              <a:spLocks noChangeShapeType="1"/>
            </p:cNvSpPr>
            <p:nvPr/>
          </p:nvSpPr>
          <p:spPr bwMode="auto">
            <a:xfrm flipV="1">
              <a:off x="6708562" y="6295458"/>
              <a:ext cx="1992285" cy="58994"/>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grpSp>
      <p:sp>
        <p:nvSpPr>
          <p:cNvPr id="24" name="Slide Number Placeholder 3">
            <a:extLst>
              <a:ext uri="{FF2B5EF4-FFF2-40B4-BE49-F238E27FC236}">
                <a16:creationId xmlns:a16="http://schemas.microsoft.com/office/drawing/2014/main" id="{6D3A5343-953E-404C-906D-3AFBBA01DBD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25" name="Content Placeholder 2">
            <a:extLst>
              <a:ext uri="{FF2B5EF4-FFF2-40B4-BE49-F238E27FC236}">
                <a16:creationId xmlns:a16="http://schemas.microsoft.com/office/drawing/2014/main" id="{89ECE504-B724-448A-A5B8-4B5D1034946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100099A1-C38F-4A49-BBC0-27E8ACE3E3C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26" name="Rectangle 25" descr="M. Mhahudul Hasan">
            <a:extLst>
              <a:ext uri="{FF2B5EF4-FFF2-40B4-BE49-F238E27FC236}">
                <a16:creationId xmlns:a16="http://schemas.microsoft.com/office/drawing/2014/main" id="{691EAADD-A85B-41E7-B8D8-8B67A6F71E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7" name="Rectangle 26" descr="M. Mhahudul Hasan">
            <a:extLst>
              <a:ext uri="{FF2B5EF4-FFF2-40B4-BE49-F238E27FC236}">
                <a16:creationId xmlns:a16="http://schemas.microsoft.com/office/drawing/2014/main" id="{5203ABA0-986A-45B3-A549-8574F807EEDE}"/>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2"/>
            <a:ext cx="11029950" cy="537190"/>
          </a:xfrm>
        </p:spPr>
        <p:txBody>
          <a:bodyPr/>
          <a:lstStyle/>
          <a:p>
            <a:pPr algn="ctr"/>
            <a:r>
              <a:rPr lang="en-US" altLang="en-US" b="1" dirty="0">
                <a:solidFill>
                  <a:srgbClr val="0070C0"/>
                </a:solidFill>
                <a:latin typeface="Book Antiqua" pitchFamily="18" charset="0"/>
              </a:rPr>
              <a:t>Aggregation &amp; Composition</a:t>
            </a:r>
            <a:endParaRPr lang="en-US" b="1" dirty="0">
              <a:solidFill>
                <a:srgbClr val="0070C0"/>
              </a:solidFill>
              <a:effectLst>
                <a:outerShdw blurRad="38100" dist="38100" dir="2700000" algn="tl">
                  <a:srgbClr val="000000">
                    <a:alpha val="43137"/>
                  </a:srgbClr>
                </a:outerShdw>
              </a:effectLst>
            </a:endParaRPr>
          </a:p>
        </p:txBody>
      </p:sp>
      <p:sp>
        <p:nvSpPr>
          <p:cNvPr id="40" name="Content Placeholder 3"/>
          <p:cNvSpPr>
            <a:spLocks noGrp="1"/>
          </p:cNvSpPr>
          <p:nvPr>
            <p:ph idx="4294967295"/>
          </p:nvPr>
        </p:nvSpPr>
        <p:spPr>
          <a:xfrm>
            <a:off x="7285704" y="1319213"/>
            <a:ext cx="4419600" cy="1976437"/>
          </a:xfrm>
        </p:spPr>
        <p:txBody>
          <a:bodyPr>
            <a:noAutofit/>
          </a:bodyPr>
          <a:lstStyle/>
          <a:p>
            <a:pPr>
              <a:buFont typeface="Wingdings" pitchFamily="2" charset="2"/>
              <a:buChar char="§"/>
            </a:pPr>
            <a:r>
              <a:rPr lang="en-US" altLang="en-US" sz="2200" dirty="0">
                <a:latin typeface="+mj-lt"/>
              </a:rPr>
              <a:t>Person has relationships with both Car and Train, but Engine has only one relationship with Car</a:t>
            </a:r>
          </a:p>
          <a:p>
            <a:pPr>
              <a:buFont typeface="Wingdings" pitchFamily="2" charset="2"/>
              <a:buChar char="§"/>
            </a:pPr>
            <a:r>
              <a:rPr lang="en-US" altLang="en-US" sz="2200" dirty="0">
                <a:solidFill>
                  <a:srgbClr val="C00000"/>
                </a:solidFill>
                <a:latin typeface="+mj-lt"/>
              </a:rPr>
              <a:t>Whole side can not be zero in composition</a:t>
            </a:r>
          </a:p>
        </p:txBody>
      </p:sp>
      <p:grpSp>
        <p:nvGrpSpPr>
          <p:cNvPr id="7" name="Group 6"/>
          <p:cNvGrpSpPr/>
          <p:nvPr/>
        </p:nvGrpSpPr>
        <p:grpSpPr>
          <a:xfrm>
            <a:off x="764624" y="2011680"/>
            <a:ext cx="9924521" cy="4309701"/>
            <a:chOff x="2697164" y="2489201"/>
            <a:chExt cx="6988175" cy="2576513"/>
          </a:xfrm>
        </p:grpSpPr>
        <p:sp>
          <p:nvSpPr>
            <p:cNvPr id="8" name="Rectangle 4"/>
            <p:cNvSpPr>
              <a:spLocks noChangeArrowheads="1"/>
            </p:cNvSpPr>
            <p:nvPr/>
          </p:nvSpPr>
          <p:spPr bwMode="auto">
            <a:xfrm>
              <a:off x="5211764" y="24892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:Engine</a:t>
              </a:r>
            </a:p>
            <a:p>
              <a:pPr algn="ctr" eaLnBrk="0" hangingPunct="0">
                <a:defRPr/>
              </a:pPr>
              <a:endParaRPr lang="en-US" sz="2700" kern="0" dirty="0">
                <a:solidFill>
                  <a:srgbClr val="000000"/>
                </a:solidFill>
                <a:latin typeface="Times" pitchFamily="-128" charset="0"/>
              </a:endParaRPr>
            </a:p>
          </p:txBody>
        </p:sp>
        <p:sp>
          <p:nvSpPr>
            <p:cNvPr id="9" name="Rectangle 5"/>
            <p:cNvSpPr>
              <a:spLocks noChangeArrowheads="1"/>
            </p:cNvSpPr>
            <p:nvPr/>
          </p:nvSpPr>
          <p:spPr bwMode="auto">
            <a:xfrm>
              <a:off x="5592764" y="4394201"/>
              <a:ext cx="1120775" cy="671513"/>
            </a:xfrm>
            <a:prstGeom prst="rect">
              <a:avLst/>
            </a:prstGeom>
            <a:noFill/>
            <a:ln w="19050">
              <a:solidFill>
                <a:srgbClr val="000000"/>
              </a:solidFill>
              <a:miter lim="800000"/>
              <a:headEnd/>
              <a:tailEnd/>
            </a:ln>
            <a:effectLst/>
          </p:spPr>
          <p:txBody>
            <a:bodyPr wrap="none" anchorCtr="1"/>
            <a:lstStyle/>
            <a:p>
              <a:pPr algn="ctr" eaLnBrk="0" hangingPunct="0">
                <a:defRPr/>
              </a:pPr>
              <a:r>
                <a:rPr lang="en-US" kern="0">
                  <a:solidFill>
                    <a:srgbClr val="000000"/>
                  </a:solidFill>
                  <a:latin typeface="Helvetica" pitchFamily="-128" charset="0"/>
                </a:rPr>
                <a:t>:Person</a:t>
              </a:r>
            </a:p>
          </p:txBody>
        </p:sp>
        <p:sp>
          <p:nvSpPr>
            <p:cNvPr id="10" name="Rectangle 6"/>
            <p:cNvSpPr>
              <a:spLocks noChangeArrowheads="1"/>
            </p:cNvSpPr>
            <p:nvPr/>
          </p:nvSpPr>
          <p:spPr bwMode="auto">
            <a:xfrm>
              <a:off x="2697164" y="37846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:Car</a:t>
              </a:r>
            </a:p>
            <a:p>
              <a:pPr algn="ctr" eaLnBrk="0" hangingPunct="0">
                <a:defRPr/>
              </a:pPr>
              <a:endParaRPr lang="en-US" sz="2700" kern="0" dirty="0">
                <a:solidFill>
                  <a:srgbClr val="000000"/>
                </a:solidFill>
                <a:latin typeface="Times" pitchFamily="-128" charset="0"/>
              </a:endParaRPr>
            </a:p>
          </p:txBody>
        </p:sp>
        <p:sp>
          <p:nvSpPr>
            <p:cNvPr id="11" name="Rectangle 7"/>
            <p:cNvSpPr>
              <a:spLocks noChangeArrowheads="1"/>
            </p:cNvSpPr>
            <p:nvPr/>
          </p:nvSpPr>
          <p:spPr bwMode="auto">
            <a:xfrm>
              <a:off x="8564564" y="38608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:Train</a:t>
              </a:r>
            </a:p>
            <a:p>
              <a:pPr algn="ctr" eaLnBrk="0" hangingPunct="0">
                <a:defRPr/>
              </a:pPr>
              <a:endParaRPr lang="en-US" sz="2700" kern="0" dirty="0">
                <a:solidFill>
                  <a:srgbClr val="000000"/>
                </a:solidFill>
                <a:latin typeface="Times" pitchFamily="-128" charset="0"/>
              </a:endParaRPr>
            </a:p>
          </p:txBody>
        </p:sp>
        <p:cxnSp>
          <p:nvCxnSpPr>
            <p:cNvPr id="12" name="AutoShape 8"/>
            <p:cNvCxnSpPr>
              <a:cxnSpLocks noChangeShapeType="1"/>
              <a:stCxn id="15" idx="3"/>
              <a:endCxn id="9" idx="1"/>
            </p:cNvCxnSpPr>
            <p:nvPr/>
          </p:nvCxnSpPr>
          <p:spPr bwMode="auto">
            <a:xfrm>
              <a:off x="4227514" y="4332288"/>
              <a:ext cx="1355725" cy="398462"/>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14" idx="3"/>
              <a:endCxn id="8" idx="1"/>
            </p:cNvCxnSpPr>
            <p:nvPr/>
          </p:nvCxnSpPr>
          <p:spPr bwMode="auto">
            <a:xfrm flipV="1">
              <a:off x="4235450" y="2825750"/>
              <a:ext cx="966788" cy="1092200"/>
            </a:xfrm>
            <a:prstGeom prst="bentConnector3">
              <a:avLst>
                <a:gd name="adj1" fmla="val 49755"/>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14" name="AutoShape 10"/>
            <p:cNvSpPr>
              <a:spLocks noChangeArrowheads="1"/>
            </p:cNvSpPr>
            <p:nvPr/>
          </p:nvSpPr>
          <p:spPr bwMode="auto">
            <a:xfrm>
              <a:off x="3840163" y="3784600"/>
              <a:ext cx="381000" cy="2667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5" name="AutoShape 11"/>
            <p:cNvSpPr>
              <a:spLocks noChangeArrowheads="1"/>
            </p:cNvSpPr>
            <p:nvPr/>
          </p:nvSpPr>
          <p:spPr bwMode="auto">
            <a:xfrm>
              <a:off x="3836988" y="4211638"/>
              <a:ext cx="381000" cy="2413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6" name="Text Box 12"/>
            <p:cNvSpPr txBox="1">
              <a:spLocks noChangeArrowheads="1"/>
            </p:cNvSpPr>
            <p:nvPr/>
          </p:nvSpPr>
          <p:spPr bwMode="auto">
            <a:xfrm>
              <a:off x="4144965" y="36322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17" name="Text Box 13"/>
            <p:cNvSpPr txBox="1">
              <a:spLocks noChangeArrowheads="1"/>
            </p:cNvSpPr>
            <p:nvPr/>
          </p:nvSpPr>
          <p:spPr bwMode="auto">
            <a:xfrm>
              <a:off x="4144963" y="4317998"/>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cxnSp>
          <p:nvCxnSpPr>
            <p:cNvPr id="18" name="AutoShape 14"/>
            <p:cNvCxnSpPr>
              <a:cxnSpLocks noChangeShapeType="1"/>
              <a:stCxn id="38" idx="3"/>
              <a:endCxn id="20" idx="1"/>
            </p:cNvCxnSpPr>
            <p:nvPr/>
          </p:nvCxnSpPr>
          <p:spPr bwMode="auto">
            <a:xfrm>
              <a:off x="7126289" y="3663950"/>
              <a:ext cx="1042987" cy="342900"/>
            </a:xfrm>
            <a:prstGeom prst="bentConnector3">
              <a:avLst>
                <a:gd name="adj1" fmla="val 50227"/>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9" idx="3"/>
              <a:endCxn id="21" idx="1"/>
            </p:cNvCxnSpPr>
            <p:nvPr/>
          </p:nvCxnSpPr>
          <p:spPr bwMode="auto">
            <a:xfrm flipV="1">
              <a:off x="6723064" y="4445000"/>
              <a:ext cx="1450975" cy="28575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0" name="AutoShape 16"/>
            <p:cNvSpPr>
              <a:spLocks noChangeArrowheads="1"/>
            </p:cNvSpPr>
            <p:nvPr/>
          </p:nvSpPr>
          <p:spPr bwMode="auto">
            <a:xfrm>
              <a:off x="8183563" y="3860800"/>
              <a:ext cx="381000" cy="2921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1" name="AutoShape 17"/>
            <p:cNvSpPr>
              <a:spLocks noChangeArrowheads="1"/>
            </p:cNvSpPr>
            <p:nvPr/>
          </p:nvSpPr>
          <p:spPr bwMode="auto">
            <a:xfrm>
              <a:off x="8183563" y="4318000"/>
              <a:ext cx="381000" cy="2540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2" name="Text Box 18"/>
            <p:cNvSpPr txBox="1">
              <a:spLocks noChangeArrowheads="1"/>
            </p:cNvSpPr>
            <p:nvPr/>
          </p:nvSpPr>
          <p:spPr bwMode="auto">
            <a:xfrm>
              <a:off x="7802562" y="4394199"/>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sp>
          <p:nvSpPr>
            <p:cNvPr id="23" name="Text Box 19"/>
            <p:cNvSpPr txBox="1">
              <a:spLocks noChangeArrowheads="1"/>
            </p:cNvSpPr>
            <p:nvPr/>
          </p:nvSpPr>
          <p:spPr bwMode="auto">
            <a:xfrm>
              <a:off x="7116763" y="34036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4" name="Text Box 20"/>
            <p:cNvSpPr txBox="1">
              <a:spLocks noChangeArrowheads="1"/>
            </p:cNvSpPr>
            <p:nvPr/>
          </p:nvSpPr>
          <p:spPr bwMode="auto">
            <a:xfrm>
              <a:off x="6964363" y="4699002"/>
              <a:ext cx="87611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passengers</a:t>
              </a:r>
            </a:p>
          </p:txBody>
        </p:sp>
        <p:sp>
          <p:nvSpPr>
            <p:cNvPr id="25" name="Text Box 21"/>
            <p:cNvSpPr txBox="1">
              <a:spLocks noChangeArrowheads="1"/>
            </p:cNvSpPr>
            <p:nvPr/>
          </p:nvSpPr>
          <p:spPr bwMode="auto">
            <a:xfrm>
              <a:off x="4678363" y="4699002"/>
              <a:ext cx="491222"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driver</a:t>
              </a:r>
            </a:p>
          </p:txBody>
        </p:sp>
        <p:sp>
          <p:nvSpPr>
            <p:cNvPr id="26" name="Text Box 22"/>
            <p:cNvSpPr txBox="1">
              <a:spLocks noChangeArrowheads="1"/>
            </p:cNvSpPr>
            <p:nvPr/>
          </p:nvSpPr>
          <p:spPr bwMode="auto">
            <a:xfrm>
              <a:off x="5287964" y="46990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7" name="Text Box 23"/>
            <p:cNvSpPr txBox="1">
              <a:spLocks noChangeArrowheads="1"/>
            </p:cNvSpPr>
            <p:nvPr/>
          </p:nvSpPr>
          <p:spPr bwMode="auto">
            <a:xfrm>
              <a:off x="4906964" y="25654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8" name="Text Box 24"/>
            <p:cNvSpPr txBox="1">
              <a:spLocks noChangeArrowheads="1"/>
            </p:cNvSpPr>
            <p:nvPr/>
          </p:nvSpPr>
          <p:spPr bwMode="auto">
            <a:xfrm>
              <a:off x="7883265" y="3737570"/>
              <a:ext cx="210169" cy="202401"/>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9" name="Text Box 25"/>
            <p:cNvSpPr txBox="1">
              <a:spLocks noChangeArrowheads="1"/>
            </p:cNvSpPr>
            <p:nvPr/>
          </p:nvSpPr>
          <p:spPr bwMode="auto">
            <a:xfrm>
              <a:off x="6659563" y="44704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a:t>
              </a:r>
            </a:p>
          </p:txBody>
        </p:sp>
        <p:sp>
          <p:nvSpPr>
            <p:cNvPr id="30" name="Text Box 26"/>
            <p:cNvSpPr txBox="1">
              <a:spLocks noChangeArrowheads="1"/>
            </p:cNvSpPr>
            <p:nvPr/>
          </p:nvSpPr>
          <p:spPr bwMode="auto">
            <a:xfrm>
              <a:off x="2925765" y="3175002"/>
              <a:ext cx="914494" cy="192456"/>
            </a:xfrm>
            <a:prstGeom prst="rect">
              <a:avLst/>
            </a:prstGeom>
            <a:noFill/>
            <a:ln w="9525">
              <a:noFill/>
              <a:miter lim="800000"/>
              <a:headEnd/>
              <a:tailEnd/>
            </a:ln>
            <a:effectLst/>
          </p:spPr>
          <p:txBody>
            <a:bodyPr wrap="none">
              <a:spAutoFit/>
            </a:bodyPr>
            <a:lstStyle/>
            <a:p>
              <a:pPr>
                <a:defRPr/>
              </a:pPr>
              <a:r>
                <a:rPr lang="en-US" sz="1600" b="1" i="1" dirty="0">
                  <a:solidFill>
                    <a:srgbClr val="FC0128"/>
                  </a:solidFill>
                  <a:latin typeface="Comic Sans MS" pitchFamily="-128" charset="0"/>
                </a:rPr>
                <a:t>composition</a:t>
              </a:r>
            </a:p>
          </p:txBody>
        </p:sp>
        <p:sp>
          <p:nvSpPr>
            <p:cNvPr id="31" name="Line 27"/>
            <p:cNvSpPr>
              <a:spLocks noChangeShapeType="1"/>
            </p:cNvSpPr>
            <p:nvPr/>
          </p:nvSpPr>
          <p:spPr bwMode="auto">
            <a:xfrm>
              <a:off x="3687764" y="3479800"/>
              <a:ext cx="282575" cy="420688"/>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2" name="Text Box 28"/>
            <p:cNvSpPr txBox="1">
              <a:spLocks noChangeArrowheads="1"/>
            </p:cNvSpPr>
            <p:nvPr/>
          </p:nvSpPr>
          <p:spPr bwMode="auto">
            <a:xfrm>
              <a:off x="3154364" y="4851398"/>
              <a:ext cx="1169987" cy="192456"/>
            </a:xfrm>
            <a:prstGeom prst="rect">
              <a:avLst/>
            </a:prstGeom>
            <a:noFill/>
            <a:ln w="9525">
              <a:noFill/>
              <a:miter lim="800000"/>
              <a:headEnd/>
              <a:tailEnd/>
            </a:ln>
            <a:effectLst/>
          </p:spPr>
          <p:txBody>
            <a:bodyPr>
              <a:spAutoFit/>
            </a:bodyPr>
            <a:lstStyle/>
            <a:p>
              <a:pPr>
                <a:defRPr/>
              </a:pPr>
              <a:r>
                <a:rPr lang="en-US" sz="1600" b="1" i="1" dirty="0">
                  <a:solidFill>
                    <a:srgbClr val="FC0128"/>
                  </a:solidFill>
                  <a:latin typeface="Comic Sans MS" pitchFamily="-128" charset="0"/>
                </a:rPr>
                <a:t>aggregation</a:t>
              </a:r>
            </a:p>
          </p:txBody>
        </p:sp>
        <p:sp>
          <p:nvSpPr>
            <p:cNvPr id="33" name="Line 29"/>
            <p:cNvSpPr>
              <a:spLocks noChangeShapeType="1"/>
            </p:cNvSpPr>
            <p:nvPr/>
          </p:nvSpPr>
          <p:spPr bwMode="auto">
            <a:xfrm flipV="1">
              <a:off x="3840163" y="4318000"/>
              <a:ext cx="127000" cy="609600"/>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4" name="Rectangle 30"/>
            <p:cNvSpPr>
              <a:spLocks noChangeArrowheads="1"/>
            </p:cNvSpPr>
            <p:nvPr/>
          </p:nvSpPr>
          <p:spPr bwMode="auto">
            <a:xfrm>
              <a:off x="2697164" y="41656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5" name="Rectangle 31"/>
            <p:cNvSpPr>
              <a:spLocks noChangeArrowheads="1"/>
            </p:cNvSpPr>
            <p:nvPr/>
          </p:nvSpPr>
          <p:spPr bwMode="auto">
            <a:xfrm>
              <a:off x="5211764" y="2870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6" name="Rectangle 32"/>
            <p:cNvSpPr>
              <a:spLocks noChangeArrowheads="1"/>
            </p:cNvSpPr>
            <p:nvPr/>
          </p:nvSpPr>
          <p:spPr bwMode="auto">
            <a:xfrm>
              <a:off x="5592764" y="4775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7" name="Rectangle 33"/>
            <p:cNvSpPr>
              <a:spLocks noChangeArrowheads="1"/>
            </p:cNvSpPr>
            <p:nvPr/>
          </p:nvSpPr>
          <p:spPr bwMode="auto">
            <a:xfrm>
              <a:off x="8564564" y="42418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8" name="Rectangle 34"/>
            <p:cNvSpPr>
              <a:spLocks noChangeArrowheads="1"/>
            </p:cNvSpPr>
            <p:nvPr/>
          </p:nvSpPr>
          <p:spPr bwMode="auto">
            <a:xfrm>
              <a:off x="5668963" y="3327401"/>
              <a:ext cx="1447800"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:steam engine</a:t>
              </a:r>
            </a:p>
            <a:p>
              <a:pPr algn="ctr" eaLnBrk="0" hangingPunct="0">
                <a:defRPr/>
              </a:pPr>
              <a:endParaRPr lang="en-US" sz="2700" kern="0" dirty="0">
                <a:solidFill>
                  <a:srgbClr val="000000"/>
                </a:solidFill>
                <a:latin typeface="Times" pitchFamily="-128" charset="0"/>
              </a:endParaRPr>
            </a:p>
          </p:txBody>
        </p:sp>
        <p:sp>
          <p:nvSpPr>
            <p:cNvPr id="39" name="Rectangle 35"/>
            <p:cNvSpPr>
              <a:spLocks noChangeArrowheads="1"/>
            </p:cNvSpPr>
            <p:nvPr/>
          </p:nvSpPr>
          <p:spPr bwMode="auto">
            <a:xfrm>
              <a:off x="5668963" y="3708400"/>
              <a:ext cx="1447800" cy="152400"/>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grpSp>
      <p:sp>
        <p:nvSpPr>
          <p:cNvPr id="41" name="Slide Number Placeholder 3">
            <a:extLst>
              <a:ext uri="{FF2B5EF4-FFF2-40B4-BE49-F238E27FC236}">
                <a16:creationId xmlns:a16="http://schemas.microsoft.com/office/drawing/2014/main" id="{978A4C07-05A5-4DBE-B738-C887229D72A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42" name="Content Placeholder 2">
            <a:extLst>
              <a:ext uri="{FF2B5EF4-FFF2-40B4-BE49-F238E27FC236}">
                <a16:creationId xmlns:a16="http://schemas.microsoft.com/office/drawing/2014/main" id="{B2089F56-BDDA-4D43-B705-3240EDB40BC9}"/>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43" name="Rectangle 42" descr="M. Mhahudul Hasan">
            <a:extLst>
              <a:ext uri="{FF2B5EF4-FFF2-40B4-BE49-F238E27FC236}">
                <a16:creationId xmlns:a16="http://schemas.microsoft.com/office/drawing/2014/main" id="{A36B6E71-190F-40E8-9879-A6FF7CD968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44" name="Rectangle 43" descr="M. Mhahudul Hasan">
            <a:extLst>
              <a:ext uri="{FF2B5EF4-FFF2-40B4-BE49-F238E27FC236}">
                <a16:creationId xmlns:a16="http://schemas.microsoft.com/office/drawing/2014/main" id="{2394EEE5-EFC6-4792-A9DB-14FE1711729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45" name="Rectangle 44" descr="M. Mhahudul Hasan">
            <a:extLst>
              <a:ext uri="{FF2B5EF4-FFF2-40B4-BE49-F238E27FC236}">
                <a16:creationId xmlns:a16="http://schemas.microsoft.com/office/drawing/2014/main" id="{82E13F66-6713-49E3-9BF9-6C4D0F6978E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7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47632"/>
            <a:ext cx="11029950" cy="848020"/>
          </a:xfrm>
        </p:spPr>
        <p:txBody>
          <a:bodyPr>
            <a:normAutofit fontScale="90000"/>
          </a:bodyPr>
          <a:lstStyle/>
          <a:p>
            <a:pPr algn="ctr"/>
            <a:r>
              <a:rPr lang="en-US" altLang="en-US" b="1" dirty="0">
                <a:solidFill>
                  <a:srgbClr val="0070C0"/>
                </a:solidFill>
                <a:latin typeface="Book Antiqua" pitchFamily="18" charset="0"/>
              </a:rPr>
              <a:t>Association class</a:t>
            </a:r>
            <a:br>
              <a:rPr lang="en-US" altLang="en-US" b="1" dirty="0">
                <a:solidFill>
                  <a:srgbClr val="0070C0"/>
                </a:solidFill>
                <a:latin typeface="Book Antiqua" pitchFamily="18" charset="0"/>
              </a:rPr>
            </a:br>
            <a:r>
              <a:rPr lang="en-US" altLang="en-US" b="1" dirty="0">
                <a:solidFill>
                  <a:srgbClr val="0070C0"/>
                </a:solidFill>
                <a:latin typeface="Book Antiqua" pitchFamily="18" charset="0"/>
              </a:rPr>
              <a:t/>
            </a:r>
            <a:br>
              <a:rPr lang="en-US" altLang="en-US" b="1" dirty="0">
                <a:solidFill>
                  <a:srgbClr val="0070C0"/>
                </a:solidFill>
                <a:latin typeface="Book Antiqua" pitchFamily="18" charset="0"/>
              </a:rPr>
            </a:br>
            <a:r>
              <a:rPr lang="en-US" altLang="en-US" b="1" dirty="0">
                <a:solidFill>
                  <a:srgbClr val="0070C0"/>
                </a:solidFill>
                <a:latin typeface="Book Antiqua" pitchFamily="18" charset="0"/>
              </a:rPr>
              <a:t>Encapsulates information about an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2355668" y="2531980"/>
            <a:ext cx="7224712" cy="3024188"/>
          </a:xfrm>
          <a:prstGeom prst="rect">
            <a:avLst/>
          </a:prstGeom>
          <a:noFill/>
          <a:ln w="9525">
            <a:noFill/>
            <a:miter lim="800000"/>
            <a:headEnd/>
            <a:tailEnd/>
          </a:ln>
        </p:spPr>
      </p:pic>
    </p:spTree>
    <p:extLst>
      <p:ext uri="{BB962C8B-B14F-4D97-AF65-F5344CB8AC3E}">
        <p14:creationId xmlns:p14="http://schemas.microsoft.com/office/powerpoint/2010/main" val="145965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Reflexive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620261" y="1467452"/>
            <a:ext cx="8951478" cy="923330"/>
          </a:xfrm>
          <a:prstGeom prst="rect">
            <a:avLst/>
          </a:prstGeom>
        </p:spPr>
        <p:txBody>
          <a:bodyPr wrap="square">
            <a:spAutoFit/>
          </a:bodyPr>
          <a:lstStyle/>
          <a:p>
            <a:r>
              <a:rPr lang="en-US" dirty="0"/>
              <a:t>Reflexive association is a fancy expression that says objects in the same class can be related to one another. The entire association notation you’ve learned so far remains exactly the same, except that both ends of the association line point to the same class.</a:t>
            </a:r>
          </a:p>
        </p:txBody>
      </p:sp>
      <p:pic>
        <p:nvPicPr>
          <p:cNvPr id="11" name="Picture 2"/>
          <p:cNvPicPr>
            <a:picLocks noChangeAspect="1" noChangeArrowheads="1"/>
          </p:cNvPicPr>
          <p:nvPr/>
        </p:nvPicPr>
        <p:blipFill>
          <a:blip r:embed="rId2" cstate="print"/>
          <a:srcRect/>
          <a:stretch>
            <a:fillRect/>
          </a:stretch>
        </p:blipFill>
        <p:spPr bwMode="auto">
          <a:xfrm>
            <a:off x="2095500" y="2913578"/>
            <a:ext cx="8001000" cy="3200400"/>
          </a:xfrm>
          <a:prstGeom prst="rect">
            <a:avLst/>
          </a:prstGeom>
          <a:noFill/>
          <a:ln w="9525">
            <a:noFill/>
            <a:miter lim="800000"/>
            <a:headEnd/>
            <a:tailEnd/>
          </a:ln>
        </p:spPr>
      </p:pic>
    </p:spTree>
    <p:extLst>
      <p:ext uri="{BB962C8B-B14F-4D97-AF65-F5344CB8AC3E}">
        <p14:creationId xmlns:p14="http://schemas.microsoft.com/office/powerpoint/2010/main" val="68936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Qualified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2" cstate="print"/>
          <a:stretch>
            <a:fillRect/>
          </a:stretch>
        </p:blipFill>
        <p:spPr bwMode="auto">
          <a:xfrm>
            <a:off x="2803479" y="1724178"/>
            <a:ext cx="7534275" cy="3571875"/>
          </a:xfrm>
          <a:prstGeom prst="rect">
            <a:avLst/>
          </a:prstGeom>
          <a:noFill/>
          <a:ln w="9525">
            <a:noFill/>
            <a:miter lim="800000"/>
            <a:headEnd/>
            <a:tailEnd/>
          </a:ln>
        </p:spPr>
      </p:pic>
    </p:spTree>
    <p:extLst>
      <p:ext uri="{BB962C8B-B14F-4D97-AF65-F5344CB8AC3E}">
        <p14:creationId xmlns:p14="http://schemas.microsoft.com/office/powerpoint/2010/main" val="82532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1"/>
            <a:ext cx="11029950" cy="566686"/>
          </a:xfrm>
        </p:spPr>
        <p:txBody>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4326" y="1502339"/>
            <a:ext cx="11012487" cy="3382962"/>
          </a:xfrm>
        </p:spPr>
        <p:txBody>
          <a:bodyPr>
            <a:noAutofit/>
          </a:bodyPr>
          <a:lstStyle/>
          <a:p>
            <a:pPr>
              <a:buFont typeface="Wingdings" pitchFamily="2" charset="2"/>
              <a:buChar char="q"/>
            </a:pPr>
            <a:r>
              <a:rPr lang="en-GB" sz="2200" dirty="0">
                <a:latin typeface="+mj-lt"/>
              </a:rPr>
              <a:t>Generalization is a relationship between a more general thing and a more specific thing: </a:t>
            </a:r>
          </a:p>
          <a:p>
            <a:pPr lvl="1">
              <a:buFont typeface="Wingdings" pitchFamily="2" charset="2"/>
              <a:buChar char="§"/>
            </a:pPr>
            <a:r>
              <a:rPr lang="en-GB" sz="2200" dirty="0">
                <a:latin typeface="+mj-lt"/>
              </a:rPr>
              <a:t>The more specific thing is consistent in every way with the more general thing.</a:t>
            </a:r>
          </a:p>
          <a:p>
            <a:pPr lvl="1">
              <a:buFont typeface="Wingdings" pitchFamily="2" charset="2"/>
              <a:buChar char="§"/>
            </a:pPr>
            <a:r>
              <a:rPr lang="en-GB" sz="2200" dirty="0">
                <a:latin typeface="+mj-lt"/>
              </a:rPr>
              <a:t>The substitutability principle states that you can substitute the more  specific thing anywhere the more general thing is expected. </a:t>
            </a:r>
          </a:p>
          <a:p>
            <a:pPr lvl="1">
              <a:buFont typeface="Wingdings" pitchFamily="2" charset="2"/>
              <a:buChar char="§"/>
            </a:pPr>
            <a:r>
              <a:rPr lang="en-US" sz="2200" dirty="0">
                <a:solidFill>
                  <a:srgbClr val="C00000"/>
                </a:solidFill>
              </a:rPr>
              <a:t>Generalization is a bottom-up process</a:t>
            </a:r>
            <a:endParaRPr lang="en-GB" sz="2200" dirty="0">
              <a:solidFill>
                <a:srgbClr val="C00000"/>
              </a:solidFill>
              <a:latin typeface="+mj-lt"/>
            </a:endParaRPr>
          </a:p>
          <a:p>
            <a:pPr>
              <a:buFont typeface="Wingdings" pitchFamily="2" charset="2"/>
              <a:buChar char="q"/>
            </a:pPr>
            <a:r>
              <a:rPr lang="en-GB" sz="2200" dirty="0">
                <a:latin typeface="+mj-lt"/>
              </a:rPr>
              <a:t>Generalization hierarchies may be created by generalizing from specific things or by specializing from general things.</a:t>
            </a:r>
          </a:p>
          <a:p>
            <a:pPr>
              <a:buFont typeface="Wingdings" pitchFamily="2" charset="2"/>
              <a:buChar char="q"/>
            </a:pPr>
            <a:r>
              <a:rPr lang="en-US" altLang="en-US" sz="2200" dirty="0">
                <a:solidFill>
                  <a:srgbClr val="C00000"/>
                </a:solidFill>
                <a:latin typeface="+mj-lt"/>
              </a:rPr>
              <a:t>“is kind of” </a:t>
            </a:r>
            <a:r>
              <a:rPr lang="en-US" altLang="en-US" sz="2200" dirty="0">
                <a:latin typeface="+mj-lt"/>
              </a:rPr>
              <a:t>or</a:t>
            </a:r>
            <a:r>
              <a:rPr lang="en-US" altLang="en-US" sz="2200" dirty="0">
                <a:solidFill>
                  <a:srgbClr val="C00000"/>
                </a:solidFill>
                <a:latin typeface="+mj-lt"/>
              </a:rPr>
              <a:t> “is type of” </a:t>
            </a:r>
            <a:r>
              <a:rPr lang="en-US" altLang="en-US" sz="2200" dirty="0">
                <a:latin typeface="+mj-lt"/>
              </a:rPr>
              <a:t>relationship.</a:t>
            </a:r>
          </a:p>
        </p:txBody>
      </p:sp>
      <p:sp>
        <p:nvSpPr>
          <p:cNvPr id="5" name="Slide Number Placeholder 3">
            <a:extLst>
              <a:ext uri="{FF2B5EF4-FFF2-40B4-BE49-F238E27FC236}">
                <a16:creationId xmlns:a16="http://schemas.microsoft.com/office/drawing/2014/main" id="{D6104D01-CC72-4037-B348-A0F49BA7D2C8}"/>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6" name="Content Placeholder 2">
            <a:extLst>
              <a:ext uri="{FF2B5EF4-FFF2-40B4-BE49-F238E27FC236}">
                <a16:creationId xmlns:a16="http://schemas.microsoft.com/office/drawing/2014/main" id="{4E3FDDEE-507C-4AD6-8AF0-365C3509538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E7D835E-8052-45C1-BE40-1A645C0F386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2BB6073F-4E6A-425C-B0CA-6CE0A1678C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3FC8C38D-557E-4B16-AAD5-DF467106F6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1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0"/>
            <a:ext cx="11029950" cy="507693"/>
          </a:xfrm>
        </p:spPr>
        <p:txBody>
          <a:bodyPr>
            <a:normAutofit fontScale="90000"/>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grpSp>
        <p:nvGrpSpPr>
          <p:cNvPr id="7" name="Group 6"/>
          <p:cNvGrpSpPr/>
          <p:nvPr/>
        </p:nvGrpSpPr>
        <p:grpSpPr>
          <a:xfrm>
            <a:off x="509326" y="1516555"/>
            <a:ext cx="7571105" cy="3141277"/>
            <a:chOff x="2514600" y="2786931"/>
            <a:chExt cx="7317210" cy="373452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47976"/>
              <a:ext cx="7162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8231611" y="2786931"/>
              <a:ext cx="1600199" cy="1351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dirty="0">
                  <a:solidFill>
                    <a:srgbClr val="008000"/>
                  </a:solidFill>
                </a:rPr>
                <a:t>Parent</a:t>
              </a:r>
              <a:br>
                <a:rPr lang="en-US" altLang="en-US" sz="1600" b="1" dirty="0">
                  <a:solidFill>
                    <a:srgbClr val="008000"/>
                  </a:solidFill>
                </a:rPr>
              </a:br>
              <a:r>
                <a:rPr lang="en-US" altLang="en-US" sz="1600" b="1" dirty="0" err="1">
                  <a:solidFill>
                    <a:srgbClr val="008000"/>
                  </a:solidFill>
                </a:rPr>
                <a:t>Superclass</a:t>
              </a:r>
              <a:r>
                <a:rPr lang="en-US" altLang="en-US" sz="1600" b="1" dirty="0">
                  <a:solidFill>
                    <a:srgbClr val="008000"/>
                  </a:solidFill>
                </a:rPr>
                <a:t/>
              </a:r>
              <a:br>
                <a:rPr lang="en-US" altLang="en-US" sz="1600" b="1" dirty="0">
                  <a:solidFill>
                    <a:srgbClr val="008000"/>
                  </a:solidFill>
                </a:rPr>
              </a:br>
              <a:r>
                <a:rPr lang="en-US" altLang="en-US" sz="1600" b="1" dirty="0">
                  <a:solidFill>
                    <a:srgbClr val="008000"/>
                  </a:solidFill>
                </a:rPr>
                <a:t>Ancestor</a:t>
              </a:r>
              <a:br>
                <a:rPr lang="en-US" altLang="en-US" sz="1600" b="1" dirty="0">
                  <a:solidFill>
                    <a:srgbClr val="008000"/>
                  </a:solidFill>
                </a:rPr>
              </a:br>
              <a:r>
                <a:rPr lang="en-US" altLang="en-US" sz="1600" b="1" u="sng" dirty="0">
                  <a:solidFill>
                    <a:srgbClr val="008000"/>
                  </a:solidFill>
                </a:rPr>
                <a:t>Base Class</a:t>
              </a:r>
              <a:br>
                <a:rPr lang="en-US" altLang="en-US" sz="1600" b="1" u="sng" dirty="0">
                  <a:solidFill>
                    <a:srgbClr val="008000"/>
                  </a:solidFill>
                </a:rPr>
              </a:br>
              <a:endParaRPr lang="en-US" altLang="en-US" sz="1600" b="1" u="sng" dirty="0">
                <a:solidFill>
                  <a:srgbClr val="008000"/>
                </a:solidFill>
              </a:endParaRPr>
            </a:p>
          </p:txBody>
        </p:sp>
        <p:sp>
          <p:nvSpPr>
            <p:cNvPr id="10" name="Text Box 6"/>
            <p:cNvSpPr txBox="1">
              <a:spLocks noChangeArrowheads="1"/>
            </p:cNvSpPr>
            <p:nvPr/>
          </p:nvSpPr>
          <p:spPr bwMode="auto">
            <a:xfrm>
              <a:off x="8231611" y="4280739"/>
              <a:ext cx="1600199" cy="12806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1600" b="1" dirty="0">
                  <a:solidFill>
                    <a:srgbClr val="2D1DA3"/>
                  </a:solidFill>
                </a:rPr>
                <a:t>Child</a:t>
              </a:r>
              <a:br>
                <a:rPr lang="en-US" altLang="en-US" sz="1600" b="1" dirty="0">
                  <a:solidFill>
                    <a:srgbClr val="2D1DA3"/>
                  </a:solidFill>
                </a:rPr>
              </a:br>
              <a:r>
                <a:rPr lang="en-US" altLang="en-US" sz="1600" b="1" dirty="0">
                  <a:solidFill>
                    <a:srgbClr val="2D1DA3"/>
                  </a:solidFill>
                </a:rPr>
                <a:t>Subclass</a:t>
              </a:r>
              <a:br>
                <a:rPr lang="en-US" altLang="en-US" sz="1600" b="1" dirty="0">
                  <a:solidFill>
                    <a:srgbClr val="2D1DA3"/>
                  </a:solidFill>
                </a:rPr>
              </a:br>
              <a:r>
                <a:rPr lang="en-US" altLang="en-US" sz="1600" b="1" dirty="0">
                  <a:solidFill>
                    <a:srgbClr val="2D1DA3"/>
                  </a:solidFill>
                </a:rPr>
                <a:t>Descendant</a:t>
              </a:r>
              <a:br>
                <a:rPr lang="en-US" altLang="en-US" sz="1600" b="1" dirty="0">
                  <a:solidFill>
                    <a:srgbClr val="2D1DA3"/>
                  </a:solidFill>
                </a:rPr>
              </a:br>
              <a:r>
                <a:rPr lang="en-US" altLang="en-US" sz="1600" b="1" u="sng" dirty="0">
                  <a:solidFill>
                    <a:srgbClr val="2D1DA3"/>
                  </a:solidFill>
                </a:rPr>
                <a:t>Leaf / Derived</a:t>
              </a:r>
            </a:p>
          </p:txBody>
        </p:sp>
        <p:sp>
          <p:nvSpPr>
            <p:cNvPr id="11" name="Rectangle 10"/>
            <p:cNvSpPr>
              <a:spLocks noChangeArrowheads="1"/>
            </p:cNvSpPr>
            <p:nvPr/>
          </p:nvSpPr>
          <p:spPr bwMode="auto">
            <a:xfrm>
              <a:off x="4648201" y="2844804"/>
              <a:ext cx="2895600"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en-US" altLang="en-US" sz="1800" b="1" dirty="0">
                  <a:solidFill>
                    <a:srgbClr val="008000"/>
                  </a:solidFill>
                </a:rPr>
                <a:t>      More general element</a:t>
              </a:r>
            </a:p>
          </p:txBody>
        </p:sp>
        <p:sp>
          <p:nvSpPr>
            <p:cNvPr id="12" name="Rectangle 11"/>
            <p:cNvSpPr>
              <a:spLocks noChangeArrowheads="1"/>
            </p:cNvSpPr>
            <p:nvPr/>
          </p:nvSpPr>
          <p:spPr bwMode="auto">
            <a:xfrm>
              <a:off x="4648201" y="5181599"/>
              <a:ext cx="2743199"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800" b="1" dirty="0">
                  <a:solidFill>
                    <a:srgbClr val="2D1DA3"/>
                  </a:solidFill>
                </a:rPr>
                <a:t>    More specific element   </a:t>
              </a:r>
            </a:p>
          </p:txBody>
        </p:sp>
        <p:sp>
          <p:nvSpPr>
            <p:cNvPr id="13" name="Rectangle 12"/>
            <p:cNvSpPr>
              <a:spLocks noChangeArrowheads="1"/>
            </p:cNvSpPr>
            <p:nvPr/>
          </p:nvSpPr>
          <p:spPr bwMode="auto">
            <a:xfrm>
              <a:off x="3936999" y="3809999"/>
              <a:ext cx="1551880" cy="402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rgbClr val="CC0000"/>
                  </a:solidFill>
                </a:rPr>
                <a:t>“is a kind of”</a:t>
              </a:r>
            </a:p>
          </p:txBody>
        </p:sp>
      </p:grpSp>
      <p:grpSp>
        <p:nvGrpSpPr>
          <p:cNvPr id="14" name="Group 17"/>
          <p:cNvGrpSpPr>
            <a:grpSpLocks/>
          </p:cNvGrpSpPr>
          <p:nvPr/>
        </p:nvGrpSpPr>
        <p:grpSpPr bwMode="auto">
          <a:xfrm>
            <a:off x="6046980" y="3969525"/>
            <a:ext cx="5656424" cy="2132094"/>
            <a:chOff x="2208" y="2784"/>
            <a:chExt cx="2976" cy="1248"/>
          </a:xfrm>
        </p:grpSpPr>
        <p:sp>
          <p:nvSpPr>
            <p:cNvPr id="15"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dirty="0">
                  <a:latin typeface="+mj-lt"/>
                </a:rPr>
                <a:t>Shape</a:t>
              </a:r>
            </a:p>
          </p:txBody>
        </p:sp>
        <p:grpSp>
          <p:nvGrpSpPr>
            <p:cNvPr id="16" name="Group 9"/>
            <p:cNvGrpSpPr>
              <a:grpSpLocks/>
            </p:cNvGrpSpPr>
            <p:nvPr/>
          </p:nvGrpSpPr>
          <p:grpSpPr bwMode="auto">
            <a:xfrm>
              <a:off x="3648" y="3120"/>
              <a:ext cx="192" cy="576"/>
              <a:chOff x="1920" y="3216"/>
              <a:chExt cx="192" cy="576"/>
            </a:xfrm>
          </p:grpSpPr>
          <p:sp>
            <p:nvSpPr>
              <p:cNvPr id="22"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23"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Circle</a:t>
              </a:r>
            </a:p>
          </p:txBody>
        </p:sp>
        <p:sp>
          <p:nvSpPr>
            <p:cNvPr id="18" name="AutoShape 11"/>
            <p:cNvSpPr>
              <a:spLocks noChangeArrowheads="1"/>
            </p:cNvSpPr>
            <p:nvPr/>
          </p:nvSpPr>
          <p:spPr bwMode="auto">
            <a:xfrm>
              <a:off x="4409"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Super Class</a:t>
              </a:r>
            </a:p>
          </p:txBody>
        </p:sp>
        <p:sp>
          <p:nvSpPr>
            <p:cNvPr id="19" name="AutoShape 12"/>
            <p:cNvSpPr>
              <a:spLocks noChangeArrowheads="1"/>
            </p:cNvSpPr>
            <p:nvPr/>
          </p:nvSpPr>
          <p:spPr bwMode="auto">
            <a:xfrm>
              <a:off x="4464" y="3608"/>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Sub Class</a:t>
              </a:r>
            </a:p>
          </p:txBody>
        </p:sp>
        <p:sp>
          <p:nvSpPr>
            <p:cNvPr id="20"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A class</a:t>
              </a:r>
            </a:p>
          </p:txBody>
        </p:sp>
        <p:sp>
          <p:nvSpPr>
            <p:cNvPr id="21"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Generalization relationship</a:t>
              </a:r>
            </a:p>
          </p:txBody>
        </p:sp>
      </p:grpSp>
      <p:sp>
        <p:nvSpPr>
          <p:cNvPr id="24" name="Rectangle 16"/>
          <p:cNvSpPr>
            <a:spLocks noChangeArrowheads="1"/>
          </p:cNvSpPr>
          <p:nvPr/>
        </p:nvSpPr>
        <p:spPr bwMode="auto">
          <a:xfrm>
            <a:off x="7963480" y="1774802"/>
            <a:ext cx="3739924" cy="1794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
            </a:pPr>
            <a:r>
              <a:rPr lang="en-US" altLang="en-US" sz="2000" b="1" dirty="0">
                <a:latin typeface="+mj-lt"/>
              </a:rPr>
              <a:t>  {abstract}</a:t>
            </a:r>
            <a:r>
              <a:rPr lang="en-US" altLang="en-US" sz="2000" dirty="0">
                <a:latin typeface="+mj-lt"/>
              </a:rPr>
              <a:t> is a tagged value </a:t>
            </a:r>
            <a:br>
              <a:rPr lang="en-US" altLang="en-US" sz="2000" dirty="0">
                <a:latin typeface="+mj-lt"/>
              </a:rPr>
            </a:br>
            <a:r>
              <a:rPr lang="en-US" altLang="en-US" sz="2000" dirty="0">
                <a:latin typeface="+mj-lt"/>
              </a:rPr>
              <a:t>    that indicates that the class is </a:t>
            </a:r>
            <a:br>
              <a:rPr lang="en-US" altLang="en-US" sz="2000" dirty="0">
                <a:latin typeface="+mj-lt"/>
              </a:rPr>
            </a:br>
            <a:r>
              <a:rPr lang="en-US" altLang="en-US" sz="2000" dirty="0">
                <a:latin typeface="+mj-lt"/>
              </a:rPr>
              <a:t>     abstract (no object).</a:t>
            </a:r>
          </a:p>
          <a:p>
            <a:pPr eaLnBrk="1" hangingPunct="1">
              <a:spcBef>
                <a:spcPct val="0"/>
              </a:spcBef>
              <a:buClrTx/>
              <a:buSzTx/>
              <a:buFont typeface="Wingdings" pitchFamily="2" charset="2"/>
              <a:buChar char="§"/>
            </a:pPr>
            <a:r>
              <a:rPr lang="en-US" altLang="en-US" sz="2000" dirty="0">
                <a:latin typeface="+mj-lt"/>
              </a:rPr>
              <a:t>  The name of an abstract </a:t>
            </a:r>
            <a:br>
              <a:rPr lang="en-US" altLang="en-US" sz="2000" dirty="0">
                <a:latin typeface="+mj-lt"/>
              </a:rPr>
            </a:br>
            <a:r>
              <a:rPr lang="en-US" altLang="en-US" sz="2000" dirty="0">
                <a:latin typeface="+mj-lt"/>
              </a:rPr>
              <a:t>    class should be italicized</a:t>
            </a:r>
          </a:p>
        </p:txBody>
      </p:sp>
      <p:sp>
        <p:nvSpPr>
          <p:cNvPr id="25" name="Slide Number Placeholder 3">
            <a:extLst>
              <a:ext uri="{FF2B5EF4-FFF2-40B4-BE49-F238E27FC236}">
                <a16:creationId xmlns:a16="http://schemas.microsoft.com/office/drawing/2014/main" id="{9E80A683-5031-4CC4-9144-0E00C496865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26" name="Content Placeholder 2">
            <a:extLst>
              <a:ext uri="{FF2B5EF4-FFF2-40B4-BE49-F238E27FC236}">
                <a16:creationId xmlns:a16="http://schemas.microsoft.com/office/drawing/2014/main" id="{E847A1C0-A0A6-40B3-A2AA-F72A17B639D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7" name="Rectangle 26" descr="M. Mhahudul Hasan">
            <a:extLst>
              <a:ext uri="{FF2B5EF4-FFF2-40B4-BE49-F238E27FC236}">
                <a16:creationId xmlns:a16="http://schemas.microsoft.com/office/drawing/2014/main" id="{12288EE0-0DF5-4544-B41B-25E69BFCBF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8" name="Rectangle 27" descr="M. Mhahudul Hasan">
            <a:extLst>
              <a:ext uri="{FF2B5EF4-FFF2-40B4-BE49-F238E27FC236}">
                <a16:creationId xmlns:a16="http://schemas.microsoft.com/office/drawing/2014/main" id="{66A83619-5ED5-4A8D-B30F-0874225A83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9" name="Rectangle 28" descr="M. Mhahudul Hasan">
            <a:extLst>
              <a:ext uri="{FF2B5EF4-FFF2-40B4-BE49-F238E27FC236}">
                <a16:creationId xmlns:a16="http://schemas.microsoft.com/office/drawing/2014/main" id="{84103EEA-0635-4C46-8611-9C23117880E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77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inheritance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451" y="1326843"/>
            <a:ext cx="11341509" cy="5044460"/>
          </a:xfrm>
        </p:spPr>
        <p:txBody>
          <a:bodyPr>
            <a:noAutofit/>
          </a:bodyPr>
          <a:lstStyle/>
          <a:p>
            <a:pPr>
              <a:lnSpc>
                <a:spcPct val="90000"/>
              </a:lnSpc>
              <a:buFont typeface="Wingdings" pitchFamily="2" charset="2"/>
              <a:buChar char="q"/>
            </a:pPr>
            <a:r>
              <a:rPr lang="en-US" altLang="en-US" sz="2200" dirty="0">
                <a:latin typeface="+mj-lt"/>
              </a:rPr>
              <a:t>A sub-class inherits from its super-class</a:t>
            </a:r>
          </a:p>
          <a:p>
            <a:pPr lvl="1">
              <a:lnSpc>
                <a:spcPct val="90000"/>
              </a:lnSpc>
              <a:buFont typeface="Wingdings" pitchFamily="2" charset="2"/>
              <a:buChar char="§"/>
            </a:pPr>
            <a:r>
              <a:rPr lang="en-US" altLang="en-US" sz="2200" dirty="0">
                <a:solidFill>
                  <a:srgbClr val="C00000"/>
                </a:solidFill>
                <a:latin typeface="+mj-lt"/>
              </a:rPr>
              <a:t>  Attributes</a:t>
            </a:r>
          </a:p>
          <a:p>
            <a:pPr lvl="1">
              <a:lnSpc>
                <a:spcPct val="90000"/>
              </a:lnSpc>
              <a:buFont typeface="Wingdings" pitchFamily="2" charset="2"/>
              <a:buChar char="§"/>
            </a:pPr>
            <a:r>
              <a:rPr lang="en-US" altLang="en-US" sz="2200" dirty="0">
                <a:solidFill>
                  <a:srgbClr val="C00000"/>
                </a:solidFill>
                <a:latin typeface="+mj-lt"/>
              </a:rPr>
              <a:t>  Operations</a:t>
            </a:r>
          </a:p>
          <a:p>
            <a:pPr lvl="1">
              <a:lnSpc>
                <a:spcPct val="90000"/>
              </a:lnSpc>
              <a:buFont typeface="Wingdings" pitchFamily="2" charset="2"/>
              <a:buChar char="§"/>
            </a:pPr>
            <a:r>
              <a:rPr lang="en-US" altLang="en-US" sz="2200" dirty="0">
                <a:solidFill>
                  <a:srgbClr val="C00000"/>
                </a:solidFill>
                <a:latin typeface="+mj-lt"/>
              </a:rPr>
              <a:t>  Relationships</a:t>
            </a:r>
          </a:p>
          <a:p>
            <a:pPr>
              <a:lnSpc>
                <a:spcPct val="90000"/>
              </a:lnSpc>
              <a:buFont typeface="Wingdings" pitchFamily="2" charset="2"/>
              <a:buChar char="q"/>
            </a:pPr>
            <a:r>
              <a:rPr lang="en-US" altLang="en-US" sz="2200" dirty="0">
                <a:latin typeface="+mj-lt"/>
              </a:rPr>
              <a:t>  A sub-class may</a:t>
            </a:r>
          </a:p>
          <a:p>
            <a:pPr lvl="1">
              <a:lnSpc>
                <a:spcPct val="90000"/>
              </a:lnSpc>
              <a:buFont typeface="Wingdings" pitchFamily="2" charset="2"/>
              <a:buChar char="§"/>
            </a:pPr>
            <a:r>
              <a:rPr lang="en-US" altLang="en-US" sz="2200" dirty="0">
                <a:solidFill>
                  <a:srgbClr val="C00000"/>
                </a:solidFill>
                <a:latin typeface="+mj-lt"/>
              </a:rPr>
              <a:t>  Add attributes and operations</a:t>
            </a:r>
          </a:p>
          <a:p>
            <a:pPr lvl="1">
              <a:lnSpc>
                <a:spcPct val="90000"/>
              </a:lnSpc>
              <a:buFont typeface="Wingdings" pitchFamily="2" charset="2"/>
              <a:buChar char="§"/>
            </a:pPr>
            <a:r>
              <a:rPr lang="en-US" altLang="en-US" sz="2200" dirty="0">
                <a:solidFill>
                  <a:srgbClr val="C00000"/>
                </a:solidFill>
                <a:latin typeface="+mj-lt"/>
              </a:rPr>
              <a:t>  Add relationships</a:t>
            </a:r>
          </a:p>
          <a:p>
            <a:pPr lvl="1">
              <a:lnSpc>
                <a:spcPct val="90000"/>
              </a:lnSpc>
              <a:buFont typeface="Wingdings" pitchFamily="2" charset="2"/>
              <a:buChar char="§"/>
            </a:pPr>
            <a:r>
              <a:rPr lang="en-US" altLang="en-US" sz="2200" dirty="0">
                <a:solidFill>
                  <a:srgbClr val="C00000"/>
                </a:solidFill>
                <a:latin typeface="+mj-lt"/>
              </a:rPr>
              <a:t>  Refine (override) inherited operations</a:t>
            </a:r>
            <a:br>
              <a:rPr lang="en-US" altLang="en-US" sz="2200" dirty="0">
                <a:solidFill>
                  <a:srgbClr val="C00000"/>
                </a:solidFill>
                <a:latin typeface="+mj-lt"/>
              </a:rPr>
            </a:br>
            <a:endParaRPr lang="en-US" altLang="en-US" sz="2200" dirty="0">
              <a:latin typeface="+mj-lt"/>
            </a:endParaRPr>
          </a:p>
          <a:p>
            <a:pPr marL="0" lvl="1">
              <a:lnSpc>
                <a:spcPct val="90000"/>
              </a:lnSpc>
              <a:buFont typeface="Wingdings" pitchFamily="2" charset="2"/>
              <a:buChar char="q"/>
            </a:pPr>
            <a:r>
              <a:rPr lang="en-GB" sz="2200" dirty="0">
                <a:latin typeface="+mj-lt"/>
              </a:rPr>
              <a:t>Super classes may be declared {abstract}, meaning they have no instances</a:t>
            </a:r>
            <a:endParaRPr lang="en-US" altLang="en-US" sz="2200" dirty="0">
              <a:latin typeface="+mj-lt"/>
            </a:endParaRPr>
          </a:p>
          <a:p>
            <a:pPr>
              <a:lnSpc>
                <a:spcPct val="90000"/>
              </a:lnSpc>
              <a:buFont typeface="Wingdings" pitchFamily="2" charset="2"/>
              <a:buChar char="q"/>
            </a:pPr>
            <a:r>
              <a:rPr lang="en-US" altLang="en-US" sz="2200" dirty="0">
                <a:latin typeface="+mj-lt"/>
              </a:rPr>
              <a:t>A generalization relationship </a:t>
            </a:r>
            <a:r>
              <a:rPr lang="en-US" altLang="en-US" sz="2200" b="1" dirty="0">
                <a:latin typeface="+mj-lt"/>
              </a:rPr>
              <a:t>may not</a:t>
            </a:r>
            <a:r>
              <a:rPr lang="en-US" altLang="en-US" sz="2200" dirty="0">
                <a:latin typeface="+mj-lt"/>
              </a:rPr>
              <a:t> be used to model interface implementation (realization)</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663" y="937518"/>
            <a:ext cx="3816350" cy="368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generalization"/>
          <p:cNvPicPr>
            <a:picLocks noChangeAspect="1" noChangeArrowheads="1"/>
          </p:cNvPicPr>
          <p:nvPr/>
        </p:nvPicPr>
        <p:blipFill>
          <a:blip r:embed="rId3"/>
          <a:srcRect/>
          <a:stretch>
            <a:fillRect/>
          </a:stretch>
        </p:blipFill>
        <p:spPr bwMode="auto">
          <a:xfrm>
            <a:off x="4741397" y="1895906"/>
            <a:ext cx="3735977" cy="1443129"/>
          </a:xfrm>
          <a:prstGeom prst="rect">
            <a:avLst/>
          </a:prstGeom>
          <a:noFill/>
        </p:spPr>
      </p:pic>
      <p:sp>
        <p:nvSpPr>
          <p:cNvPr id="10243" name="Rectangle 3"/>
          <p:cNvSpPr>
            <a:spLocks noChangeArrowheads="1"/>
          </p:cNvSpPr>
          <p:nvPr/>
        </p:nvSpPr>
        <p:spPr bwMode="auto">
          <a:xfrm>
            <a:off x="5042684" y="3236217"/>
            <a:ext cx="3095897"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class A2 extends B2 </a:t>
            </a:r>
          </a:p>
        </p:txBody>
      </p:sp>
      <p:sp>
        <p:nvSpPr>
          <p:cNvPr id="7" name="Slide Number Placeholder 3">
            <a:extLst>
              <a:ext uri="{FF2B5EF4-FFF2-40B4-BE49-F238E27FC236}">
                <a16:creationId xmlns:a16="http://schemas.microsoft.com/office/drawing/2014/main" id="{2244F878-7457-48C7-8B83-B62C0CFE73B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8" name="Content Placeholder 2">
            <a:extLst>
              <a:ext uri="{FF2B5EF4-FFF2-40B4-BE49-F238E27FC236}">
                <a16:creationId xmlns:a16="http://schemas.microsoft.com/office/drawing/2014/main" id="{544C8233-1577-4906-8FB5-A3D00845272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199CD39A-B03F-4B24-9C1C-3F779147030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0DD60DE-5B00-44D7-84F9-4F71120E5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EB5C4FCA-CD57-4335-9A27-D9B9B611A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86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66686"/>
          </a:xfrm>
        </p:spPr>
        <p:txBody>
          <a:bodyPr/>
          <a:lstStyle/>
          <a:p>
            <a:pPr algn="ctr"/>
            <a:r>
              <a:rPr lang="en-US" altLang="en-US" b="1" dirty="0">
                <a:solidFill>
                  <a:srgbClr val="0070C0"/>
                </a:solidFill>
                <a:latin typeface="Book Antiqua" pitchFamily="18" charset="0"/>
              </a:rPr>
              <a:t>Realization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37420" y="1385836"/>
            <a:ext cx="11010900" cy="4271963"/>
          </a:xfrm>
        </p:spPr>
        <p:txBody>
          <a:bodyPr>
            <a:noAutofit/>
          </a:bodyPr>
          <a:lstStyle/>
          <a:p>
            <a:pPr>
              <a:buFont typeface="Wingdings" pitchFamily="2" charset="2"/>
              <a:buChar char="q"/>
            </a:pPr>
            <a:r>
              <a:rPr lang="en-US" altLang="en-US" sz="2200" dirty="0">
                <a:latin typeface="+mj-lt"/>
              </a:rPr>
              <a:t>  A realization relationship indicates that one class implements a behavior specified by </a:t>
            </a:r>
            <a:br>
              <a:rPr lang="en-US" altLang="en-US" sz="2200" dirty="0">
                <a:latin typeface="+mj-lt"/>
              </a:rPr>
            </a:br>
            <a:r>
              <a:rPr lang="en-US" altLang="en-US" sz="2200" dirty="0">
                <a:latin typeface="+mj-lt"/>
              </a:rPr>
              <a:t>  another class (an interface).</a:t>
            </a:r>
          </a:p>
          <a:p>
            <a:pPr>
              <a:buFont typeface="Wingdings" pitchFamily="2" charset="2"/>
              <a:buChar char="q"/>
            </a:pPr>
            <a:r>
              <a:rPr lang="en-US" altLang="en-US" sz="2200" dirty="0">
                <a:latin typeface="+mj-lt"/>
              </a:rPr>
              <a:t>  An interface can be realized by many classes.  In another words, a class may realize many </a:t>
            </a:r>
            <a:br>
              <a:rPr lang="en-US" altLang="en-US" sz="2200" dirty="0">
                <a:latin typeface="+mj-lt"/>
              </a:rPr>
            </a:br>
            <a:r>
              <a:rPr lang="en-US" altLang="en-US" sz="2200" dirty="0">
                <a:latin typeface="+mj-lt"/>
              </a:rPr>
              <a:t>  interfaces.</a:t>
            </a: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None/>
            </a:pPr>
            <a:r>
              <a:rPr lang="en-US" sz="2200" dirty="0">
                <a:solidFill>
                  <a:srgbClr val="C00000"/>
                </a:solidFill>
                <a:latin typeface="Courier New" pitchFamily="49" charset="0"/>
                <a:cs typeface="Courier New" pitchFamily="49" charset="0"/>
              </a:rPr>
              <a:t/>
            </a: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a:t>
            </a: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class A3 implements B3</a:t>
            </a:r>
            <a:endParaRPr lang="en-US" altLang="en-US" sz="2200" dirty="0">
              <a:solidFill>
                <a:srgbClr val="C00000"/>
              </a:solidFill>
              <a:latin typeface="Courier New" pitchFamily="49" charset="0"/>
              <a:cs typeface="Courier New" pitchFamily="49" charset="0"/>
            </a:endParaRPr>
          </a:p>
        </p:txBody>
      </p:sp>
      <p:pic>
        <p:nvPicPr>
          <p:cNvPr id="8194" name="Picture 2" descr="realization"/>
          <p:cNvPicPr>
            <a:picLocks noChangeAspect="1" noChangeArrowheads="1"/>
          </p:cNvPicPr>
          <p:nvPr/>
        </p:nvPicPr>
        <p:blipFill>
          <a:blip r:embed="rId2"/>
          <a:srcRect/>
          <a:stretch>
            <a:fillRect/>
          </a:stretch>
        </p:blipFill>
        <p:spPr bwMode="auto">
          <a:xfrm>
            <a:off x="4019567" y="3122972"/>
            <a:ext cx="4741818" cy="1978706"/>
          </a:xfrm>
          <a:prstGeom prst="rect">
            <a:avLst/>
          </a:prstGeom>
          <a:noFill/>
        </p:spPr>
      </p:pic>
      <p:sp>
        <p:nvSpPr>
          <p:cNvPr id="5" name="Slide Number Placeholder 3">
            <a:extLst>
              <a:ext uri="{FF2B5EF4-FFF2-40B4-BE49-F238E27FC236}">
                <a16:creationId xmlns:a16="http://schemas.microsoft.com/office/drawing/2014/main" id="{142B2F62-7CB3-4524-8495-4E9BFF3D5BF4}"/>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6" name="Content Placeholder 2">
            <a:extLst>
              <a:ext uri="{FF2B5EF4-FFF2-40B4-BE49-F238E27FC236}">
                <a16:creationId xmlns:a16="http://schemas.microsoft.com/office/drawing/2014/main" id="{40824DF6-E2DF-448F-8A8F-B653065E93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7DEE793A-F683-4BC9-B6D3-A19933CDFF2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AE27522-A849-4D10-9C68-EEE3ABB66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61F3BE8-5784-49A1-AD5B-417B35BD05F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736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68939"/>
            <a:ext cx="11029950" cy="596183"/>
          </a:xfrm>
        </p:spPr>
        <p:txBody>
          <a:bodyPr/>
          <a:lstStyle/>
          <a:p>
            <a:pPr algn="ctr"/>
            <a:r>
              <a:rPr lang="en-US" altLang="en-US" b="1" dirty="0">
                <a:solidFill>
                  <a:srgbClr val="0070C0"/>
                </a:solidFill>
                <a:latin typeface="Book Antiqua" pitchFamily="18" charset="0"/>
              </a:rPr>
              <a:t>dependency</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82597"/>
            <a:ext cx="11010900" cy="941388"/>
          </a:xfrm>
        </p:spPr>
        <p:txBody>
          <a:bodyPr>
            <a:noAutofit/>
          </a:bodyPr>
          <a:lstStyle/>
          <a:p>
            <a:pPr>
              <a:lnSpc>
                <a:spcPct val="90000"/>
              </a:lnSpc>
              <a:buFont typeface="Wingdings" pitchFamily="2" charset="2"/>
              <a:buChar char="q"/>
            </a:pPr>
            <a:r>
              <a:rPr lang="en-US" altLang="en-US" sz="2200" dirty="0">
                <a:latin typeface="+mj-lt"/>
              </a:rPr>
              <a:t>A dependency indicates a semantic relation between two or more classes in which a change in one may force changes in the other.</a:t>
            </a:r>
          </a:p>
        </p:txBody>
      </p:sp>
      <p:pic>
        <p:nvPicPr>
          <p:cNvPr id="9218" name="Picture 2" descr="https://upload.wikimedia.org/wikipedia/commons/f/f8/Class_Dependency.png"/>
          <p:cNvPicPr>
            <a:picLocks noChangeAspect="1" noChangeArrowheads="1"/>
          </p:cNvPicPr>
          <p:nvPr/>
        </p:nvPicPr>
        <p:blipFill>
          <a:blip r:embed="rId2"/>
          <a:srcRect/>
          <a:stretch>
            <a:fillRect/>
          </a:stretch>
        </p:blipFill>
        <p:spPr bwMode="auto">
          <a:xfrm>
            <a:off x="3315015" y="2447078"/>
            <a:ext cx="5421085" cy="2467927"/>
          </a:xfrm>
          <a:prstGeom prst="rect">
            <a:avLst/>
          </a:prstGeom>
          <a:noFill/>
        </p:spPr>
      </p:pic>
      <p:sp>
        <p:nvSpPr>
          <p:cNvPr id="8" name="Rectangle 3"/>
          <p:cNvSpPr>
            <a:spLocks noChangeArrowheads="1"/>
          </p:cNvSpPr>
          <p:nvPr/>
        </p:nvSpPr>
        <p:spPr bwMode="auto">
          <a:xfrm>
            <a:off x="4588855" y="4985795"/>
            <a:ext cx="3918858"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Car depends</a:t>
            </a:r>
            <a:r>
              <a:rPr lang="en-US" sz="2000" dirty="0">
                <a:solidFill>
                  <a:srgbClr val="C00000"/>
                </a:solidFill>
                <a:latin typeface="Courier New" pitchFamily="49" charset="0"/>
                <a:cs typeface="Courier New" pitchFamily="49" charset="0"/>
              </a:rPr>
              <a:t> on wheel</a:t>
            </a:r>
            <a:endParaRPr kumimoji="0" lang="en-US" sz="2000" b="0" i="0" u="none" strike="noStrike" cap="none" normalizeH="0" baseline="0" dirty="0">
              <a:ln>
                <a:noFill/>
              </a:ln>
              <a:solidFill>
                <a:srgbClr val="C00000"/>
              </a:solidFill>
              <a:effectLst/>
              <a:latin typeface="Courier New" pitchFamily="49" charset="0"/>
              <a:cs typeface="Courier New" pitchFamily="49" charset="0"/>
            </a:endParaRPr>
          </a:p>
        </p:txBody>
      </p:sp>
      <p:sp>
        <p:nvSpPr>
          <p:cNvPr id="6" name="Slide Number Placeholder 3">
            <a:extLst>
              <a:ext uri="{FF2B5EF4-FFF2-40B4-BE49-F238E27FC236}">
                <a16:creationId xmlns:a16="http://schemas.microsoft.com/office/drawing/2014/main" id="{62246668-372E-4560-A9D1-E6580AFD8C0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7" name="Content Placeholder 2">
            <a:extLst>
              <a:ext uri="{FF2B5EF4-FFF2-40B4-BE49-F238E27FC236}">
                <a16:creationId xmlns:a16="http://schemas.microsoft.com/office/drawing/2014/main" id="{33108604-D00B-4664-A639-32BCAE9D0C3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3F705B93-D027-427E-B2BF-79983C0D098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BF0F256-F3BF-4FCF-BF0D-A24B217573C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8A697F35-2BCB-4B3D-9ECF-E231E02445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73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22441"/>
          </a:xfrm>
        </p:spPr>
        <p:txBody>
          <a:bodyPr/>
          <a:lstStyle/>
          <a:p>
            <a:pPr algn="ctr"/>
            <a:r>
              <a:rPr lang="en-US" altLang="en-US" b="1" dirty="0">
                <a:solidFill>
                  <a:srgbClr val="0070C0"/>
                </a:solidFill>
                <a:latin typeface="Book Antiqua" pitchFamily="18" charset="0"/>
              </a:rPr>
              <a:t>Constraint  rules and notes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164610"/>
            <a:ext cx="11430000" cy="2076450"/>
          </a:xfrm>
        </p:spPr>
        <p:txBody>
          <a:bodyPr>
            <a:noAutofit/>
          </a:bodyPr>
          <a:lstStyle/>
          <a:p>
            <a:pPr>
              <a:buFont typeface="Wingdings" pitchFamily="2" charset="2"/>
              <a:buChar char="q"/>
            </a:pPr>
            <a:r>
              <a:rPr lang="en-US" altLang="en-US" sz="2200" b="1" dirty="0">
                <a:latin typeface="+mj-lt"/>
              </a:rPr>
              <a:t> Constraints</a:t>
            </a:r>
            <a:r>
              <a:rPr lang="en-US" altLang="en-US" sz="2200" dirty="0">
                <a:latin typeface="+mj-lt"/>
              </a:rPr>
              <a:t> and </a:t>
            </a:r>
            <a:r>
              <a:rPr lang="en-US" altLang="en-US" sz="2200" b="1" dirty="0">
                <a:latin typeface="+mj-lt"/>
              </a:rPr>
              <a:t>notes</a:t>
            </a:r>
            <a:r>
              <a:rPr lang="en-US" altLang="en-US" sz="2200" dirty="0">
                <a:latin typeface="+mj-lt"/>
              </a:rPr>
              <a:t> annotate among other things, e.g., associations, attributes, operations, and classes.</a:t>
            </a:r>
          </a:p>
          <a:p>
            <a:pPr>
              <a:buFont typeface="Wingdings" pitchFamily="2" charset="2"/>
              <a:buChar char="q"/>
            </a:pPr>
            <a:r>
              <a:rPr lang="en-US" altLang="en-US" sz="2200" dirty="0">
                <a:latin typeface="+mj-lt"/>
              </a:rPr>
              <a:t> Constraints are semantic restrictions noted as Boolean expressions.</a:t>
            </a:r>
          </a:p>
          <a:p>
            <a:pPr>
              <a:buFont typeface="Wingdings" pitchFamily="2" charset="2"/>
              <a:buChar char="§"/>
            </a:pPr>
            <a:r>
              <a:rPr lang="en-US" altLang="en-US" sz="2200" dirty="0">
                <a:solidFill>
                  <a:srgbClr val="C00000"/>
                </a:solidFill>
                <a:latin typeface="+mj-lt"/>
              </a:rPr>
              <a:t> UML offers many pre-defined constraints.</a:t>
            </a:r>
            <a:endParaRPr lang="en-US" altLang="en-US" sz="2200" dirty="0">
              <a:latin typeface="+mj-lt"/>
            </a:endParaRPr>
          </a:p>
        </p:txBody>
      </p:sp>
      <p:grpSp>
        <p:nvGrpSpPr>
          <p:cNvPr id="7" name="Group 25"/>
          <p:cNvGrpSpPr>
            <a:grpSpLocks/>
          </p:cNvGrpSpPr>
          <p:nvPr/>
        </p:nvGrpSpPr>
        <p:grpSpPr bwMode="auto">
          <a:xfrm>
            <a:off x="1720325" y="3967228"/>
            <a:ext cx="8680195" cy="1082675"/>
            <a:chOff x="672" y="3264"/>
            <a:chExt cx="4618" cy="576"/>
          </a:xfrm>
        </p:grpSpPr>
        <p:grpSp>
          <p:nvGrpSpPr>
            <p:cNvPr id="8" name="Group 24"/>
            <p:cNvGrpSpPr>
              <a:grpSpLocks/>
            </p:cNvGrpSpPr>
            <p:nvPr/>
          </p:nvGrpSpPr>
          <p:grpSpPr bwMode="auto">
            <a:xfrm>
              <a:off x="672" y="3264"/>
              <a:ext cx="1296" cy="576"/>
              <a:chOff x="672" y="3216"/>
              <a:chExt cx="1296" cy="576"/>
            </a:xfrm>
          </p:grpSpPr>
          <p:sp>
            <p:nvSpPr>
              <p:cNvPr id="19"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id: long { value &gt; 0 }</a:t>
                </a:r>
              </a:p>
            </p:txBody>
          </p:sp>
          <p:sp>
            <p:nvSpPr>
              <p:cNvPr id="20"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6"/>
              <p:cNvSpPr txBox="1">
                <a:spLocks noChangeArrowheads="1"/>
              </p:cNvSpPr>
              <p:nvPr/>
            </p:nvSpPr>
            <p:spPr bwMode="auto">
              <a:xfrm>
                <a:off x="672" y="3216"/>
                <a:ext cx="12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300" dirty="0">
                    <a:latin typeface="Arial" panose="020B0604020202020204" pitchFamily="34" charset="0"/>
                  </a:rPr>
                  <a:t>Customer</a:t>
                </a:r>
              </a:p>
            </p:txBody>
          </p:sp>
        </p:grpSp>
        <p:sp>
          <p:nvSpPr>
            <p:cNvPr id="9"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Order</a:t>
              </a:r>
            </a:p>
          </p:txBody>
        </p:sp>
        <p:sp>
          <p:nvSpPr>
            <p:cNvPr id="11" name="Text Box 9"/>
            <p:cNvSpPr txBox="1">
              <a:spLocks noChangeArrowheads="1"/>
            </p:cNvSpPr>
            <p:nvPr/>
          </p:nvSpPr>
          <p:spPr bwMode="auto">
            <a:xfrm>
              <a:off x="3072" y="3360"/>
              <a:ext cx="15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
              </a:r>
            </a:p>
          </p:txBody>
        </p:sp>
        <p:sp>
          <p:nvSpPr>
            <p:cNvPr id="12" name="Text Box 10"/>
            <p:cNvSpPr txBox="1">
              <a:spLocks noChangeArrowheads="1"/>
            </p:cNvSpPr>
            <p:nvPr/>
          </p:nvSpPr>
          <p:spPr bwMode="auto">
            <a:xfrm>
              <a:off x="1968" y="3360"/>
              <a:ext cx="1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13" name="Text Box 11"/>
            <p:cNvSpPr txBox="1">
              <a:spLocks noChangeArrowheads="1"/>
            </p:cNvSpPr>
            <p:nvPr/>
          </p:nvSpPr>
          <p:spPr bwMode="auto">
            <a:xfrm>
              <a:off x="2160" y="3552"/>
              <a:ext cx="9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 total &lt; $50 }</a:t>
              </a:r>
            </a:p>
          </p:txBody>
        </p:sp>
        <p:grpSp>
          <p:nvGrpSpPr>
            <p:cNvPr id="14" name="Group 23"/>
            <p:cNvGrpSpPr>
              <a:grpSpLocks/>
            </p:cNvGrpSpPr>
            <p:nvPr/>
          </p:nvGrpSpPr>
          <p:grpSpPr bwMode="auto">
            <a:xfrm>
              <a:off x="4464" y="3360"/>
              <a:ext cx="826" cy="423"/>
              <a:chOff x="4464" y="3360"/>
              <a:chExt cx="826" cy="423"/>
            </a:xfrm>
          </p:grpSpPr>
          <p:sp>
            <p:nvSpPr>
              <p:cNvPr id="16"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 name="AutoShape 19"/>
              <p:cNvCxnSpPr>
                <a:cxnSpLocks noChangeShapeType="1"/>
                <a:stCxn id="16" idx="4"/>
                <a:endCxn id="16"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may be canceled</a:t>
                </a:r>
              </a:p>
            </p:txBody>
          </p:sp>
        </p:grpSp>
        <p:sp>
          <p:nvSpPr>
            <p:cNvPr id="15"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AutoShape 26"/>
          <p:cNvSpPr>
            <a:spLocks noChangeArrowheads="1"/>
          </p:cNvSpPr>
          <p:nvPr/>
        </p:nvSpPr>
        <p:spPr bwMode="auto">
          <a:xfrm>
            <a:off x="3239831" y="5477335"/>
            <a:ext cx="1624012" cy="631561"/>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Constraint</a:t>
            </a:r>
          </a:p>
        </p:txBody>
      </p:sp>
      <p:sp>
        <p:nvSpPr>
          <p:cNvPr id="23" name="AutoShape 27"/>
          <p:cNvSpPr>
            <a:spLocks noChangeArrowheads="1"/>
          </p:cNvSpPr>
          <p:nvPr/>
        </p:nvSpPr>
        <p:spPr bwMode="auto">
          <a:xfrm>
            <a:off x="8320873" y="5242204"/>
            <a:ext cx="1263121" cy="631561"/>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Note</a:t>
            </a:r>
          </a:p>
        </p:txBody>
      </p:sp>
      <p:sp>
        <p:nvSpPr>
          <p:cNvPr id="24" name="Slide Number Placeholder 3">
            <a:extLst>
              <a:ext uri="{FF2B5EF4-FFF2-40B4-BE49-F238E27FC236}">
                <a16:creationId xmlns:a16="http://schemas.microsoft.com/office/drawing/2014/main" id="{7CF8E239-B302-42A3-A6F8-FBC08737D50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25" name="Content Placeholder 2">
            <a:extLst>
              <a:ext uri="{FF2B5EF4-FFF2-40B4-BE49-F238E27FC236}">
                <a16:creationId xmlns:a16="http://schemas.microsoft.com/office/drawing/2014/main" id="{68588391-1B00-46EF-A593-D5EFF41D3F5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6" name="Rectangle 25" descr="M. Mhahudul Hasan">
            <a:extLst>
              <a:ext uri="{FF2B5EF4-FFF2-40B4-BE49-F238E27FC236}">
                <a16:creationId xmlns:a16="http://schemas.microsoft.com/office/drawing/2014/main" id="{5C5BA6D6-F549-41E3-9CF8-18A9D373B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7" name="Rectangle 26" descr="M. Mhahudul Hasan">
            <a:extLst>
              <a:ext uri="{FF2B5EF4-FFF2-40B4-BE49-F238E27FC236}">
                <a16:creationId xmlns:a16="http://schemas.microsoft.com/office/drawing/2014/main" id="{CE919F58-69B7-4962-978A-C91504FA58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8" name="Rectangle 27" descr="M. Mhahudul Hasan">
            <a:extLst>
              <a:ext uri="{FF2B5EF4-FFF2-40B4-BE49-F238E27FC236}">
                <a16:creationId xmlns:a16="http://schemas.microsoft.com/office/drawing/2014/main" id="{438177C2-0E2E-463A-9315-ECA6FB6F6F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450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450"/>
            <a:ext cx="11029950" cy="566686"/>
          </a:xfrm>
        </p:spPr>
        <p:txBody>
          <a:bodyPr/>
          <a:lstStyle/>
          <a:p>
            <a:pPr algn="ctr"/>
            <a:r>
              <a:rPr lang="en-US" altLang="en-US" b="1" dirty="0">
                <a:solidFill>
                  <a:srgbClr val="0070C0"/>
                </a:solidFill>
                <a:latin typeface="Book Antiqua" pitchFamily="18" charset="0"/>
              </a:rPr>
              <a:t>             Class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158005"/>
            <a:ext cx="11400503" cy="5169053"/>
          </a:xfrm>
        </p:spPr>
        <p:txBody>
          <a:bodyPr>
            <a:noAutofit/>
          </a:bodyPr>
          <a:lstStyle/>
          <a:p>
            <a:pPr>
              <a:buFont typeface="Wingdings" pitchFamily="2" charset="2"/>
              <a:buChar char="q"/>
            </a:pPr>
            <a:r>
              <a:rPr lang="en-US" altLang="en-US" sz="2200" dirty="0">
                <a:latin typeface="+mj-lt"/>
              </a:rPr>
              <a:t>The Class diagram represents classes, their component parts, and the way in which classes of objects are related to one another.</a:t>
            </a:r>
          </a:p>
          <a:p>
            <a:pPr>
              <a:buFont typeface="Wingdings" pitchFamily="2" charset="2"/>
              <a:buChar char="q"/>
            </a:pPr>
            <a:r>
              <a:rPr lang="en-US" altLang="en-US" sz="2200" dirty="0">
                <a:latin typeface="+mj-lt"/>
              </a:rPr>
              <a:t>The Class diagram includes:</a:t>
            </a:r>
          </a:p>
          <a:p>
            <a:pPr>
              <a:buFont typeface="Wingdings" pitchFamily="2" charset="2"/>
              <a:buChar char="§"/>
            </a:pPr>
            <a:r>
              <a:rPr lang="en-US" altLang="en-US" sz="2200" dirty="0">
                <a:solidFill>
                  <a:srgbClr val="C00000"/>
                </a:solidFill>
                <a:latin typeface="+mj-lt"/>
              </a:rPr>
              <a:t>Attributes</a:t>
            </a:r>
            <a:r>
              <a:rPr lang="en-US" altLang="en-US" sz="2200" dirty="0">
                <a:latin typeface="+mj-lt"/>
              </a:rPr>
              <a:t> describe the appearance and knowledge of a class of objects (e.g., birds have wings).</a:t>
            </a:r>
          </a:p>
          <a:p>
            <a:pPr>
              <a:buFont typeface="Wingdings" pitchFamily="2" charset="2"/>
              <a:buChar char="§"/>
            </a:pPr>
            <a:r>
              <a:rPr lang="en-US" altLang="en-US" sz="2200" dirty="0">
                <a:solidFill>
                  <a:srgbClr val="C00000"/>
                </a:solidFill>
                <a:latin typeface="+mj-lt"/>
              </a:rPr>
              <a:t>Operations </a:t>
            </a:r>
            <a:r>
              <a:rPr lang="en-US" altLang="en-US" sz="2200" dirty="0">
                <a:latin typeface="+mj-lt"/>
              </a:rPr>
              <a:t>define the behavior that a class of objects can manifest (e.g., dog is barking).</a:t>
            </a:r>
          </a:p>
          <a:p>
            <a:pPr>
              <a:buFont typeface="Wingdings" pitchFamily="2" charset="2"/>
              <a:buChar char="§"/>
            </a:pPr>
            <a:r>
              <a:rPr lang="en-US" altLang="en-US" sz="2200" dirty="0">
                <a:solidFill>
                  <a:srgbClr val="C00000"/>
                </a:solidFill>
                <a:latin typeface="+mj-lt"/>
              </a:rPr>
              <a:t>Stereotypes</a:t>
            </a:r>
            <a:r>
              <a:rPr lang="en-US" altLang="en-US" sz="2200" dirty="0">
                <a:latin typeface="+mj-lt"/>
              </a:rPr>
              <a:t> help you understand this type of object in the context of other classes of objects with similar roles within the system’s design.</a:t>
            </a:r>
          </a:p>
          <a:p>
            <a:pPr>
              <a:buFont typeface="Wingdings" pitchFamily="2" charset="2"/>
              <a:buChar char="§"/>
            </a:pPr>
            <a:r>
              <a:rPr lang="en-US" altLang="en-US" sz="2200" dirty="0">
                <a:solidFill>
                  <a:srgbClr val="C00000"/>
                </a:solidFill>
                <a:latin typeface="+mj-lt"/>
              </a:rPr>
              <a:t>Properties</a:t>
            </a:r>
            <a:r>
              <a:rPr lang="en-US" altLang="en-US" sz="2200" dirty="0">
                <a:latin typeface="+mj-lt"/>
              </a:rPr>
              <a:t> provide a way to track the maintenance and status of the class definition</a:t>
            </a:r>
            <a:br>
              <a:rPr lang="en-US" altLang="en-US" sz="2200" dirty="0">
                <a:latin typeface="+mj-lt"/>
              </a:rPr>
            </a:br>
            <a:r>
              <a:rPr lang="en-US" altLang="en-US" sz="2200" dirty="0">
                <a:latin typeface="+mj-lt"/>
              </a:rPr>
              <a:t> (e.g., properties of a class attribute can be </a:t>
            </a:r>
            <a:r>
              <a:rPr lang="en-US" altLang="en-US" sz="2200" dirty="0">
                <a:solidFill>
                  <a:srgbClr val="7030A0"/>
                </a:solidFill>
                <a:latin typeface="+mj-lt"/>
              </a:rPr>
              <a:t>public/private/protected</a:t>
            </a:r>
            <a:r>
              <a:rPr lang="en-US" altLang="en-US" sz="2200" dirty="0">
                <a:latin typeface="+mj-lt"/>
              </a:rPr>
              <a:t>)</a:t>
            </a:r>
          </a:p>
          <a:p>
            <a:pPr>
              <a:buFont typeface="Wingdings" pitchFamily="2" charset="2"/>
              <a:buChar char="q"/>
            </a:pPr>
            <a:r>
              <a:rPr lang="en-US" sz="2200" dirty="0">
                <a:solidFill>
                  <a:srgbClr val="C00000"/>
                </a:solidFill>
              </a:rPr>
              <a:t>Classes are used to represent objects. Objects can be anything having properties and responsibility.</a:t>
            </a:r>
            <a:endParaRPr lang="en-US" altLang="en-US" sz="2200" dirty="0">
              <a:latin typeface="+mj-lt"/>
            </a:endParaRPr>
          </a:p>
        </p:txBody>
      </p:sp>
      <p:sp>
        <p:nvSpPr>
          <p:cNvPr id="7" name="Slide Number Placeholder 3">
            <a:extLst>
              <a:ext uri="{FF2B5EF4-FFF2-40B4-BE49-F238E27FC236}">
                <a16:creationId xmlns:a16="http://schemas.microsoft.com/office/drawing/2014/main" id="{B594681C-5272-435D-8A87-071A6C781D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BC5099A1-1D4B-496B-B360-8A81230F3BA9}"/>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5A8DC306-DB4C-42CE-BD74-0025E20DABD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9" name="Rectangle 8" descr="M. Mhahudul Hasan">
            <a:extLst>
              <a:ext uri="{FF2B5EF4-FFF2-40B4-BE49-F238E27FC236}">
                <a16:creationId xmlns:a16="http://schemas.microsoft.com/office/drawing/2014/main" id="{B3122E2B-3CF8-47AF-9675-92257620D5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BE621983-2A9D-45E3-8971-1E27524736B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538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Logical distribution of classes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29148" y="1455994"/>
            <a:ext cx="10500852" cy="402303"/>
          </a:xfrm>
        </p:spPr>
        <p:txBody>
          <a:bodyPr>
            <a:noAutofit/>
          </a:bodyPr>
          <a:lstStyle/>
          <a:p>
            <a:pPr>
              <a:buFont typeface="Wingdings" pitchFamily="2" charset="2"/>
              <a:buChar char="q"/>
            </a:pPr>
            <a:r>
              <a:rPr lang="en-US" altLang="en-US" sz="2000" b="1" dirty="0">
                <a:latin typeface="+mj-lt"/>
              </a:rPr>
              <a:t> Add package information to class diagram</a:t>
            </a:r>
            <a:endParaRPr lang="en-US" altLang="en-US" sz="2000" dirty="0">
              <a:latin typeface="+mj-lt"/>
            </a:endParaRPr>
          </a:p>
        </p:txBody>
      </p:sp>
      <p:grpSp>
        <p:nvGrpSpPr>
          <p:cNvPr id="29" name="Group 33"/>
          <p:cNvGrpSpPr>
            <a:grpSpLocks/>
          </p:cNvGrpSpPr>
          <p:nvPr/>
        </p:nvGrpSpPr>
        <p:grpSpPr bwMode="auto">
          <a:xfrm>
            <a:off x="2845836" y="3151717"/>
            <a:ext cx="6315604" cy="3248025"/>
            <a:chOff x="912" y="1968"/>
            <a:chExt cx="3360" cy="1728"/>
          </a:xfrm>
        </p:grpSpPr>
        <p:grpSp>
          <p:nvGrpSpPr>
            <p:cNvPr id="30" name="Group 34"/>
            <p:cNvGrpSpPr>
              <a:grpSpLocks/>
            </p:cNvGrpSpPr>
            <p:nvPr/>
          </p:nvGrpSpPr>
          <p:grpSpPr bwMode="auto">
            <a:xfrm>
              <a:off x="3840" y="1968"/>
              <a:ext cx="432" cy="384"/>
              <a:chOff x="3360" y="2832"/>
              <a:chExt cx="432" cy="384"/>
            </a:xfrm>
          </p:grpSpPr>
          <p:sp>
            <p:nvSpPr>
              <p:cNvPr id="57"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a.A</a:t>
                </a:r>
                <a:endParaRPr lang="en-US" altLang="en-US" sz="2000" dirty="0">
                  <a:latin typeface="Arial" panose="020B0604020202020204" pitchFamily="34" charset="0"/>
                </a:endParaRPr>
              </a:p>
            </p:txBody>
          </p:sp>
          <p:sp>
            <p:nvSpPr>
              <p:cNvPr id="58"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37"/>
            <p:cNvGrpSpPr>
              <a:grpSpLocks/>
            </p:cNvGrpSpPr>
            <p:nvPr/>
          </p:nvGrpSpPr>
          <p:grpSpPr bwMode="auto">
            <a:xfrm>
              <a:off x="2832" y="2592"/>
              <a:ext cx="432" cy="384"/>
              <a:chOff x="3360" y="2832"/>
              <a:chExt cx="432" cy="384"/>
            </a:xfrm>
          </p:grpSpPr>
          <p:sp>
            <p:nvSpPr>
              <p:cNvPr id="55"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b.b.D</a:t>
                </a:r>
                <a:endParaRPr lang="en-US" altLang="en-US" sz="2000" dirty="0">
                  <a:latin typeface="Arial" panose="020B0604020202020204" pitchFamily="34" charset="0"/>
                </a:endParaRPr>
              </a:p>
            </p:txBody>
          </p:sp>
          <p:sp>
            <p:nvSpPr>
              <p:cNvPr id="56"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 name="Group 40"/>
            <p:cNvGrpSpPr>
              <a:grpSpLocks/>
            </p:cNvGrpSpPr>
            <p:nvPr/>
          </p:nvGrpSpPr>
          <p:grpSpPr bwMode="auto">
            <a:xfrm>
              <a:off x="2016" y="2592"/>
              <a:ext cx="432" cy="384"/>
              <a:chOff x="3360" y="2832"/>
              <a:chExt cx="432" cy="384"/>
            </a:xfrm>
          </p:grpSpPr>
          <p:sp>
            <p:nvSpPr>
              <p:cNvPr id="53"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b.b.E</a:t>
                </a:r>
                <a:endParaRPr lang="en-US" altLang="en-US" sz="2000" dirty="0">
                  <a:latin typeface="Arial" panose="020B0604020202020204" pitchFamily="34" charset="0"/>
                </a:endParaRPr>
              </a:p>
            </p:txBody>
          </p:sp>
          <p:sp>
            <p:nvSpPr>
              <p:cNvPr id="54"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 name="Group 43"/>
            <p:cNvGrpSpPr>
              <a:grpSpLocks/>
            </p:cNvGrpSpPr>
            <p:nvPr/>
          </p:nvGrpSpPr>
          <p:grpSpPr bwMode="auto">
            <a:xfrm>
              <a:off x="912" y="2256"/>
              <a:ext cx="432" cy="384"/>
              <a:chOff x="3360" y="2832"/>
              <a:chExt cx="432" cy="384"/>
            </a:xfrm>
          </p:grpSpPr>
          <p:sp>
            <p:nvSpPr>
              <p:cNvPr id="51"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b.a.F</a:t>
                </a:r>
                <a:endParaRPr lang="en-US" altLang="en-US" sz="2000" dirty="0">
                  <a:latin typeface="Arial" panose="020B0604020202020204" pitchFamily="34" charset="0"/>
                </a:endParaRPr>
              </a:p>
            </p:txBody>
          </p:sp>
          <p:sp>
            <p:nvSpPr>
              <p:cNvPr id="52"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46"/>
            <p:cNvGrpSpPr>
              <a:grpSpLocks/>
            </p:cNvGrpSpPr>
            <p:nvPr/>
          </p:nvGrpSpPr>
          <p:grpSpPr bwMode="auto">
            <a:xfrm>
              <a:off x="912" y="3024"/>
              <a:ext cx="432" cy="384"/>
              <a:chOff x="3360" y="2832"/>
              <a:chExt cx="432" cy="384"/>
            </a:xfrm>
          </p:grpSpPr>
          <p:sp>
            <p:nvSpPr>
              <p:cNvPr id="49"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b.a.G</a:t>
                </a:r>
                <a:endParaRPr lang="en-US" altLang="en-US" sz="2000" dirty="0">
                  <a:latin typeface="Arial" panose="020B0604020202020204" pitchFamily="34" charset="0"/>
                </a:endParaRPr>
              </a:p>
            </p:txBody>
          </p:sp>
          <p:sp>
            <p:nvSpPr>
              <p:cNvPr id="50"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49"/>
            <p:cNvGrpSpPr>
              <a:grpSpLocks/>
            </p:cNvGrpSpPr>
            <p:nvPr/>
          </p:nvGrpSpPr>
          <p:grpSpPr bwMode="auto">
            <a:xfrm>
              <a:off x="3840" y="3312"/>
              <a:ext cx="432" cy="384"/>
              <a:chOff x="3360" y="2832"/>
              <a:chExt cx="432" cy="384"/>
            </a:xfrm>
          </p:grpSpPr>
          <p:sp>
            <p:nvSpPr>
              <p:cNvPr id="47"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a.C</a:t>
                </a:r>
                <a:endParaRPr lang="en-US" altLang="en-US" sz="2000" dirty="0">
                  <a:latin typeface="Arial" panose="020B0604020202020204" pitchFamily="34" charset="0"/>
                </a:endParaRPr>
              </a:p>
            </p:txBody>
          </p:sp>
          <p:sp>
            <p:nvSpPr>
              <p:cNvPr id="48"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 name="Group 52"/>
            <p:cNvGrpSpPr>
              <a:grpSpLocks/>
            </p:cNvGrpSpPr>
            <p:nvPr/>
          </p:nvGrpSpPr>
          <p:grpSpPr bwMode="auto">
            <a:xfrm>
              <a:off x="3840" y="2592"/>
              <a:ext cx="432" cy="384"/>
              <a:chOff x="3360" y="2832"/>
              <a:chExt cx="432" cy="384"/>
            </a:xfrm>
          </p:grpSpPr>
          <p:sp>
            <p:nvSpPr>
              <p:cNvPr id="45"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a.B</a:t>
                </a:r>
                <a:endParaRPr lang="en-US" altLang="en-US" sz="2000" dirty="0">
                  <a:latin typeface="Arial" panose="020B0604020202020204" pitchFamily="34" charset="0"/>
                </a:endParaRPr>
              </a:p>
            </p:txBody>
          </p:sp>
          <p:sp>
            <p:nvSpPr>
              <p:cNvPr id="46"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7" name="AutoShape 55"/>
            <p:cNvCxnSpPr>
              <a:cxnSpLocks noChangeShapeType="1"/>
              <a:stCxn id="45" idx="0"/>
              <a:endCxn id="57"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56"/>
            <p:cNvCxnSpPr>
              <a:cxnSpLocks noChangeShapeType="1"/>
              <a:stCxn id="45" idx="2"/>
              <a:endCxn id="47"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57"/>
            <p:cNvCxnSpPr>
              <a:cxnSpLocks noChangeShapeType="1"/>
              <a:stCxn id="56" idx="1"/>
              <a:endCxn id="47"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58"/>
            <p:cNvCxnSpPr>
              <a:cxnSpLocks noChangeShapeType="1"/>
              <a:stCxn id="56" idx="1"/>
              <a:endCxn id="57"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9"/>
            <p:cNvCxnSpPr>
              <a:cxnSpLocks noChangeShapeType="1"/>
              <a:stCxn id="54" idx="1"/>
              <a:endCxn id="56"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60"/>
            <p:cNvCxnSpPr>
              <a:cxnSpLocks noChangeShapeType="1"/>
              <a:stCxn id="54" idx="0"/>
              <a:endCxn id="51"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61"/>
            <p:cNvCxnSpPr>
              <a:cxnSpLocks noChangeShapeType="1"/>
              <a:stCxn id="54" idx="0"/>
              <a:endCxn id="49"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62"/>
            <p:cNvCxnSpPr>
              <a:cxnSpLocks noChangeShapeType="1"/>
              <a:stCxn id="51" idx="2"/>
              <a:endCxn id="49"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Rectangle 63"/>
          <p:cNvSpPr>
            <a:spLocks noChangeArrowheads="1"/>
          </p:cNvSpPr>
          <p:nvPr/>
        </p:nvSpPr>
        <p:spPr bwMode="auto">
          <a:xfrm>
            <a:off x="8078764" y="2790826"/>
            <a:ext cx="1714236" cy="38795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0" name="Rectangle 64"/>
          <p:cNvSpPr>
            <a:spLocks noChangeArrowheads="1"/>
          </p:cNvSpPr>
          <p:nvPr/>
        </p:nvSpPr>
        <p:spPr bwMode="auto">
          <a:xfrm>
            <a:off x="4650294" y="3873501"/>
            <a:ext cx="2796910" cy="14435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1" name="Rectangle 65"/>
          <p:cNvSpPr>
            <a:spLocks noChangeArrowheads="1"/>
          </p:cNvSpPr>
          <p:nvPr/>
        </p:nvSpPr>
        <p:spPr bwMode="auto">
          <a:xfrm>
            <a:off x="2484944" y="3332163"/>
            <a:ext cx="1533789" cy="27969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2" name="Rectangle 66"/>
          <p:cNvSpPr>
            <a:spLocks noChangeArrowheads="1"/>
          </p:cNvSpPr>
          <p:nvPr/>
        </p:nvSpPr>
        <p:spPr bwMode="auto">
          <a:xfrm>
            <a:off x="2484944" y="2971272"/>
            <a:ext cx="631560"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b.a</a:t>
            </a:r>
            <a:endParaRPr lang="en-US" altLang="en-US" sz="2300" dirty="0">
              <a:latin typeface="Arial" panose="020B0604020202020204" pitchFamily="34" charset="0"/>
            </a:endParaRPr>
          </a:p>
        </p:txBody>
      </p:sp>
      <p:sp>
        <p:nvSpPr>
          <p:cNvPr id="63" name="Rectangle 67"/>
          <p:cNvSpPr>
            <a:spLocks noChangeArrowheads="1"/>
          </p:cNvSpPr>
          <p:nvPr/>
        </p:nvSpPr>
        <p:spPr bwMode="auto">
          <a:xfrm>
            <a:off x="4650293" y="3512609"/>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b.b</a:t>
            </a:r>
            <a:endParaRPr lang="en-US" altLang="en-US" sz="2300" dirty="0">
              <a:latin typeface="Arial" panose="020B0604020202020204" pitchFamily="34" charset="0"/>
            </a:endParaRPr>
          </a:p>
        </p:txBody>
      </p:sp>
      <p:sp>
        <p:nvSpPr>
          <p:cNvPr id="64" name="Rectangle 68"/>
          <p:cNvSpPr>
            <a:spLocks noChangeArrowheads="1"/>
          </p:cNvSpPr>
          <p:nvPr/>
        </p:nvSpPr>
        <p:spPr bwMode="auto">
          <a:xfrm>
            <a:off x="8078764"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a</a:t>
            </a:r>
          </a:p>
        </p:txBody>
      </p:sp>
      <p:sp>
        <p:nvSpPr>
          <p:cNvPr id="65" name="Rectangle 69"/>
          <p:cNvSpPr>
            <a:spLocks noChangeArrowheads="1"/>
          </p:cNvSpPr>
          <p:nvPr/>
        </p:nvSpPr>
        <p:spPr bwMode="auto">
          <a:xfrm>
            <a:off x="2033830" y="2790826"/>
            <a:ext cx="5684044" cy="36089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6" name="Rectangle 70"/>
          <p:cNvSpPr>
            <a:spLocks noChangeArrowheads="1"/>
          </p:cNvSpPr>
          <p:nvPr/>
        </p:nvSpPr>
        <p:spPr bwMode="auto">
          <a:xfrm>
            <a:off x="2033828"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b</a:t>
            </a:r>
          </a:p>
        </p:txBody>
      </p:sp>
      <p:sp>
        <p:nvSpPr>
          <p:cNvPr id="67" name="Slide Number Placeholder 3">
            <a:extLst>
              <a:ext uri="{FF2B5EF4-FFF2-40B4-BE49-F238E27FC236}">
                <a16:creationId xmlns:a16="http://schemas.microsoft.com/office/drawing/2014/main" id="{25033E6F-5FD4-420A-AA76-D52F9EFE411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68" name="Content Placeholder 2">
            <a:extLst>
              <a:ext uri="{FF2B5EF4-FFF2-40B4-BE49-F238E27FC236}">
                <a16:creationId xmlns:a16="http://schemas.microsoft.com/office/drawing/2014/main" id="{6B037C13-6EF2-417D-8261-6587C73BCC5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9" name="Rectangle 68" descr="M. Mhahudul Hasan">
            <a:extLst>
              <a:ext uri="{FF2B5EF4-FFF2-40B4-BE49-F238E27FC236}">
                <a16:creationId xmlns:a16="http://schemas.microsoft.com/office/drawing/2014/main" id="{22A621BC-1DF7-4A45-9824-2F5293CB93E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0" name="Rectangle 69" descr="M. Mhahudul Hasan">
            <a:extLst>
              <a:ext uri="{FF2B5EF4-FFF2-40B4-BE49-F238E27FC236}">
                <a16:creationId xmlns:a16="http://schemas.microsoft.com/office/drawing/2014/main" id="{C5E2B224-7473-4E2A-AED4-02949E9CC01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71" name="Rectangle 70" descr="M. Mhahudul Hasan">
            <a:extLst>
              <a:ext uri="{FF2B5EF4-FFF2-40B4-BE49-F238E27FC236}">
                <a16:creationId xmlns:a16="http://schemas.microsoft.com/office/drawing/2014/main" id="{229F4543-470D-40CF-A47C-65CB97B326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551938"/>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4385" y="1326843"/>
            <a:ext cx="11233150" cy="4882228"/>
          </a:xfrm>
        </p:spPr>
        <p:txBody>
          <a:bodyPr>
            <a:noAutofit/>
          </a:bodyPr>
          <a:lstStyle/>
          <a:p>
            <a:pPr>
              <a:buFont typeface="Wingdings" pitchFamily="2" charset="2"/>
              <a:buChar char="q"/>
            </a:pPr>
            <a:r>
              <a:rPr lang="en-US" altLang="en-US" sz="2200" dirty="0">
                <a:solidFill>
                  <a:srgbClr val="C00000"/>
                </a:solidFill>
                <a:latin typeface="+mj-lt"/>
              </a:rPr>
              <a:t>Boundary Classes</a:t>
            </a:r>
          </a:p>
          <a:p>
            <a:pPr lvl="1">
              <a:buFont typeface="Wingdings" pitchFamily="2" charset="2"/>
              <a:buChar char="§"/>
            </a:pPr>
            <a:r>
              <a:rPr lang="en-US" altLang="en-US" sz="2200" dirty="0">
                <a:latin typeface="+mj-lt"/>
              </a:rPr>
              <a:t>Models the interaction between the system’s surroundings and its inner workings</a:t>
            </a:r>
          </a:p>
          <a:p>
            <a:pPr lvl="1">
              <a:buFont typeface="Wingdings" pitchFamily="2" charset="2"/>
              <a:buChar char="§"/>
            </a:pPr>
            <a:r>
              <a:rPr lang="en-US" altLang="en-US" sz="2200" dirty="0">
                <a:latin typeface="+mj-lt"/>
              </a:rPr>
              <a:t>User interface classes, Concentrate on what information is presented to the user,</a:t>
            </a:r>
            <a:br>
              <a:rPr lang="en-US" altLang="en-US" sz="2200" dirty="0">
                <a:latin typeface="+mj-lt"/>
              </a:rPr>
            </a:br>
            <a:r>
              <a:rPr lang="en-US" altLang="en-US" sz="2200" dirty="0">
                <a:latin typeface="+mj-lt"/>
              </a:rPr>
              <a:t>don’t concentrate on user interface details</a:t>
            </a:r>
          </a:p>
          <a:p>
            <a:pPr lvl="1">
              <a:buFont typeface="Wingdings" pitchFamily="2" charset="2"/>
              <a:buChar char="§"/>
            </a:pPr>
            <a:r>
              <a:rPr lang="en-US" altLang="en-US" sz="2200" dirty="0">
                <a:latin typeface="+mj-lt"/>
              </a:rPr>
              <a:t>System / Device interface classes, concentrate on what protocols must be defined. </a:t>
            </a:r>
            <a:br>
              <a:rPr lang="en-US" altLang="en-US" sz="2200" dirty="0">
                <a:latin typeface="+mj-lt"/>
              </a:rPr>
            </a:br>
            <a:r>
              <a:rPr lang="en-US" altLang="en-US" sz="2200" dirty="0">
                <a:latin typeface="+mj-lt"/>
              </a:rPr>
              <a:t>don’t concentrate on how the protocols are implemented</a:t>
            </a:r>
          </a:p>
          <a:p>
            <a:pPr>
              <a:buFont typeface="Wingdings" pitchFamily="2" charset="2"/>
              <a:buChar char="q"/>
            </a:pPr>
            <a:r>
              <a:rPr lang="en-US" altLang="en-US" sz="2200" dirty="0">
                <a:solidFill>
                  <a:srgbClr val="C00000"/>
                </a:solidFill>
                <a:latin typeface="+mj-lt"/>
              </a:rPr>
              <a:t>Entity Classes</a:t>
            </a:r>
          </a:p>
          <a:p>
            <a:pPr lvl="1">
              <a:buFont typeface="Wingdings" pitchFamily="2" charset="2"/>
              <a:buChar char="§"/>
            </a:pPr>
            <a:r>
              <a:rPr lang="en-US" altLang="en-US" sz="2200" dirty="0">
                <a:latin typeface="+mj-lt"/>
              </a:rPr>
              <a:t>Models the key concepts of the system</a:t>
            </a:r>
          </a:p>
          <a:p>
            <a:pPr lvl="1">
              <a:buFont typeface="Wingdings" pitchFamily="2" charset="2"/>
              <a:buChar char="§"/>
            </a:pPr>
            <a:r>
              <a:rPr lang="en-US" altLang="en-US" sz="2200" dirty="0">
                <a:latin typeface="+mj-lt"/>
              </a:rPr>
              <a:t>Usually models information that is persistent</a:t>
            </a:r>
          </a:p>
          <a:p>
            <a:pPr lvl="1">
              <a:buFont typeface="Wingdings" pitchFamily="2" charset="2"/>
              <a:buChar char="§"/>
            </a:pPr>
            <a:r>
              <a:rPr lang="en-US" altLang="en-US" sz="2200" dirty="0">
                <a:latin typeface="+mj-lt"/>
              </a:rPr>
              <a:t>Contains the logic that solves the system problem</a:t>
            </a:r>
          </a:p>
          <a:p>
            <a:pPr lvl="1">
              <a:buFont typeface="Wingdings" pitchFamily="2" charset="2"/>
              <a:buChar char="§"/>
            </a:pPr>
            <a:r>
              <a:rPr lang="en-US" altLang="en-US" sz="2200" dirty="0">
                <a:latin typeface="+mj-lt"/>
              </a:rPr>
              <a:t>Can be used in multiple behaviors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07FEA8F7-5E70-4F63-BB3C-752A953416E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6" name="Content Placeholder 2">
            <a:extLst>
              <a:ext uri="{FF2B5EF4-FFF2-40B4-BE49-F238E27FC236}">
                <a16:creationId xmlns:a16="http://schemas.microsoft.com/office/drawing/2014/main" id="{4F3ADCAA-3868-44A9-AB03-425A7AC69F6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D5D3D2B2-A8AA-49DD-9897-9A07D8F75A5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AB7435F7-2E81-4385-8CA9-EBA11735D20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14A4ADD7-F0FC-41E8-8069-511D0ECCB69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23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7"/>
            <a:ext cx="11029950" cy="581435"/>
          </a:xfrm>
        </p:spPr>
        <p:txBody>
          <a:bodyPr>
            <a:normAutofit/>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0140" y="1633998"/>
            <a:ext cx="11233150" cy="2230079"/>
          </a:xfrm>
        </p:spPr>
        <p:txBody>
          <a:bodyPr>
            <a:noAutofit/>
          </a:bodyPr>
          <a:lstStyle/>
          <a:p>
            <a:pPr>
              <a:buFont typeface="Wingdings" pitchFamily="2" charset="2"/>
              <a:buChar char="q"/>
            </a:pPr>
            <a:r>
              <a:rPr lang="en-US" altLang="en-US" sz="2200" dirty="0">
                <a:solidFill>
                  <a:srgbClr val="C00000"/>
                </a:solidFill>
                <a:latin typeface="+mj-lt"/>
              </a:rPr>
              <a:t>Control Classes</a:t>
            </a:r>
          </a:p>
          <a:p>
            <a:pPr lvl="1">
              <a:buFont typeface="Wingdings" pitchFamily="2" charset="2"/>
              <a:buChar char="§"/>
            </a:pPr>
            <a:r>
              <a:rPr lang="en-US" altLang="en-US" sz="2200" dirty="0">
                <a:latin typeface="+mj-lt"/>
              </a:rPr>
              <a:t>Controls and coordinates the behavior of the system</a:t>
            </a:r>
          </a:p>
          <a:p>
            <a:pPr lvl="1">
              <a:buFont typeface="Wingdings" pitchFamily="2" charset="2"/>
              <a:buChar char="§"/>
            </a:pPr>
            <a:r>
              <a:rPr lang="en-US" altLang="en-US" sz="2200" dirty="0">
                <a:latin typeface="+mj-lt"/>
              </a:rPr>
              <a:t>A control class should tell other classes to do something and should never do anything except for delegating (directing) the work to other classes</a:t>
            </a:r>
          </a:p>
          <a:p>
            <a:pPr lvl="1">
              <a:buFont typeface="Wingdings" pitchFamily="2" charset="2"/>
              <a:buChar char="§"/>
            </a:pPr>
            <a:r>
              <a:rPr lang="en-US" altLang="en-US" sz="2200" dirty="0">
                <a:latin typeface="+mj-lt"/>
              </a:rPr>
              <a:t>Control classes separate boundary and entity classes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CAC44F7C-6150-4BEA-A828-68DF789A3C90}"/>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6" name="Content Placeholder 2">
            <a:extLst>
              <a:ext uri="{FF2B5EF4-FFF2-40B4-BE49-F238E27FC236}">
                <a16:creationId xmlns:a16="http://schemas.microsoft.com/office/drawing/2014/main" id="{384F1BF3-8828-46BE-A9B6-7F8063A0ED2C}"/>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B25610BF-A4CE-4788-AC89-A418CDD117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C150D701-E19D-4AF3-9CF2-667676CEAF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4EB972-0C59-4098-BDD1-9A55447012C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122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2"/>
            <a:ext cx="11029950" cy="537190"/>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91" y="1362629"/>
            <a:ext cx="9744075" cy="497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E1D410CC-6E35-4845-A100-7CA11051A09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5" name="Content Placeholder 2">
            <a:extLst>
              <a:ext uri="{FF2B5EF4-FFF2-40B4-BE49-F238E27FC236}">
                <a16:creationId xmlns:a16="http://schemas.microsoft.com/office/drawing/2014/main" id="{0DC922D8-506A-40BB-8CE5-7AB712F93CC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BBFD56C1-071E-4EA7-B68F-2077CCF67B8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5750F7B8-9F6F-41F8-943D-5FAF3F8CD0C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B89FB9-AEE2-4F9E-89CA-9FC30DFE155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348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613185"/>
            <a:ext cx="11029950" cy="448699"/>
          </a:xfrm>
        </p:spPr>
        <p:txBody>
          <a:bodyPr>
            <a:normAutofit fontScale="90000"/>
          </a:bodyPr>
          <a:lstStyle/>
          <a:p>
            <a:r>
              <a:rPr lang="en-US" altLang="en-US" b="1" dirty="0">
                <a:solidFill>
                  <a:srgbClr val="002060"/>
                </a:solidFill>
                <a:latin typeface="Book Antiqua" pitchFamily="18" charset="0"/>
              </a:rPr>
              <a:t>                                                      </a:t>
            </a:r>
            <a:r>
              <a:rPr lang="en-US" altLang="en-US" b="1" dirty="0" err="1">
                <a:solidFill>
                  <a:srgbClr val="002060"/>
                </a:solidFill>
                <a:latin typeface="Book Antiqua" pitchFamily="18" charset="0"/>
              </a:rPr>
              <a:t>Crc</a:t>
            </a:r>
            <a:r>
              <a:rPr lang="en-US" altLang="en-US" b="1" dirty="0">
                <a:solidFill>
                  <a:srgbClr val="002060"/>
                </a:solidFill>
                <a:latin typeface="Book Antiqua" pitchFamily="18" charset="0"/>
              </a:rPr>
              <a:t> card</a:t>
            </a:r>
            <a:endParaRPr lang="en-US" b="1" dirty="0">
              <a:solidFill>
                <a:srgbClr val="00206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8630" y="1480421"/>
            <a:ext cx="11233150" cy="849312"/>
          </a:xfrm>
        </p:spPr>
        <p:txBody>
          <a:bodyPr>
            <a:noAutofit/>
          </a:bodyPr>
          <a:lstStyle/>
          <a:p>
            <a:pPr>
              <a:buFont typeface="Wingdings" pitchFamily="2" charset="2"/>
              <a:buChar char="q"/>
            </a:pPr>
            <a:r>
              <a:rPr lang="en-US" altLang="en-US" sz="2000" b="1" dirty="0">
                <a:solidFill>
                  <a:srgbClr val="C00000"/>
                </a:solidFill>
                <a:latin typeface="+mj-lt"/>
              </a:rPr>
              <a:t>C</a:t>
            </a:r>
            <a:r>
              <a:rPr lang="en-US" altLang="en-US" sz="2000" dirty="0">
                <a:latin typeface="+mj-lt"/>
              </a:rPr>
              <a:t>lass </a:t>
            </a:r>
            <a:r>
              <a:rPr lang="en-US" altLang="en-US" sz="2000" b="1" dirty="0">
                <a:solidFill>
                  <a:srgbClr val="C00000"/>
                </a:solidFill>
                <a:latin typeface="+mj-lt"/>
              </a:rPr>
              <a:t>R</a:t>
            </a:r>
            <a:r>
              <a:rPr lang="en-US" altLang="en-US" sz="2000" dirty="0">
                <a:latin typeface="+mj-lt"/>
              </a:rPr>
              <a:t>esponsibility </a:t>
            </a:r>
            <a:r>
              <a:rPr lang="en-US" altLang="en-US" sz="2000" b="1" dirty="0">
                <a:solidFill>
                  <a:srgbClr val="C00000"/>
                </a:solidFill>
                <a:latin typeface="+mj-lt"/>
              </a:rPr>
              <a:t>C</a:t>
            </a:r>
            <a:r>
              <a:rPr lang="en-US" altLang="en-US" sz="2000" dirty="0">
                <a:latin typeface="+mj-lt"/>
              </a:rPr>
              <a:t>ollaboration</a:t>
            </a:r>
          </a:p>
          <a:p>
            <a:pPr>
              <a:buFont typeface="Wingdings" pitchFamily="2" charset="2"/>
              <a:buChar char="q"/>
            </a:pPr>
            <a:r>
              <a:rPr lang="en-US" altLang="en-US" sz="2000" dirty="0">
                <a:latin typeface="+mj-lt"/>
              </a:rPr>
              <a:t>CRC goals: provide the simplest possible conceptual introduction to OO design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8" y="2597822"/>
            <a:ext cx="5760721" cy="357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srcRect/>
          <a:stretch>
            <a:fillRect/>
          </a:stretch>
        </p:blipFill>
        <p:spPr bwMode="auto">
          <a:xfrm>
            <a:off x="6677999" y="2580968"/>
            <a:ext cx="5029200" cy="3657600"/>
          </a:xfrm>
          <a:prstGeom prst="rect">
            <a:avLst/>
          </a:prstGeom>
          <a:noFill/>
          <a:ln w="12700">
            <a:noFill/>
            <a:miter lim="800000"/>
            <a:headEnd/>
            <a:tailEnd/>
          </a:ln>
        </p:spPr>
      </p:pic>
      <p:sp>
        <p:nvSpPr>
          <p:cNvPr id="8" name="Slide Number Placeholder 3">
            <a:extLst>
              <a:ext uri="{FF2B5EF4-FFF2-40B4-BE49-F238E27FC236}">
                <a16:creationId xmlns:a16="http://schemas.microsoft.com/office/drawing/2014/main" id="{145E2030-5BF4-40BA-A10C-9306DE1110C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9" name="Content Placeholder 2">
            <a:extLst>
              <a:ext uri="{FF2B5EF4-FFF2-40B4-BE49-F238E27FC236}">
                <a16:creationId xmlns:a16="http://schemas.microsoft.com/office/drawing/2014/main" id="{B2A456F0-16A2-41F9-8846-203FDD4BF61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A2BB489-F6EE-4DDA-9814-3EE06A0577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3271837C-BBC3-4DC7-9BD9-B6786143B43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2" name="Rectangle 11" descr="M. Mhahudul Hasan">
            <a:extLst>
              <a:ext uri="{FF2B5EF4-FFF2-40B4-BE49-F238E27FC236}">
                <a16:creationId xmlns:a16="http://schemas.microsoft.com/office/drawing/2014/main" id="{0EAF3F8C-DCB3-4CB0-ADF7-9E9E471B2E0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60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98436"/>
            <a:ext cx="11029950" cy="581435"/>
          </a:xfrm>
        </p:spPr>
        <p:txBody>
          <a:bodyPr/>
          <a:lstStyle/>
          <a:p>
            <a:pPr algn="ctr"/>
            <a:r>
              <a:rPr lang="en-US" altLang="en-US" b="1" dirty="0" err="1">
                <a:solidFill>
                  <a:srgbClr val="0070C0"/>
                </a:solidFill>
                <a:latin typeface="Book Antiqua" pitchFamily="18" charset="0"/>
              </a:rPr>
              <a:t>Crc</a:t>
            </a:r>
            <a:r>
              <a:rPr lang="en-US" altLang="en-US" b="1" dirty="0">
                <a:solidFill>
                  <a:srgbClr val="0070C0"/>
                </a:solidFill>
                <a:latin typeface="Book Antiqua" pitchFamily="18" charset="0"/>
              </a:rPr>
              <a:t>  card</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655" y="1368527"/>
            <a:ext cx="10972597" cy="4722557"/>
          </a:xfrm>
        </p:spPr>
        <p:txBody>
          <a:bodyPr>
            <a:noAutofit/>
          </a:bodyPr>
          <a:lstStyle/>
          <a:p>
            <a:pPr marL="216512" indent="-292290">
              <a:buFont typeface="Wingdings" pitchFamily="2" charset="2"/>
              <a:buChar char="q"/>
              <a:defRPr/>
            </a:pPr>
            <a:r>
              <a:rPr lang="en-US" sz="2200" dirty="0">
                <a:latin typeface="+mj-lt"/>
              </a:rPr>
              <a:t>A CRC card is a 3-x-5" or 4-x-6" lined index card. </a:t>
            </a:r>
          </a:p>
          <a:p>
            <a:pPr marL="216512" indent="-292290">
              <a:buFont typeface="Wingdings" pitchFamily="2" charset="2"/>
              <a:buChar char="q"/>
              <a:defRPr/>
            </a:pPr>
            <a:r>
              <a:rPr lang="en-US" sz="2200" dirty="0">
                <a:solidFill>
                  <a:srgbClr val="C00000"/>
                </a:solidFill>
                <a:latin typeface="+mj-lt"/>
              </a:rPr>
              <a:t>The physical nature</a:t>
            </a:r>
            <a:r>
              <a:rPr lang="en-US" sz="2200" dirty="0">
                <a:latin typeface="+mj-lt"/>
              </a:rPr>
              <a:t> of the cards emphasizes the division of responsibility across objects. </a:t>
            </a:r>
          </a:p>
          <a:p>
            <a:pPr marL="216512" indent="-292290">
              <a:buFont typeface="Wingdings" pitchFamily="2" charset="2"/>
              <a:buChar char="q"/>
              <a:defRPr/>
            </a:pPr>
            <a:r>
              <a:rPr lang="en-US" sz="2200" dirty="0">
                <a:solidFill>
                  <a:srgbClr val="C00000"/>
                </a:solidFill>
                <a:latin typeface="+mj-lt"/>
              </a:rPr>
              <a:t>The physical size</a:t>
            </a:r>
            <a:r>
              <a:rPr lang="en-US" sz="2200" dirty="0">
                <a:latin typeface="+mj-lt"/>
              </a:rPr>
              <a:t> of the cards also helps to establish limits for the size and complexity of the classes. </a:t>
            </a:r>
          </a:p>
          <a:p>
            <a:pPr marL="216512" indent="-292290">
              <a:buFont typeface="Wingdings" pitchFamily="2" charset="2"/>
              <a:buChar char="q"/>
              <a:defRPr/>
            </a:pPr>
            <a:r>
              <a:rPr lang="en-US" sz="2200" dirty="0">
                <a:latin typeface="+mj-lt"/>
              </a:rPr>
              <a:t>The CRC card technique does not use the UML, instead it is used to discover information about </a:t>
            </a:r>
            <a:r>
              <a:rPr lang="en-US" sz="2200">
                <a:latin typeface="+mj-lt"/>
              </a:rPr>
              <a:t>classes </a:t>
            </a:r>
            <a:r>
              <a:rPr lang="en-US" sz="2200" smtClean="0">
                <a:latin typeface="+mj-lt"/>
              </a:rPr>
              <a:t>that </a:t>
            </a:r>
            <a:r>
              <a:rPr lang="en-US" sz="2200" dirty="0">
                <a:latin typeface="+mj-lt"/>
              </a:rPr>
              <a:t>is then placed into a UML Class diagram.</a:t>
            </a:r>
          </a:p>
          <a:p>
            <a:pPr marL="216512" indent="-292290">
              <a:buFont typeface="Wingdings" pitchFamily="2" charset="2"/>
              <a:buChar char="q"/>
              <a:defRPr/>
            </a:pPr>
            <a:r>
              <a:rPr lang="en-US" sz="2200" dirty="0">
                <a:latin typeface="+mj-lt"/>
              </a:rPr>
              <a:t>The body of the card is divided in half. </a:t>
            </a:r>
          </a:p>
          <a:p>
            <a:pPr lvl="1" indent="-292290">
              <a:buFont typeface="Wingdings" pitchFamily="2" charset="2"/>
              <a:buChar char="§"/>
              <a:defRPr/>
            </a:pPr>
            <a:r>
              <a:rPr lang="en-US" sz="2200" dirty="0">
                <a:latin typeface="+mj-lt"/>
              </a:rPr>
              <a:t>The left column/half lists the responsibilities of the class</a:t>
            </a:r>
          </a:p>
          <a:p>
            <a:pPr lvl="1" indent="-292290">
              <a:buFont typeface="Wingdings" pitchFamily="2" charset="2"/>
              <a:buChar char="§"/>
              <a:defRPr/>
            </a:pPr>
            <a:r>
              <a:rPr lang="en-US" sz="2200" dirty="0">
                <a:latin typeface="+mj-lt"/>
              </a:rPr>
              <a:t>The right column/half lists the other objects that it works with, the collaborators, </a:t>
            </a:r>
            <a:br>
              <a:rPr lang="en-US" sz="2200" dirty="0">
                <a:latin typeface="+mj-lt"/>
              </a:rPr>
            </a:br>
            <a:r>
              <a:rPr lang="en-US" sz="2200" dirty="0">
                <a:latin typeface="+mj-lt"/>
              </a:rPr>
              <a:t>to fulfill each responsibility.</a:t>
            </a:r>
          </a:p>
        </p:txBody>
      </p:sp>
      <p:sp>
        <p:nvSpPr>
          <p:cNvPr id="5" name="Slide Number Placeholder 3">
            <a:extLst>
              <a:ext uri="{FF2B5EF4-FFF2-40B4-BE49-F238E27FC236}">
                <a16:creationId xmlns:a16="http://schemas.microsoft.com/office/drawing/2014/main" id="{A1731005-03BA-455E-978F-7CDDA46D107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6" name="Content Placeholder 2">
            <a:extLst>
              <a:ext uri="{FF2B5EF4-FFF2-40B4-BE49-F238E27FC236}">
                <a16:creationId xmlns:a16="http://schemas.microsoft.com/office/drawing/2014/main" id="{D8CBD3A7-3D98-4CCC-9ADA-C069C8BAE5A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D9554B4-0BEC-4C7C-ADAD-9DD9E034BA9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40493980-1119-46E1-BD7B-8CB122DFC82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98BE3DDE-888E-4386-9A02-13D58A4E61B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3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39"/>
            <a:ext cx="11029950" cy="610931"/>
          </a:xfrm>
        </p:spPr>
        <p:txBody>
          <a:bodyPr/>
          <a:lstStyle/>
          <a:p>
            <a:pPr algn="ctr"/>
            <a:r>
              <a:rPr lang="en-US" altLang="en-US" b="1" dirty="0">
                <a:solidFill>
                  <a:srgbClr val="0070C0"/>
                </a:solidFill>
                <a:latin typeface="Book Antiqua" pitchFamily="18" charset="0"/>
              </a:rPr>
              <a:t>Class  vs.  Object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942" y="1335497"/>
            <a:ext cx="11168063" cy="2027135"/>
          </a:xfrm>
        </p:spPr>
        <p:txBody>
          <a:bodyPr>
            <a:noAutofit/>
          </a:bodyPr>
          <a:lstStyle/>
          <a:p>
            <a:pPr>
              <a:buFont typeface="Wingdings" pitchFamily="2" charset="2"/>
              <a:buChar char="q"/>
            </a:pPr>
            <a:r>
              <a:rPr lang="en-US" altLang="en-US" sz="2200" dirty="0">
                <a:latin typeface="+mj-lt"/>
              </a:rPr>
              <a:t>The class defines the </a:t>
            </a:r>
            <a:r>
              <a:rPr lang="en-US" altLang="en-US" sz="2200" i="1" dirty="0">
                <a:latin typeface="+mj-lt"/>
              </a:rPr>
              <a:t>rules; </a:t>
            </a:r>
            <a:r>
              <a:rPr lang="en-US" altLang="en-US" sz="2200" dirty="0">
                <a:latin typeface="+mj-lt"/>
              </a:rPr>
              <a:t>the objects express the </a:t>
            </a:r>
            <a:r>
              <a:rPr lang="en-US" altLang="en-US" sz="2200" i="1" dirty="0">
                <a:latin typeface="+mj-lt"/>
              </a:rPr>
              <a:t>facts. </a:t>
            </a:r>
            <a:r>
              <a:rPr lang="en-US" altLang="en-US" sz="2200" dirty="0">
                <a:latin typeface="+mj-lt"/>
              </a:rPr>
              <a:t> The class defines what </a:t>
            </a:r>
            <a:r>
              <a:rPr lang="en-US" altLang="en-US" sz="2200" i="1" dirty="0">
                <a:latin typeface="+mj-lt"/>
              </a:rPr>
              <a:t>can be; </a:t>
            </a:r>
            <a:r>
              <a:rPr lang="en-US" altLang="en-US" sz="2200" dirty="0">
                <a:latin typeface="+mj-lt"/>
              </a:rPr>
              <a:t>the object describes </a:t>
            </a:r>
            <a:r>
              <a:rPr lang="en-US" altLang="en-US" sz="2200" i="1" dirty="0">
                <a:latin typeface="+mj-lt"/>
              </a:rPr>
              <a:t>what is.</a:t>
            </a:r>
          </a:p>
          <a:p>
            <a:pPr>
              <a:buFont typeface="Wingdings" pitchFamily="2" charset="2"/>
              <a:buChar char="q"/>
            </a:pPr>
            <a:r>
              <a:rPr lang="en-US" altLang="en-US" sz="2200" dirty="0">
                <a:latin typeface="+mj-lt"/>
              </a:rPr>
              <a:t> If the Class diagram says, “</a:t>
            </a:r>
            <a:r>
              <a:rPr lang="en-US" altLang="en-US" sz="2200" i="1" dirty="0">
                <a:latin typeface="+mj-lt"/>
              </a:rPr>
              <a:t>This is the way things should be</a:t>
            </a:r>
            <a:r>
              <a:rPr lang="en-US" altLang="en-US" sz="2200" dirty="0">
                <a:latin typeface="+mj-lt"/>
              </a:rPr>
              <a:t>” but the Object diagram graphically demonstrates that “</a:t>
            </a:r>
            <a:r>
              <a:rPr lang="en-US" altLang="en-US" sz="2200" i="1" dirty="0">
                <a:latin typeface="+mj-lt"/>
              </a:rPr>
              <a:t>it just </a:t>
            </a:r>
            <a:r>
              <a:rPr lang="en-US" altLang="en-US" sz="2200" i="1" dirty="0" err="1">
                <a:latin typeface="+mj-lt"/>
              </a:rPr>
              <a:t>ain’t</a:t>
            </a:r>
            <a:r>
              <a:rPr lang="en-US" altLang="en-US" sz="2200" i="1" dirty="0">
                <a:latin typeface="+mj-lt"/>
              </a:rPr>
              <a:t> so</a:t>
            </a:r>
            <a:r>
              <a:rPr lang="en-US" altLang="en-US" sz="2200" dirty="0">
                <a:latin typeface="+mj-lt"/>
              </a:rPr>
              <a:t>” then you have a very specific problem to track down. </a:t>
            </a:r>
          </a:p>
          <a:p>
            <a:pPr>
              <a:buFont typeface="Wingdings" pitchFamily="2" charset="2"/>
              <a:buChar char="q"/>
            </a:pPr>
            <a:r>
              <a:rPr lang="en-US" altLang="en-US" sz="2200" dirty="0">
                <a:latin typeface="+mj-lt"/>
              </a:rPr>
              <a:t> The Object diagram can confirm that everything is working as it should.</a:t>
            </a:r>
          </a:p>
        </p:txBody>
      </p:sp>
      <p:pic>
        <p:nvPicPr>
          <p:cNvPr id="6" name="Picture 2" descr="http://i.stack.imgur.com/eM6pB.jpg"/>
          <p:cNvPicPr>
            <a:picLocks noChangeAspect="1" noChangeArrowheads="1"/>
          </p:cNvPicPr>
          <p:nvPr/>
        </p:nvPicPr>
        <p:blipFill>
          <a:blip r:embed="rId2"/>
          <a:srcRect/>
          <a:stretch>
            <a:fillRect/>
          </a:stretch>
        </p:blipFill>
        <p:spPr bwMode="auto">
          <a:xfrm>
            <a:off x="2395143" y="3747319"/>
            <a:ext cx="7578725" cy="2809814"/>
          </a:xfrm>
          <a:prstGeom prst="rect">
            <a:avLst/>
          </a:prstGeom>
          <a:noFill/>
        </p:spPr>
      </p:pic>
      <p:sp>
        <p:nvSpPr>
          <p:cNvPr id="5" name="Slide Number Placeholder 3">
            <a:extLst>
              <a:ext uri="{FF2B5EF4-FFF2-40B4-BE49-F238E27FC236}">
                <a16:creationId xmlns:a16="http://schemas.microsoft.com/office/drawing/2014/main" id="{069D601A-1BB2-4DA4-A2A9-22F207780CD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36</a:t>
            </a:fld>
            <a:r>
              <a:rPr lang="en-US" sz="1400" b="1" dirty="0"/>
              <a:t> </a:t>
            </a:r>
          </a:p>
        </p:txBody>
      </p:sp>
      <p:sp>
        <p:nvSpPr>
          <p:cNvPr id="7" name="Content Placeholder 2">
            <a:extLst>
              <a:ext uri="{FF2B5EF4-FFF2-40B4-BE49-F238E27FC236}">
                <a16:creationId xmlns:a16="http://schemas.microsoft.com/office/drawing/2014/main" id="{836F1042-2732-414A-A23E-BB9465B4756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770FC409-2EA4-4078-A244-E220303355A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81341B51-0597-4894-8A66-DA19620B15D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D1AF61AB-6611-4B54-BC97-C4E211A59B5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52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37</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583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2024063"/>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1: </a:t>
            </a:r>
            <a:r>
              <a:rPr lang="en-US" sz="2000" dirty="0"/>
              <a:t>Draw the Class notation for Class Named </a:t>
            </a:r>
            <a:r>
              <a:rPr lang="en-US" sz="2000" b="1" dirty="0"/>
              <a:t>‘Book’</a:t>
            </a:r>
            <a:r>
              <a:rPr lang="en-US" sz="2000" dirty="0"/>
              <a:t>.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38</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579273382"/>
              </p:ext>
            </p:extLst>
          </p:nvPr>
        </p:nvGraphicFramePr>
        <p:xfrm>
          <a:off x="770709" y="2521131"/>
          <a:ext cx="10701692" cy="3291840"/>
        </p:xfrm>
        <a:graphic>
          <a:graphicData uri="http://schemas.openxmlformats.org/drawingml/2006/table">
            <a:tbl>
              <a:tblPr firstRow="1" firstCol="1" bandRow="1"/>
              <a:tblGrid>
                <a:gridCol w="5108378">
                  <a:extLst>
                    <a:ext uri="{9D8B030D-6E8A-4147-A177-3AD203B41FA5}">
                      <a16:colId xmlns:a16="http://schemas.microsoft.com/office/drawing/2014/main" val="2143655122"/>
                    </a:ext>
                  </a:extLst>
                </a:gridCol>
                <a:gridCol w="5593314">
                  <a:extLst>
                    <a:ext uri="{9D8B030D-6E8A-4147-A177-3AD203B41FA5}">
                      <a16:colId xmlns:a16="http://schemas.microsoft.com/office/drawing/2014/main" val="3373783146"/>
                    </a:ext>
                  </a:extLst>
                </a:gridCol>
              </a:tblGrid>
              <a:tr h="3291840">
                <a:tc>
                  <a:txBody>
                    <a:bodyPr/>
                    <a:lstStyle/>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The private attributes of the class are:</a:t>
                      </a:r>
                    </a:p>
                    <a:p>
                      <a:pPr marL="457200" marR="0" algn="ctr">
                        <a:spcBef>
                          <a:spcPts val="0"/>
                        </a:spcBef>
                        <a:spcAft>
                          <a:spcPts val="0"/>
                        </a:spcAft>
                      </a:pPr>
                      <a:endParaRPr lang="en-US" sz="20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bookID</a:t>
                      </a:r>
                      <a:r>
                        <a:rPr lang="en-US" sz="2000" dirty="0">
                          <a:effectLst/>
                          <a:latin typeface="Times New Roman" panose="02020603050405020304" pitchFamily="18" charset="0"/>
                          <a:ea typeface="Times New Roman" panose="02020603050405020304" pitchFamily="18" charset="0"/>
                        </a:rPr>
                        <a:t> (Numeric; assigned by system, default value: none),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bookName</a:t>
                      </a:r>
                      <a:r>
                        <a:rPr lang="en-US" sz="2000" dirty="0">
                          <a:effectLst/>
                          <a:latin typeface="Times New Roman" panose="02020603050405020304" pitchFamily="18" charset="0"/>
                          <a:ea typeface="Times New Roman" panose="02020603050405020304" pitchFamily="18" charset="0"/>
                        </a:rPr>
                        <a:t> (String),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authorName</a:t>
                      </a:r>
                      <a:r>
                        <a:rPr lang="en-US" sz="2000" dirty="0">
                          <a:effectLst/>
                          <a:latin typeface="Times New Roman" panose="02020603050405020304" pitchFamily="18" charset="0"/>
                          <a:ea typeface="Times New Roman" panose="02020603050405020304" pitchFamily="18" charset="0"/>
                        </a:rPr>
                        <a:t>(String)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bookCopy</a:t>
                      </a:r>
                      <a:r>
                        <a:rPr lang="en-US" sz="2000" dirty="0">
                          <a:effectLst/>
                          <a:latin typeface="Times New Roman" panose="02020603050405020304" pitchFamily="18" charset="0"/>
                          <a:ea typeface="Times New Roman" panose="02020603050405020304" pitchFamily="18" charset="0"/>
                        </a:rPr>
                        <a:t>(Numeric),</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totalBook</a:t>
                      </a:r>
                      <a:r>
                        <a:rPr lang="en-US" sz="2000" dirty="0">
                          <a:effectLst/>
                          <a:latin typeface="Times New Roman" panose="02020603050405020304" pitchFamily="18" charset="0"/>
                          <a:ea typeface="Times New Roman" panose="02020603050405020304" pitchFamily="18" charset="0"/>
                        </a:rPr>
                        <a:t>(Static and numeric)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Public methods of this class are:</a:t>
                      </a:r>
                    </a:p>
                    <a:p>
                      <a:pPr marL="457200" marR="0" algn="ctr">
                        <a:spcBef>
                          <a:spcPts val="0"/>
                        </a:spcBef>
                        <a:spcAft>
                          <a:spcPts val="0"/>
                        </a:spcAft>
                      </a:pPr>
                      <a:endParaRPr lang="en-US" sz="20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setBookID</a:t>
                      </a:r>
                      <a:r>
                        <a:rPr lang="en-US" sz="2000" dirty="0">
                          <a:effectLst/>
                          <a:latin typeface="Times New Roman" panose="02020603050405020304" pitchFamily="18" charset="0"/>
                          <a:ea typeface="Times New Roman" panose="02020603050405020304" pitchFamily="18" charset="0"/>
                        </a:rPr>
                        <a:t>(Numeric; assigned by system, default value: none),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setBookName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setAuthorName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addBookCopy</a:t>
                      </a:r>
                      <a:r>
                        <a:rPr lang="en-US" sz="2000" dirty="0">
                          <a:effectLst/>
                          <a:latin typeface="Times New Roman" panose="02020603050405020304" pitchFamily="18" charset="0"/>
                          <a:ea typeface="Times New Roman" panose="02020603050405020304" pitchFamily="18" charset="0"/>
                        </a:rPr>
                        <a:t>(Numeric ,default value: zero),</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deleteBookCopy</a:t>
                      </a:r>
                      <a:r>
                        <a:rPr lang="en-US" sz="2000" dirty="0">
                          <a:effectLst/>
                          <a:latin typeface="Times New Roman" panose="02020603050405020304" pitchFamily="18" charset="0"/>
                          <a:ea typeface="Times New Roman" panose="02020603050405020304" pitchFamily="18" charset="0"/>
                        </a:rPr>
                        <a:t>(Numeric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showBookInfo</a:t>
                      </a:r>
                      <a:r>
                        <a:rPr lang="en-US" sz="2000" dirty="0">
                          <a:effectLst/>
                          <a:latin typeface="Times New Roman" panose="02020603050405020304" pitchFamily="18" charset="0"/>
                          <a:ea typeface="Times New Roman" panose="02020603050405020304" pitchFamily="18" charset="0"/>
                        </a:rPr>
                        <a:t> (void)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984541"/>
                  </a:ext>
                </a:extLst>
              </a:tr>
            </a:tbl>
          </a:graphicData>
        </a:graphic>
      </p:graphicFrame>
    </p:spTree>
    <p:extLst>
      <p:ext uri="{BB962C8B-B14F-4D97-AF65-F5344CB8AC3E}">
        <p14:creationId xmlns:p14="http://schemas.microsoft.com/office/powerpoint/2010/main" val="201070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2: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39</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30815" y="1622675"/>
            <a:ext cx="10068092" cy="415498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Student may attend any number of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course may have any number of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Instructors teach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course there is at least one instructor</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may teach zero or more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zero or more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student may be a registered member of one or more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belongs to exactly one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is assigned to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has one or more instructors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department there is exactly one instructor acting as the department chair</a:t>
            </a:r>
            <a:endParaRPr lang="en-US" sz="2200" dirty="0"/>
          </a:p>
        </p:txBody>
      </p:sp>
    </p:spTree>
    <p:extLst>
      <p:ext uri="{BB962C8B-B14F-4D97-AF65-F5344CB8AC3E}">
        <p14:creationId xmlns:p14="http://schemas.microsoft.com/office/powerpoint/2010/main" val="258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24695"/>
            <a:ext cx="11029950" cy="537190"/>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123" y="1316191"/>
            <a:ext cx="11455400" cy="4270375"/>
          </a:xfrm>
        </p:spPr>
        <p:txBody>
          <a:bodyPr>
            <a:noAutofit/>
          </a:bodyPr>
          <a:lstStyle/>
          <a:p>
            <a:pPr>
              <a:buFont typeface="Wingdings" pitchFamily="2" charset="2"/>
              <a:buChar char="q"/>
            </a:pPr>
            <a:r>
              <a:rPr lang="en-US" altLang="en-US" sz="2200" dirty="0">
                <a:latin typeface="+mj-lt"/>
              </a:rPr>
              <a:t>An attribute describes a piece of information that an object owns or knows about itself.</a:t>
            </a:r>
          </a:p>
          <a:p>
            <a:pPr>
              <a:buFont typeface="Wingdings" pitchFamily="2" charset="2"/>
              <a:buChar char="q"/>
            </a:pPr>
            <a:r>
              <a:rPr lang="en-US" altLang="en-US" sz="2200" dirty="0">
                <a:latin typeface="+mj-lt"/>
              </a:rPr>
              <a:t> Attribute visibility:</a:t>
            </a:r>
            <a:endParaRPr lang="en-US" altLang="en-US" sz="2200" dirty="0">
              <a:solidFill>
                <a:srgbClr val="C00000"/>
              </a:solidFill>
              <a:latin typeface="+mj-lt"/>
            </a:endParaRPr>
          </a:p>
          <a:p>
            <a:pPr>
              <a:buFont typeface="Wingdings" pitchFamily="2" charset="2"/>
              <a:buChar char="§"/>
            </a:pPr>
            <a:r>
              <a:rPr lang="en-US" altLang="en-US" sz="2200" dirty="0">
                <a:solidFill>
                  <a:srgbClr val="C00000"/>
                </a:solidFill>
                <a:latin typeface="+mj-lt"/>
              </a:rPr>
              <a:t>Public (+) visibility</a:t>
            </a:r>
            <a:r>
              <a:rPr lang="en-US" altLang="en-US" sz="2200" dirty="0">
                <a:latin typeface="+mj-lt"/>
              </a:rPr>
              <a:t> allows access to objects of all other classes. Default accesses specifier. </a:t>
            </a:r>
          </a:p>
          <a:p>
            <a:pPr>
              <a:buFont typeface="Wingdings" pitchFamily="2" charset="2"/>
              <a:buChar char="§"/>
            </a:pPr>
            <a:r>
              <a:rPr lang="en-US" altLang="en-US" sz="2200" dirty="0">
                <a:solidFill>
                  <a:srgbClr val="C00000"/>
                </a:solidFill>
                <a:latin typeface="+mj-lt"/>
              </a:rPr>
              <a:t>Private (-) visibility </a:t>
            </a:r>
            <a:r>
              <a:rPr lang="en-US" altLang="en-US" sz="2200" dirty="0">
                <a:latin typeface="+mj-lt"/>
              </a:rPr>
              <a:t>limits access to within the class itself except </a:t>
            </a:r>
            <a:r>
              <a:rPr lang="en-US" altLang="en-US" sz="2200" dirty="0">
                <a:solidFill>
                  <a:srgbClr val="0070C0"/>
                </a:solidFill>
                <a:latin typeface="+mj-lt"/>
              </a:rPr>
              <a:t>friend function</a:t>
            </a:r>
            <a:r>
              <a:rPr lang="en-US" altLang="en-US" sz="2200" dirty="0">
                <a:latin typeface="+mj-lt"/>
              </a:rPr>
              <a:t>.</a:t>
            </a:r>
            <a:br>
              <a:rPr lang="en-US" altLang="en-US" sz="2200" dirty="0">
                <a:latin typeface="+mj-lt"/>
              </a:rPr>
            </a:br>
            <a:r>
              <a:rPr lang="en-US" altLang="en-US" sz="2200" dirty="0">
                <a:latin typeface="+mj-lt"/>
              </a:rPr>
              <a:t>For example, only operations of the class have access to a private attribute.</a:t>
            </a:r>
          </a:p>
          <a:p>
            <a:pPr>
              <a:buFont typeface="Wingdings" pitchFamily="2" charset="2"/>
              <a:buChar char="§"/>
            </a:pPr>
            <a:r>
              <a:rPr lang="en-US" altLang="en-US" sz="2200" dirty="0">
                <a:solidFill>
                  <a:srgbClr val="C00000"/>
                </a:solidFill>
                <a:latin typeface="+mj-lt"/>
              </a:rPr>
              <a:t>Protected (#) visibility </a:t>
            </a:r>
            <a:r>
              <a:rPr lang="en-US" altLang="en-US" sz="2200" dirty="0">
                <a:latin typeface="+mj-lt"/>
              </a:rPr>
              <a:t>allows access by subclasses. In case of </a:t>
            </a:r>
            <a:r>
              <a:rPr lang="en-US" altLang="en-US" sz="2200" dirty="0">
                <a:solidFill>
                  <a:srgbClr val="0070C0"/>
                </a:solidFill>
                <a:latin typeface="+mj-lt"/>
              </a:rPr>
              <a:t>generalizations</a:t>
            </a:r>
            <a:r>
              <a:rPr lang="en-US" altLang="en-US" sz="2200" dirty="0">
                <a:latin typeface="+mj-lt"/>
              </a:rPr>
              <a:t> (</a:t>
            </a:r>
            <a:r>
              <a:rPr lang="en-US" altLang="en-US" sz="2200" dirty="0">
                <a:solidFill>
                  <a:srgbClr val="7030A0"/>
                </a:solidFill>
                <a:latin typeface="+mj-lt"/>
              </a:rPr>
              <a:t>inheritance</a:t>
            </a:r>
            <a:r>
              <a:rPr lang="en-US" altLang="en-US" sz="2200" dirty="0">
                <a:latin typeface="+mj-lt"/>
              </a:rPr>
              <a:t>), subclasses must have access to the attributes and operations of the super-class or they cannot be inherited.</a:t>
            </a:r>
          </a:p>
          <a:p>
            <a:pPr>
              <a:buFont typeface="Wingdings" pitchFamily="2" charset="2"/>
              <a:buChar char="§"/>
            </a:pPr>
            <a:r>
              <a:rPr lang="en-US" altLang="en-US" sz="2200" dirty="0">
                <a:solidFill>
                  <a:srgbClr val="C00000"/>
                </a:solidFill>
                <a:latin typeface="+mj-lt"/>
              </a:rPr>
              <a:t>Package (~) visibility </a:t>
            </a:r>
            <a:r>
              <a:rPr lang="en-US" altLang="en-US" sz="2200" dirty="0">
                <a:latin typeface="+mj-lt"/>
              </a:rPr>
              <a:t>allows access to other objects in the same package.</a:t>
            </a:r>
          </a:p>
        </p:txBody>
      </p:sp>
      <p:sp>
        <p:nvSpPr>
          <p:cNvPr id="5" name="Slide Number Placeholder 3">
            <a:extLst>
              <a:ext uri="{FF2B5EF4-FFF2-40B4-BE49-F238E27FC236}">
                <a16:creationId xmlns:a16="http://schemas.microsoft.com/office/drawing/2014/main" id="{8A6FC450-7A51-4844-BCA0-004440EE9F4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6" name="Content Placeholder 2">
            <a:extLst>
              <a:ext uri="{FF2B5EF4-FFF2-40B4-BE49-F238E27FC236}">
                <a16:creationId xmlns:a16="http://schemas.microsoft.com/office/drawing/2014/main" id="{1F8AF52D-7388-40CD-97AE-894D96B4E17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5B7C077-6F25-4F2C-8197-C119CCC489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AC7CE251-B39F-4BD7-B774-DC2F1A65218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DA020ABB-43DF-49E2-ABC1-7388E3F7B8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99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3: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40</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178510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building is owned by one person</a:t>
            </a:r>
          </a:p>
          <a:p>
            <a:r>
              <a:rPr lang="en-US" sz="2200" dirty="0">
                <a:latin typeface="Calibri" panose="020F0502020204030204" pitchFamily="34" charset="0"/>
                <a:ea typeface="Times New Roman" panose="02020603050405020304" pitchFamily="18" charset="0"/>
              </a:rPr>
              <a:t>A person may own more than one building</a:t>
            </a:r>
          </a:p>
          <a:p>
            <a:r>
              <a:rPr lang="en-US" sz="2200" dirty="0">
                <a:latin typeface="Calibri" panose="020F0502020204030204" pitchFamily="34" charset="0"/>
                <a:ea typeface="Times New Roman" panose="02020603050405020304" pitchFamily="18" charset="0"/>
              </a:rPr>
              <a:t>Each building is either a house or an apartment</a:t>
            </a:r>
          </a:p>
          <a:p>
            <a:r>
              <a:rPr lang="en-US" sz="2200" dirty="0">
                <a:latin typeface="Calibri" panose="020F0502020204030204" pitchFamily="34" charset="0"/>
                <a:ea typeface="Times New Roman" panose="02020603050405020304" pitchFamily="18" charset="0"/>
              </a:rPr>
              <a:t>An apartment contains two or more Rental Units</a:t>
            </a:r>
          </a:p>
          <a:p>
            <a:r>
              <a:rPr lang="en-US" sz="2200" dirty="0">
                <a:latin typeface="Calibri" panose="020F0502020204030204" pitchFamily="34" charset="0"/>
                <a:ea typeface="Times New Roman" panose="02020603050405020304" pitchFamily="18" charset="0"/>
              </a:rPr>
              <a:t>It is possible to buy a house, and rent or vacate a Rental Unit</a:t>
            </a:r>
          </a:p>
        </p:txBody>
      </p:sp>
    </p:spTree>
    <p:extLst>
      <p:ext uri="{BB962C8B-B14F-4D97-AF65-F5344CB8AC3E}">
        <p14:creationId xmlns:p14="http://schemas.microsoft.com/office/powerpoint/2010/main" val="241245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4: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41</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2123658"/>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company has one or more divisions</a:t>
            </a:r>
          </a:p>
          <a:p>
            <a:r>
              <a:rPr lang="en-US" sz="2200" dirty="0">
                <a:latin typeface="Calibri" panose="020F0502020204030204" pitchFamily="34" charset="0"/>
                <a:ea typeface="Times New Roman" panose="02020603050405020304" pitchFamily="18" charset="0"/>
              </a:rPr>
              <a:t>A division has one or more departments</a:t>
            </a:r>
          </a:p>
          <a:p>
            <a:r>
              <a:rPr lang="en-US" sz="2200" dirty="0">
                <a:latin typeface="Calibri" panose="020F0502020204030204" pitchFamily="34" charset="0"/>
                <a:ea typeface="Times New Roman" panose="02020603050405020304" pitchFamily="18" charset="0"/>
              </a:rPr>
              <a:t>A company can have one or more persons working as employees</a:t>
            </a:r>
          </a:p>
          <a:p>
            <a:r>
              <a:rPr lang="en-US" sz="2200" dirty="0">
                <a:latin typeface="Calibri" panose="020F0502020204030204" pitchFamily="34" charset="0"/>
                <a:ea typeface="Times New Roman" panose="02020603050405020304" pitchFamily="18" charset="0"/>
              </a:rPr>
              <a:t>A person is associated with the company as an employee</a:t>
            </a:r>
          </a:p>
          <a:p>
            <a:r>
              <a:rPr lang="en-US" sz="2200" dirty="0">
                <a:latin typeface="Calibri" panose="020F0502020204030204" pitchFamily="34" charset="0"/>
                <a:ea typeface="Times New Roman" panose="02020603050405020304" pitchFamily="18" charset="0"/>
              </a:rPr>
              <a:t>A department can have one or more persons assigned to it</a:t>
            </a:r>
          </a:p>
          <a:p>
            <a:r>
              <a:rPr lang="en-US" sz="2200" dirty="0">
                <a:latin typeface="Calibri" panose="020F0502020204030204" pitchFamily="34" charset="0"/>
                <a:ea typeface="Times New Roman" panose="02020603050405020304" pitchFamily="18" charset="0"/>
              </a:rPr>
              <a:t>A person is assigned to one department</a:t>
            </a:r>
          </a:p>
        </p:txBody>
      </p:sp>
    </p:spTree>
    <p:extLst>
      <p:ext uri="{BB962C8B-B14F-4D97-AF65-F5344CB8AC3E}">
        <p14:creationId xmlns:p14="http://schemas.microsoft.com/office/powerpoint/2010/main" val="47962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5: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42</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901337" y="1946217"/>
            <a:ext cx="10571064" cy="1446550"/>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The library contains books and journals. It may have several copies of a given book. Some of the books can be reserved for short-term loans and others for long-term. Member of library can borrow books. There is a special type of member- Member of Staff, who can borrow the journals. The system must keep track of when books and journals are borrowed.</a:t>
            </a:r>
          </a:p>
        </p:txBody>
      </p:sp>
    </p:spTree>
    <p:extLst>
      <p:ext uri="{BB962C8B-B14F-4D97-AF65-F5344CB8AC3E}">
        <p14:creationId xmlns:p14="http://schemas.microsoft.com/office/powerpoint/2010/main" val="343404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6: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43</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3477875"/>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A nonprofit organization depends on a number of different types of persons for its successful operation. Three types of persons are of greatest interest: employees, volunteers, and donors. Employees and volunteers work on various projects organized by the organization. One project consists of many sections. A volunteer works under the supervision of an employee. An employee is responsible to write reports on the project at the completion of the project. To become a recognized donor, a donor must have donated one or more items, and an item may have no donors, or one or more donors. Projects and events are also sponsored by sponsors. Sometimes a single project or event is sponsored by multiple sponsors. An event is made of various activities.</a:t>
            </a:r>
          </a:p>
        </p:txBody>
      </p:sp>
    </p:spTree>
    <p:extLst>
      <p:ext uri="{BB962C8B-B14F-4D97-AF65-F5344CB8AC3E}">
        <p14:creationId xmlns:p14="http://schemas.microsoft.com/office/powerpoint/2010/main" val="121533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3" y="524694"/>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94148" y="1507920"/>
            <a:ext cx="11455400" cy="4584700"/>
          </a:xfrm>
        </p:spPr>
        <p:txBody>
          <a:bodyPr>
            <a:noAutofit/>
          </a:bodyPr>
          <a:lstStyle/>
          <a:p>
            <a:pPr>
              <a:buNone/>
            </a:pPr>
            <a:r>
              <a:rPr lang="en-US" altLang="en-US" sz="2800" b="1" dirty="0">
                <a:solidFill>
                  <a:srgbClr val="C00000"/>
                </a:solidFill>
                <a:latin typeface="+mj-lt"/>
              </a:rPr>
              <a:t>   visibility / attribute name : data type = default value {constraints}</a:t>
            </a:r>
            <a:r>
              <a:rPr lang="en-US" altLang="en-US" sz="3200" b="1" dirty="0">
                <a:solidFill>
                  <a:srgbClr val="C00000"/>
                </a:solidFill>
                <a:latin typeface="+mj-lt"/>
              </a:rPr>
              <a:t/>
            </a:r>
            <a:br>
              <a:rPr lang="en-US" altLang="en-US" sz="3200" b="1" dirty="0">
                <a:solidFill>
                  <a:srgbClr val="C00000"/>
                </a:solidFill>
                <a:latin typeface="+mj-lt"/>
              </a:rPr>
            </a:br>
            <a:endParaRPr lang="en-US" altLang="en-US" sz="2000" b="1" dirty="0">
              <a:solidFill>
                <a:srgbClr val="C00000"/>
              </a:solidFill>
              <a:latin typeface="+mj-lt"/>
            </a:endParaRP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programming language will typically specify the valid options. For example, the minus sign represents the visibility “private” meaning only members of the class that defines the attribute may see the attribute.</a:t>
            </a:r>
          </a:p>
          <a:p>
            <a:r>
              <a:rPr lang="en-US" altLang="en-US" sz="2200" dirty="0">
                <a:latin typeface="+mj-lt"/>
              </a:rPr>
              <a:t> </a:t>
            </a:r>
            <a:r>
              <a:rPr lang="en-US" altLang="en-US" sz="2200" dirty="0">
                <a:solidFill>
                  <a:srgbClr val="C00000"/>
                </a:solidFill>
                <a:latin typeface="+mj-lt"/>
              </a:rPr>
              <a:t>Slash (/): </a:t>
            </a:r>
            <a:r>
              <a:rPr lang="en-US" altLang="en-US" sz="2200" dirty="0">
                <a:latin typeface="+mj-lt"/>
              </a:rPr>
              <a:t>The derived attribute indicator is </a:t>
            </a:r>
            <a:r>
              <a:rPr lang="en-US" altLang="en-US" sz="2200" i="1" dirty="0">
                <a:latin typeface="+mj-lt"/>
              </a:rPr>
              <a:t>Optional</a:t>
            </a:r>
            <a:r>
              <a:rPr lang="en-US" altLang="en-US" sz="2200" dirty="0">
                <a:latin typeface="+mj-lt"/>
              </a:rPr>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 (C = A* B).</a:t>
            </a:r>
          </a:p>
          <a:p>
            <a:r>
              <a:rPr lang="en-US" altLang="en-US" sz="2200" dirty="0">
                <a:solidFill>
                  <a:srgbClr val="C00000"/>
                </a:solidFill>
                <a:latin typeface="+mj-lt"/>
              </a:rPr>
              <a:t>Attribute name: </a:t>
            </a:r>
            <a:r>
              <a:rPr lang="en-US" altLang="en-US" sz="2200" i="1" dirty="0">
                <a:latin typeface="+mj-lt"/>
              </a:rPr>
              <a:t>Required.</a:t>
            </a:r>
            <a:r>
              <a:rPr lang="en-US" altLang="en-US" sz="2200" dirty="0">
                <a:latin typeface="+mj-lt"/>
              </a:rPr>
              <a:t> Must be unique within the class. It is recommended that attribute name should be a </a:t>
            </a:r>
            <a:r>
              <a:rPr lang="en-US" altLang="en-US" sz="2200" dirty="0">
                <a:solidFill>
                  <a:srgbClr val="7030A0"/>
                </a:solidFill>
                <a:latin typeface="+mj-lt"/>
              </a:rPr>
              <a:t>meaningful name </a:t>
            </a:r>
            <a:r>
              <a:rPr lang="en-US" altLang="en-US" sz="2200" dirty="0">
                <a:latin typeface="+mj-lt"/>
              </a:rPr>
              <a:t>with the value it stores, i.e., at least </a:t>
            </a:r>
            <a:r>
              <a:rPr lang="en-US" altLang="en-US" sz="2200" dirty="0">
                <a:solidFill>
                  <a:srgbClr val="7030A0"/>
                </a:solidFill>
                <a:latin typeface="+mj-lt"/>
              </a:rPr>
              <a:t>three character </a:t>
            </a:r>
            <a:r>
              <a:rPr lang="en-US" altLang="en-US" sz="2200" dirty="0">
                <a:latin typeface="+mj-lt"/>
              </a:rPr>
              <a:t>long.</a:t>
            </a:r>
            <a:endParaRPr lang="en-US" altLang="en-US" sz="2000" dirty="0">
              <a:latin typeface="+mj-lt"/>
            </a:endParaRPr>
          </a:p>
        </p:txBody>
      </p:sp>
      <p:sp>
        <p:nvSpPr>
          <p:cNvPr id="5" name="Slide Number Placeholder 3">
            <a:extLst>
              <a:ext uri="{FF2B5EF4-FFF2-40B4-BE49-F238E27FC236}">
                <a16:creationId xmlns:a16="http://schemas.microsoft.com/office/drawing/2014/main" id="{10C053F0-63EF-4390-A33F-BA0B98D4B1D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6" name="Content Placeholder 2">
            <a:extLst>
              <a:ext uri="{FF2B5EF4-FFF2-40B4-BE49-F238E27FC236}">
                <a16:creationId xmlns:a16="http://schemas.microsoft.com/office/drawing/2014/main" id="{80864EF7-1631-476A-A9C4-779F4E0694A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C3883B59-C699-4687-A6A4-46D0A906F1B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5A3C9C5-DC9E-47B8-BCA5-93A5DCF0787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1BCB7D6-354E-414A-BD14-7BF053CC9E6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705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39443"/>
            <a:ext cx="11029950" cy="566686"/>
          </a:xfrm>
        </p:spPr>
        <p:txBody>
          <a:bodyPr>
            <a:normAutofit/>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97387" y="1301442"/>
            <a:ext cx="11455400" cy="4754563"/>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Data type: </a:t>
            </a:r>
            <a:r>
              <a:rPr lang="en-US" altLang="en-US" sz="2200" i="1" dirty="0">
                <a:latin typeface="+mj-lt"/>
              </a:rPr>
              <a:t>Required.</a:t>
            </a:r>
            <a:r>
              <a:rPr lang="en-US" altLang="en-US" sz="2200" dirty="0">
                <a:latin typeface="+mj-lt"/>
              </a:rPr>
              <a: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a:p>
            <a:r>
              <a:rPr lang="en-US" altLang="en-US" sz="2200" dirty="0">
                <a:solidFill>
                  <a:srgbClr val="C00000"/>
                </a:solidFill>
                <a:latin typeface="+mj-lt"/>
              </a:rPr>
              <a:t>Assignment operator and default value: </a:t>
            </a:r>
            <a:r>
              <a:rPr lang="en-US" altLang="en-US" sz="2200" i="1" dirty="0">
                <a:latin typeface="+mj-lt"/>
              </a:rPr>
              <a:t>Optional.</a:t>
            </a:r>
            <a:r>
              <a:rPr lang="en-US" altLang="en-US" sz="2200" dirty="0">
                <a:latin typeface="+mj-lt"/>
              </a:rPr>
              <a:t> Default values (</a:t>
            </a:r>
            <a:r>
              <a:rPr lang="en-US" altLang="en-US" sz="2200" dirty="0">
                <a:solidFill>
                  <a:srgbClr val="7030A0"/>
                </a:solidFill>
                <a:latin typeface="+mj-lt"/>
              </a:rPr>
              <a:t>usually zero</a:t>
            </a:r>
            <a:r>
              <a:rPr lang="en-US" altLang="en-US" sz="2200" dirty="0">
                <a:latin typeface="+mj-lt"/>
              </a:rPr>
              <a:t>) serve two valuable purposes. </a:t>
            </a:r>
          </a:p>
          <a:p>
            <a:pPr>
              <a:buNone/>
            </a:pPr>
            <a:r>
              <a:rPr lang="en-US" altLang="en-US" sz="2200" dirty="0">
                <a:latin typeface="+mj-lt"/>
              </a:rPr>
              <a:t>    -  First, default values can provide significant ease-of-use improvements for the client.</a:t>
            </a:r>
            <a:br>
              <a:rPr lang="en-US" altLang="en-US" sz="2200" dirty="0">
                <a:latin typeface="+mj-lt"/>
              </a:rPr>
            </a:br>
            <a:r>
              <a:rPr lang="en-US" altLang="en-US" sz="2200" dirty="0">
                <a:latin typeface="+mj-lt"/>
              </a:rPr>
              <a:t>-  Second and more importantly, they </a:t>
            </a:r>
            <a:r>
              <a:rPr lang="en-US" altLang="en-US" sz="2200" dirty="0">
                <a:solidFill>
                  <a:srgbClr val="7030A0"/>
                </a:solidFill>
                <a:latin typeface="+mj-lt"/>
              </a:rPr>
              <a:t>protect the integrity of the system from being corrupted </a:t>
            </a:r>
            <a:br>
              <a:rPr lang="en-US" altLang="en-US" sz="2200" dirty="0">
                <a:solidFill>
                  <a:srgbClr val="7030A0"/>
                </a:solidFill>
                <a:latin typeface="+mj-lt"/>
              </a:rPr>
            </a:br>
            <a:r>
              <a:rPr lang="en-US" altLang="en-US" sz="2200" dirty="0">
                <a:solidFill>
                  <a:srgbClr val="7030A0"/>
                </a:solidFill>
                <a:latin typeface="+mj-lt"/>
              </a:rPr>
              <a:t>     by missing or invalid values.</a:t>
            </a:r>
            <a:r>
              <a:rPr lang="en-US" altLang="en-US" sz="2200" dirty="0">
                <a:latin typeface="+mj-lt"/>
              </a:rPr>
              <a:t/>
            </a:r>
            <a:br>
              <a:rPr lang="en-US" altLang="en-US" sz="2200" dirty="0">
                <a:latin typeface="+mj-lt"/>
              </a:rPr>
            </a:br>
            <a:r>
              <a:rPr lang="en-US" altLang="en-US" sz="2200" dirty="0">
                <a:latin typeface="+mj-lt"/>
              </a:rPr>
              <a:t>-  A common example is the tendency to let numeric attributes default to zero. If the application </a:t>
            </a:r>
            <a:br>
              <a:rPr lang="en-US" altLang="en-US" sz="2200" dirty="0">
                <a:latin typeface="+mj-lt"/>
              </a:rPr>
            </a:br>
            <a:r>
              <a:rPr lang="en-US" altLang="en-US" sz="2200" dirty="0">
                <a:latin typeface="+mj-lt"/>
              </a:rPr>
              <a:t>   ever attempts to divide using this value, you will have to handle resulting errors that could </a:t>
            </a:r>
            <a:br>
              <a:rPr lang="en-US" altLang="en-US" sz="2200" dirty="0">
                <a:latin typeface="+mj-lt"/>
              </a:rPr>
            </a:br>
            <a:r>
              <a:rPr lang="en-US" altLang="en-US" sz="2200" dirty="0">
                <a:latin typeface="+mj-lt"/>
              </a:rPr>
              <a:t>   have been avoided easily with the use of a default.</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C64DA752-9C8F-46FD-A8BE-376D0B78B2E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6" name="Content Placeholder 2">
            <a:extLst>
              <a:ext uri="{FF2B5EF4-FFF2-40B4-BE49-F238E27FC236}">
                <a16:creationId xmlns:a16="http://schemas.microsoft.com/office/drawing/2014/main" id="{8032ABAA-46E3-4B52-9989-FBFA2B48C98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B8ABCFC-CE8B-4F40-BE35-E326C4CCD76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190B832-2E56-4E07-B4F6-41F358B9812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674EBE78-DDFD-4DFB-B278-9B846BA5DA0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495197"/>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8393" y="1463675"/>
            <a:ext cx="11455400" cy="2768600"/>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Constraints: </a:t>
            </a:r>
            <a:r>
              <a:rPr lang="en-US" altLang="en-US" sz="2200" dirty="0">
                <a:latin typeface="+mj-lt"/>
              </a:rPr>
              <a:t>Constraints express all the </a:t>
            </a:r>
            <a:r>
              <a:rPr lang="en-US" altLang="en-US" sz="2200" dirty="0">
                <a:solidFill>
                  <a:srgbClr val="0070C0"/>
                </a:solidFill>
                <a:latin typeface="+mj-lt"/>
              </a:rPr>
              <a:t>rules required </a:t>
            </a:r>
            <a:r>
              <a:rPr lang="en-US" altLang="en-US" sz="2200" dirty="0">
                <a:latin typeface="+mj-lt"/>
              </a:rPr>
              <a:t>to guarantee the integrity of this piece of information.  Any time another object tries to alter the attribute value, it must pass the rules established in the constraints. The constraints are typically implemented/enforced in any method that attempts to set the attribute value, e.g. </a:t>
            </a:r>
            <a:r>
              <a:rPr lang="en-US" altLang="en-US" sz="2200" dirty="0">
                <a:solidFill>
                  <a:srgbClr val="0070C0"/>
                </a:solidFill>
                <a:latin typeface="+mj-lt"/>
              </a:rPr>
              <a:t>{ID is assign by the system}</a:t>
            </a:r>
          </a:p>
          <a:p>
            <a:r>
              <a:rPr lang="en-US" altLang="en-US" sz="2200" dirty="0">
                <a:solidFill>
                  <a:srgbClr val="C00000"/>
                </a:solidFill>
                <a:latin typeface="+mj-lt"/>
              </a:rPr>
              <a:t>Static Class level attribute (underlined attribute declaration): </a:t>
            </a:r>
            <a:r>
              <a:rPr lang="en-US" altLang="en-US" sz="2200" i="1" dirty="0">
                <a:latin typeface="+mj-lt"/>
              </a:rPr>
              <a:t>Optional.</a:t>
            </a:r>
            <a:r>
              <a:rPr lang="en-US" altLang="en-US" sz="2200" dirty="0">
                <a:latin typeface="+mj-lt"/>
              </a:rPr>
              <a:t> Denotes that all </a:t>
            </a:r>
            <a:r>
              <a:rPr lang="en-US" altLang="en-US" sz="2200" dirty="0">
                <a:solidFill>
                  <a:srgbClr val="7030A0"/>
                </a:solidFill>
                <a:latin typeface="+mj-lt"/>
              </a:rPr>
              <a:t>objects of the class share a single value for the attribute</a:t>
            </a:r>
            <a:r>
              <a:rPr lang="en-US" altLang="en-US" sz="2200" dirty="0">
                <a:latin typeface="+mj-lt"/>
              </a:rPr>
              <a:t>. (This is called a </a:t>
            </a:r>
            <a:r>
              <a:rPr lang="en-US" altLang="en-US" sz="2200" i="1" dirty="0">
                <a:latin typeface="+mj-lt"/>
              </a:rPr>
              <a:t>static </a:t>
            </a:r>
            <a:r>
              <a:rPr lang="en-US" altLang="en-US" sz="2200" dirty="0">
                <a:latin typeface="+mj-lt"/>
              </a:rPr>
              <a:t>value in Java.)</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6998A5D5-5310-42DE-B456-E66B88E18A7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6" name="Content Placeholder 2">
            <a:extLst>
              <a:ext uri="{FF2B5EF4-FFF2-40B4-BE49-F238E27FC236}">
                <a16:creationId xmlns:a16="http://schemas.microsoft.com/office/drawing/2014/main" id="{A88B8EBD-6F44-4A09-9DF1-7A2789BCAA2A}"/>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8A4A54B7-B8F8-4C89-90DF-BA48A4FC5D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88179143-007D-4905-A1DB-0F1A11815D9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BA322F7-00DA-4980-8D19-646800477F9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13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37190"/>
          </a:xfrm>
        </p:spPr>
        <p:txBody>
          <a:bodyPr/>
          <a:lstStyle/>
          <a:p>
            <a:pPr algn="ctr"/>
            <a:r>
              <a:rPr lang="en-US" altLang="en-US" b="1" dirty="0">
                <a:solidFill>
                  <a:srgbClr val="0070C0"/>
                </a:solidFill>
                <a:latin typeface="Book Antiqua" pitchFamily="18" charset="0"/>
              </a:rPr>
              <a:t>Drawing  Class  diagram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051" y="1375134"/>
            <a:ext cx="11456987" cy="2470150"/>
          </a:xfrm>
        </p:spPr>
        <p:txBody>
          <a:bodyPr>
            <a:noAutofit/>
          </a:bodyPr>
          <a:lstStyle/>
          <a:p>
            <a:pPr>
              <a:buNone/>
            </a:pPr>
            <a:endParaRPr lang="en-US" altLang="en-US" sz="2200" dirty="0">
              <a:latin typeface="Bell MT" pitchFamily="18" charset="0"/>
            </a:endParaRPr>
          </a:p>
          <a:p>
            <a:pPr>
              <a:buFont typeface="Wingdings" pitchFamily="2" charset="2"/>
              <a:buChar char="q"/>
            </a:pPr>
            <a:r>
              <a:rPr lang="en-US" altLang="en-US" sz="2200" dirty="0">
                <a:latin typeface="+mj-lt"/>
              </a:rPr>
              <a:t>Objects have behaviors, things they can do and things that can be done to them. These behaviors are modeled as operations.</a:t>
            </a:r>
          </a:p>
          <a:p>
            <a:pPr>
              <a:buFont typeface="Wingdings" pitchFamily="2" charset="2"/>
              <a:buChar char="q"/>
            </a:pPr>
            <a:r>
              <a:rPr lang="en-US" altLang="en-US" sz="2200" dirty="0">
                <a:latin typeface="+mj-lt"/>
              </a:rPr>
              <a:t>Operations require a name, arguments, and sometimes a return. </a:t>
            </a:r>
          </a:p>
          <a:p>
            <a:pPr>
              <a:buFont typeface="Wingdings" pitchFamily="2" charset="2"/>
              <a:buChar char="q"/>
            </a:pPr>
            <a:r>
              <a:rPr lang="en-US" altLang="en-US" sz="2200" dirty="0">
                <a:latin typeface="+mj-lt"/>
              </a:rPr>
              <a:t>Arguments, or input parameters, are simply attributes, so they are specified using the attribute notation (name, data type, constraints, and default), although it is very common to use the abbreviated form of name and data type only.</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DFD5FB63-C8CC-4CD3-8668-145E5258D4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6" name="Content Placeholder 2">
            <a:extLst>
              <a:ext uri="{FF2B5EF4-FFF2-40B4-BE49-F238E27FC236}">
                <a16:creationId xmlns:a16="http://schemas.microsoft.com/office/drawing/2014/main" id="{9EA25DBA-C6CF-4C5F-B94F-D7EB8B0080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AD8EF163-35CA-44F3-A2F0-050761E2DB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D47F68FE-9BD1-4945-AA32-7DAB492CC54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72FF4C7-FF32-4F4B-938F-18015C809FD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71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397387" y="608268"/>
            <a:ext cx="11455400" cy="5674546"/>
          </a:xfrm>
        </p:spPr>
        <p:txBody>
          <a:bodyPr>
            <a:noAutofit/>
          </a:bodyPr>
          <a:lstStyle/>
          <a:p>
            <a:pPr>
              <a:buNone/>
            </a:pPr>
            <a:endParaRPr lang="en-US" altLang="en-US" sz="2000" dirty="0">
              <a:latin typeface="Bell MT" pitchFamily="18" charset="0"/>
            </a:endParaRPr>
          </a:p>
          <a:p>
            <a:pPr algn="ctr">
              <a:buNone/>
            </a:pPr>
            <a:r>
              <a:rPr lang="en-US" altLang="en-US" sz="2800" b="1" dirty="0">
                <a:solidFill>
                  <a:srgbClr val="C00000"/>
                </a:solidFill>
                <a:latin typeface="+mj-lt"/>
              </a:rPr>
              <a:t>visibility </a:t>
            </a:r>
            <a:r>
              <a:rPr lang="en-US" altLang="en-US" sz="2800" b="1" dirty="0" err="1">
                <a:solidFill>
                  <a:srgbClr val="C00000"/>
                </a:solidFill>
                <a:latin typeface="+mj-lt"/>
              </a:rPr>
              <a:t>operationName</a:t>
            </a:r>
            <a:r>
              <a:rPr lang="en-US" altLang="en-US" sz="2800" b="1" dirty="0">
                <a:solidFill>
                  <a:srgbClr val="C00000"/>
                </a:solidFill>
                <a:latin typeface="+mj-lt"/>
              </a:rPr>
              <a:t> ( </a:t>
            </a:r>
            <a:r>
              <a:rPr lang="en-US" altLang="en-US" sz="2800" b="1" dirty="0" err="1">
                <a:solidFill>
                  <a:srgbClr val="C00000"/>
                </a:solidFill>
                <a:latin typeface="+mj-lt"/>
              </a:rPr>
              <a:t>argname</a:t>
            </a:r>
            <a:r>
              <a:rPr lang="en-US" altLang="en-US" sz="2800" b="1" dirty="0">
                <a:solidFill>
                  <a:srgbClr val="C00000"/>
                </a:solidFill>
                <a:latin typeface="+mj-lt"/>
              </a:rPr>
              <a:t> : data type {constraints}, ...) : return data type {constraints}</a:t>
            </a: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visibility values are defined by the programming language, but typically include public (+), private (-), protected (#), and package (~).</a:t>
            </a:r>
            <a:endParaRPr lang="en-US" altLang="en-US" sz="2200" dirty="0">
              <a:solidFill>
                <a:srgbClr val="C00000"/>
              </a:solidFill>
              <a:latin typeface="+mj-lt"/>
            </a:endParaRPr>
          </a:p>
          <a:p>
            <a:r>
              <a:rPr lang="en-US" altLang="en-US" sz="2200" dirty="0">
                <a:solidFill>
                  <a:srgbClr val="C00000"/>
                </a:solidFill>
                <a:latin typeface="+mj-lt"/>
              </a:rPr>
              <a:t>Operation name: </a:t>
            </a:r>
            <a:r>
              <a:rPr lang="en-US" altLang="en-US" sz="2200" i="1" dirty="0">
                <a:latin typeface="+mj-lt"/>
              </a:rPr>
              <a:t>Required</a:t>
            </a:r>
            <a:r>
              <a:rPr lang="en-US" altLang="en-US" sz="2200" dirty="0">
                <a:latin typeface="+mj-lt"/>
              </a:rPr>
              <a:t>. Does not have to be unique, but the combination of name and parameters does need to be unique within a class.</a:t>
            </a:r>
          </a:p>
          <a:p>
            <a:r>
              <a:rPr lang="en-US" altLang="en-US" sz="2200" dirty="0">
                <a:solidFill>
                  <a:srgbClr val="C00000"/>
                </a:solidFill>
                <a:latin typeface="+mj-lt"/>
              </a:rPr>
              <a:t>Arguments/parameters:</a:t>
            </a:r>
            <a:r>
              <a:rPr lang="en-US" altLang="en-US" sz="2200" dirty="0">
                <a:latin typeface="+mj-lt"/>
              </a:rPr>
              <a:t> Parameter is the list of arguments. Any number of arguments is allowed in the parameter. Each argument requires an identifier and a data type. Constraints may be used to define the valid set of values that may be passed in the argument. But constraints are not supported in many tools and will not be reflected in the code for the operation, at least not at this point. </a:t>
            </a:r>
            <a:endParaRPr lang="en-US" altLang="en-US" sz="2000" dirty="0">
              <a:latin typeface="+mj-lt"/>
            </a:endParaRPr>
          </a:p>
        </p:txBody>
      </p:sp>
      <p:sp>
        <p:nvSpPr>
          <p:cNvPr id="7" name="Title 1">
            <a:extLst>
              <a:ext uri="{FF2B5EF4-FFF2-40B4-BE49-F238E27FC236}">
                <a16:creationId xmlns:a16="http://schemas.microsoft.com/office/drawing/2014/main" id="{4786EB75-9973-40B8-8861-4941A1A191E7}"/>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D9C1E53C-D875-491A-96C8-F14C577586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Content Placeholder 2">
            <a:extLst>
              <a:ext uri="{FF2B5EF4-FFF2-40B4-BE49-F238E27FC236}">
                <a16:creationId xmlns:a16="http://schemas.microsoft.com/office/drawing/2014/main" id="{F63E00A7-D1BE-4058-83C4-676D07323D3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603CC123-DC03-4D90-BF93-662F92985E5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4122C467-6305-4FB2-842E-E08B3D1394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1EE914EB-EE9E-4D5C-83A5-52514AA25BE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2250</TotalTime>
  <Words>3308</Words>
  <Application>Microsoft Office PowerPoint</Application>
  <PresentationFormat>Widescreen</PresentationFormat>
  <Paragraphs>519</Paragraphs>
  <Slides>43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vt:lpstr>
      <vt:lpstr>Batang</vt:lpstr>
      <vt:lpstr>Bell MT</vt:lpstr>
      <vt:lpstr>Book Antiqua</vt:lpstr>
      <vt:lpstr>Calibri</vt:lpstr>
      <vt:lpstr>Comic Sans MS</vt:lpstr>
      <vt:lpstr>Courier New</vt:lpstr>
      <vt:lpstr>Gill Sans MT</vt:lpstr>
      <vt:lpstr>Helvetica</vt:lpstr>
      <vt:lpstr>Times</vt:lpstr>
      <vt:lpstr>Times New Roman</vt:lpstr>
      <vt:lpstr>Wingdings</vt:lpstr>
      <vt:lpstr>Wingdings 2</vt:lpstr>
      <vt:lpstr>Dividend</vt:lpstr>
      <vt:lpstr>PowerPoint Presentation</vt:lpstr>
      <vt:lpstr>What  is  class?</vt:lpstr>
      <vt:lpstr>             Class  diagram</vt:lpstr>
      <vt:lpstr>Drawing  Class  diagram : Attribute</vt:lpstr>
      <vt:lpstr>Drawing  Class  diagram : Attribute</vt:lpstr>
      <vt:lpstr>Drawing  Class  diagram : Attribute</vt:lpstr>
      <vt:lpstr>Drawing  Class  diagram : Attribute</vt:lpstr>
      <vt:lpstr>Drawing  Class  diagram : operation</vt:lpstr>
      <vt:lpstr>PowerPoint Presentation</vt:lpstr>
      <vt:lpstr>PowerPoint Presentation</vt:lpstr>
      <vt:lpstr>Drawing  Class  diagram</vt:lpstr>
      <vt:lpstr>Class  diagram relationships</vt:lpstr>
      <vt:lpstr>associations</vt:lpstr>
      <vt:lpstr>Associations </vt:lpstr>
      <vt:lpstr>Association  multiplicity </vt:lpstr>
      <vt:lpstr>multiplicity  indicator</vt:lpstr>
      <vt:lpstr>aggregation</vt:lpstr>
      <vt:lpstr>aggregation</vt:lpstr>
      <vt:lpstr>Composition</vt:lpstr>
      <vt:lpstr>Aggregation &amp; Composition</vt:lpstr>
      <vt:lpstr>Association class  Encapsulates information about an association</vt:lpstr>
      <vt:lpstr>Reflexive association</vt:lpstr>
      <vt:lpstr>Qualified Association</vt:lpstr>
      <vt:lpstr>generalization</vt:lpstr>
      <vt:lpstr>generalization</vt:lpstr>
      <vt:lpstr>inheritance</vt:lpstr>
      <vt:lpstr>Realization</vt:lpstr>
      <vt:lpstr>dependency</vt:lpstr>
      <vt:lpstr>Constraint  rules and notes</vt:lpstr>
      <vt:lpstr>Logical distribution of classes</vt:lpstr>
      <vt:lpstr>Classes categorization</vt:lpstr>
      <vt:lpstr>Classes categorization</vt:lpstr>
      <vt:lpstr>Classes Categorization</vt:lpstr>
      <vt:lpstr>                                                      Crc card</vt:lpstr>
      <vt:lpstr>Crc  card</vt:lpstr>
      <vt:lpstr>Class  vs.  Object  diagram</vt:lpstr>
      <vt:lpstr>references</vt:lpstr>
      <vt:lpstr>Case studies</vt:lpstr>
      <vt:lpstr>Case studies</vt:lpstr>
      <vt:lpstr>Case studies</vt:lpstr>
      <vt:lpstr>Case studies</vt:lpstr>
      <vt:lpstr>Case studies</vt:lpstr>
      <vt:lpstr>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Ch.04 - Class Diagram</dc:title>
  <dc:subject>Object Oriented Analysis and Design (OOAD)</dc:subject>
  <dc:creator>M. Mahmudul Hasan</dc:creator>
  <cp:lastModifiedBy>Victor Stany Rozario</cp:lastModifiedBy>
  <cp:revision>149</cp:revision>
  <cp:lastPrinted>2021-02-16T07:37:54Z</cp:lastPrinted>
  <dcterms:created xsi:type="dcterms:W3CDTF">2019-05-13T08:37:20Z</dcterms:created>
  <dcterms:modified xsi:type="dcterms:W3CDTF">2022-10-18T04:34:49Z</dcterms:modified>
</cp:coreProperties>
</file>