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19" r:id="rId2"/>
    <p:sldId id="420" r:id="rId3"/>
    <p:sldId id="479" r:id="rId4"/>
    <p:sldId id="474" r:id="rId5"/>
    <p:sldId id="475" r:id="rId6"/>
    <p:sldId id="476" r:id="rId7"/>
    <p:sldId id="477" r:id="rId8"/>
    <p:sldId id="478" r:id="rId9"/>
    <p:sldId id="470" r:id="rId10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51865" autoAdjust="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43344E24-6911-44E1-AE52-63B670DB54FC}"/>
    <pc:docChg chg="modSld">
      <pc:chgData name="Juena Ahmed Noshin" userId="df4442bb-949b-4849-8a28-5716394ec665" providerId="ADAL" clId="{43344E24-6911-44E1-AE52-63B670DB54FC}" dt="2024-06-22T03:06:46.042" v="3" actId="20577"/>
      <pc:docMkLst>
        <pc:docMk/>
      </pc:docMkLst>
      <pc:sldChg chg="modSp mod">
        <pc:chgData name="Juena Ahmed Noshin" userId="df4442bb-949b-4849-8a28-5716394ec665" providerId="ADAL" clId="{43344E24-6911-44E1-AE52-63B670DB54FC}" dt="2024-06-22T03:06:46.042" v="3" actId="20577"/>
        <pc:sldMkLst>
          <pc:docMk/>
          <pc:sldMk cId="0" sldId="419"/>
        </pc:sldMkLst>
        <pc:spChg chg="mod">
          <ac:chgData name="Juena Ahmed Noshin" userId="df4442bb-949b-4849-8a28-5716394ec665" providerId="ADAL" clId="{43344E24-6911-44E1-AE52-63B670DB54FC}" dt="2024-06-22T03:06:46.042" v="3" actId="20577"/>
          <ac:spMkLst>
            <pc:docMk/>
            <pc:sldMk cId="0" sldId="419"/>
            <ac:spMk id="5" creationId="{00000000-0000-0000-0000-000000000000}"/>
          </ac:spMkLst>
        </pc:spChg>
      </pc:sldChg>
    </pc:docChg>
  </pc:docChgLst>
  <pc:docChgLst>
    <pc:chgData name="Juena Ahmed Noshin" userId="df4442bb-949b-4849-8a28-5716394ec665" providerId="ADAL" clId="{F5AD5388-F341-4230-9456-BCCEC69C6F22}"/>
    <pc:docChg chg="modSld">
      <pc:chgData name="Juena Ahmed Noshin" userId="df4442bb-949b-4849-8a28-5716394ec665" providerId="ADAL" clId="{F5AD5388-F341-4230-9456-BCCEC69C6F22}" dt="2024-11-24T02:20:17.575" v="1" actId="20577"/>
      <pc:docMkLst>
        <pc:docMk/>
      </pc:docMkLst>
      <pc:sldChg chg="modSp mod">
        <pc:chgData name="Juena Ahmed Noshin" userId="df4442bb-949b-4849-8a28-5716394ec665" providerId="ADAL" clId="{F5AD5388-F341-4230-9456-BCCEC69C6F22}" dt="2024-11-24T02:20:17.575" v="1" actId="20577"/>
        <pc:sldMkLst>
          <pc:docMk/>
          <pc:sldMk cId="0" sldId="419"/>
        </pc:sldMkLst>
        <pc:spChg chg="mod">
          <ac:chgData name="Juena Ahmed Noshin" userId="df4442bb-949b-4849-8a28-5716394ec665" providerId="ADAL" clId="{F5AD5388-F341-4230-9456-BCCEC69C6F22}" dt="2024-11-24T02:20:17.575" v="1" actId="20577"/>
          <ac:spMkLst>
            <pc:docMk/>
            <pc:sldMk cId="0" sldId="419"/>
            <ac:spMk id="5" creationId="{00000000-0000-0000-0000-000000000000}"/>
          </ac:spMkLst>
        </pc:spChg>
      </pc:sldChg>
    </pc:docChg>
  </pc:docChgLst>
  <pc:docChgLst>
    <pc:chgData name="Juena Ahmed Noshin" userId="df4442bb-949b-4849-8a28-5716394ec665" providerId="ADAL" clId="{09D0D2A2-E8F6-41DB-BFC1-8599466CF742}"/>
    <pc:docChg chg="modSld">
      <pc:chgData name="Juena Ahmed Noshin" userId="df4442bb-949b-4849-8a28-5716394ec665" providerId="ADAL" clId="{09D0D2A2-E8F6-41DB-BFC1-8599466CF742}" dt="2023-04-18T08:41:57.398" v="37" actId="20577"/>
      <pc:docMkLst>
        <pc:docMk/>
      </pc:docMkLst>
      <pc:sldChg chg="modSp mod">
        <pc:chgData name="Juena Ahmed Noshin" userId="df4442bb-949b-4849-8a28-5716394ec665" providerId="ADAL" clId="{09D0D2A2-E8F6-41DB-BFC1-8599466CF742}" dt="2023-04-18T08:41:57.398" v="37" actId="20577"/>
        <pc:sldMkLst>
          <pc:docMk/>
          <pc:sldMk cId="3055058990" sldId="474"/>
        </pc:sldMkLst>
        <pc:spChg chg="mod">
          <ac:chgData name="Juena Ahmed Noshin" userId="df4442bb-949b-4849-8a28-5716394ec665" providerId="ADAL" clId="{09D0D2A2-E8F6-41DB-BFC1-8599466CF742}" dt="2023-04-18T08:41:57.398" v="37" actId="20577"/>
          <ac:spMkLst>
            <pc:docMk/>
            <pc:sldMk cId="3055058990" sldId="47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09: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PL/SQL Record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PL/SQL Record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Types of Record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record is a data structure that can hold data items of different kinds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Records consist of different fields, similar to a row of a database table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</a:t>
            </a:r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of Record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PL/SQL can handle the following types of records −</a:t>
            </a:r>
          </a:p>
          <a:p>
            <a:r>
              <a:rPr lang="en-US" sz="2400" dirty="0"/>
              <a:t>Table-Based Records</a:t>
            </a:r>
          </a:p>
          <a:p>
            <a:r>
              <a:rPr lang="en-US" sz="2400" dirty="0"/>
              <a:t>Cursor-Based Records</a:t>
            </a:r>
          </a:p>
          <a:p>
            <a:r>
              <a:rPr lang="en-US" sz="2400" dirty="0"/>
              <a:t>User-Defined Records</a:t>
            </a:r>
          </a:p>
          <a:p>
            <a:pPr>
              <a:buNone/>
            </a:pPr>
            <a:endParaRPr lang="en-US" sz="24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Table-Base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 err="1"/>
              <a:t>dept_rec</a:t>
            </a:r>
            <a:r>
              <a:rPr lang="en-US" sz="2800" b="1" dirty="0"/>
              <a:t> </a:t>
            </a:r>
            <a:r>
              <a:rPr lang="en-US" sz="2800" b="1" dirty="0" err="1"/>
              <a:t>dept%rowtype</a:t>
            </a:r>
            <a:r>
              <a:rPr lang="en-US" sz="28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select * into </a:t>
            </a:r>
            <a:r>
              <a:rPr lang="en-US" sz="2800" b="1" dirty="0" err="1"/>
              <a:t>dept_rec</a:t>
            </a:r>
            <a:r>
              <a:rPr lang="en-US" sz="2800" b="1" dirty="0"/>
              <a:t> from dept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where </a:t>
            </a:r>
            <a:r>
              <a:rPr lang="en-US" sz="2800" b="1" dirty="0" err="1"/>
              <a:t>dname</a:t>
            </a:r>
            <a:r>
              <a:rPr lang="en-US" sz="2800" b="1" dirty="0"/>
              <a:t>='ACCOUNTING';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 err="1"/>
              <a:t>dbms_output.put_line</a:t>
            </a:r>
            <a:r>
              <a:rPr lang="en-US" sz="2800" b="1" dirty="0"/>
              <a:t>(</a:t>
            </a:r>
            <a:r>
              <a:rPr lang="en-US" sz="2800" b="1" dirty="0" err="1"/>
              <a:t>dept_rec.dname</a:t>
            </a:r>
            <a:r>
              <a:rPr lang="en-US" sz="2800" b="1" dirty="0"/>
              <a:t>||' '||</a:t>
            </a:r>
            <a:r>
              <a:rPr lang="en-US" sz="2800" b="1" dirty="0" err="1"/>
              <a:t>dept_rec.loc</a:t>
            </a:r>
            <a:r>
              <a:rPr lang="en-US" sz="2800" b="1" dirty="0"/>
              <a:t>||' '||</a:t>
            </a:r>
            <a:r>
              <a:rPr lang="en-US" sz="2800" b="1" dirty="0" err="1"/>
              <a:t>dept_rec.deptno</a:t>
            </a:r>
            <a:r>
              <a:rPr lang="en-US" sz="2800" b="1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/</a:t>
            </a:r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Cursor-Based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cursor </a:t>
            </a:r>
            <a:r>
              <a:rPr lang="en-US" sz="3600" b="1" dirty="0" err="1"/>
              <a:t>c_emp</a:t>
            </a:r>
            <a:r>
              <a:rPr lang="en-US" sz="3600" b="1" dirty="0"/>
              <a:t> is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* from emp where </a:t>
            </a:r>
            <a:r>
              <a:rPr lang="en-US" sz="3600" b="1" dirty="0" err="1"/>
              <a:t>ename</a:t>
            </a:r>
            <a:r>
              <a:rPr lang="en-US" sz="3600" b="1" dirty="0"/>
              <a:t>='ALLEN';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 err="1"/>
              <a:t>rec_emp</a:t>
            </a:r>
            <a:r>
              <a:rPr lang="en-US" sz="3600" b="1" dirty="0"/>
              <a:t> </a:t>
            </a:r>
            <a:r>
              <a:rPr lang="en-US" sz="3600" b="1" dirty="0" err="1"/>
              <a:t>emp%rowtype</a:t>
            </a:r>
            <a:r>
              <a:rPr lang="en-US" sz="36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open </a:t>
            </a:r>
            <a:r>
              <a:rPr lang="en-US" sz="3600" b="1" dirty="0" err="1"/>
              <a:t>c_emp</a:t>
            </a:r>
            <a:r>
              <a:rPr lang="en-US" sz="36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fetch </a:t>
            </a:r>
            <a:r>
              <a:rPr lang="en-US" sz="3600" b="1" dirty="0" err="1"/>
              <a:t>c_emp</a:t>
            </a:r>
            <a:r>
              <a:rPr lang="en-US" sz="3600" b="1" dirty="0"/>
              <a:t> into </a:t>
            </a:r>
            <a:r>
              <a:rPr lang="en-US" sz="3600" b="1" dirty="0" err="1"/>
              <a:t>rec_emp</a:t>
            </a:r>
            <a:r>
              <a:rPr lang="en-US" sz="36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 err="1"/>
              <a:t>dbms_output.put_line</a:t>
            </a:r>
            <a:r>
              <a:rPr lang="en-US" sz="3600" b="1" dirty="0"/>
              <a:t>(</a:t>
            </a:r>
            <a:r>
              <a:rPr lang="en-US" sz="3600" b="1" dirty="0" err="1"/>
              <a:t>rec_emp.empno</a:t>
            </a:r>
            <a:r>
              <a:rPr lang="en-US" sz="3600" b="1" dirty="0"/>
              <a:t>||' '||</a:t>
            </a:r>
            <a:r>
              <a:rPr lang="en-US" sz="3600" b="1" dirty="0" err="1"/>
              <a:t>rec_emp.ename</a:t>
            </a:r>
            <a:r>
              <a:rPr lang="en-US" sz="3600" b="1" dirty="0"/>
              <a:t>||' '||</a:t>
            </a:r>
            <a:r>
              <a:rPr lang="en-US" sz="3600" b="1" dirty="0" err="1"/>
              <a:t>rec_emp.job</a:t>
            </a:r>
            <a:r>
              <a:rPr lang="en-US" sz="3600" b="1" dirty="0"/>
              <a:t>||' '||</a:t>
            </a:r>
            <a:r>
              <a:rPr lang="en-US" sz="3600" b="1" dirty="0" err="1"/>
              <a:t>rec_emp.mgr</a:t>
            </a:r>
            <a:r>
              <a:rPr lang="en-US" sz="3600" b="1" dirty="0"/>
              <a:t>||' '||</a:t>
            </a:r>
            <a:r>
              <a:rPr lang="en-US" sz="3600" b="1" dirty="0" err="1"/>
              <a:t>rec_emp.hiredate</a:t>
            </a:r>
            <a:r>
              <a:rPr lang="en-US" sz="3600" b="1" dirty="0"/>
              <a:t>||' '||</a:t>
            </a:r>
            <a:r>
              <a:rPr lang="en-US" sz="3600" b="1" dirty="0" err="1"/>
              <a:t>rec_emp.sal</a:t>
            </a:r>
            <a:r>
              <a:rPr lang="en-US" sz="3600" b="1" dirty="0"/>
              <a:t>||' '||</a:t>
            </a:r>
            <a:r>
              <a:rPr lang="en-US" sz="3600" b="1" dirty="0" err="1"/>
              <a:t>rec_emp.comm</a:t>
            </a:r>
            <a:r>
              <a:rPr lang="en-US" sz="3600" b="1" dirty="0"/>
              <a:t>||' '||</a:t>
            </a:r>
            <a:r>
              <a:rPr lang="en-US" sz="3600" b="1" dirty="0" err="1"/>
              <a:t>rec_emp.deptno</a:t>
            </a:r>
            <a:r>
              <a:rPr lang="en-US" sz="3600" b="1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close </a:t>
            </a:r>
            <a:r>
              <a:rPr lang="en-US" sz="3600" b="1" dirty="0" err="1"/>
              <a:t>c_emp</a:t>
            </a:r>
            <a:r>
              <a:rPr lang="en-US" sz="36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User-Defined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type books is record </a:t>
            </a:r>
          </a:p>
          <a:p>
            <a:pPr>
              <a:buNone/>
            </a:pPr>
            <a:r>
              <a:rPr lang="en-US" sz="3600" b="1" dirty="0"/>
              <a:t>      (title varchar2(50), </a:t>
            </a:r>
          </a:p>
          <a:p>
            <a:pPr>
              <a:buNone/>
            </a:pPr>
            <a:r>
              <a:rPr lang="en-US" sz="3600" b="1" dirty="0"/>
              <a:t>       </a:t>
            </a:r>
            <a:r>
              <a:rPr lang="en-US" sz="3600" b="1" dirty="0" err="1"/>
              <a:t>book_id</a:t>
            </a:r>
            <a:r>
              <a:rPr lang="en-US" sz="3600" b="1" dirty="0"/>
              <a:t> number); </a:t>
            </a:r>
          </a:p>
          <a:p>
            <a:pPr>
              <a:buNone/>
            </a:pPr>
            <a:r>
              <a:rPr lang="en-US" sz="3600" b="1" dirty="0"/>
              <a:t>   book1 books; </a:t>
            </a:r>
          </a:p>
          <a:p>
            <a:pPr>
              <a:buNone/>
            </a:pPr>
            <a:r>
              <a:rPr lang="en-US" sz="3600" b="1" dirty="0"/>
              <a:t>   book2 books;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-- Book 1 specification </a:t>
            </a:r>
          </a:p>
          <a:p>
            <a:pPr>
              <a:buNone/>
            </a:pPr>
            <a:r>
              <a:rPr lang="en-US" sz="3600" b="1" dirty="0"/>
              <a:t>   book1.title  := 'Database System Concepts'; </a:t>
            </a:r>
          </a:p>
          <a:p>
            <a:pPr>
              <a:buNone/>
            </a:pPr>
            <a:r>
              <a:rPr lang="en-US" sz="3600" b="1" dirty="0"/>
              <a:t>   book1.book_id := 6495407;  </a:t>
            </a:r>
          </a:p>
          <a:p>
            <a:pPr>
              <a:buNone/>
            </a:pPr>
            <a:r>
              <a:rPr lang="en-US" sz="3600" b="1" dirty="0"/>
              <a:t>   -- Book 2 specification </a:t>
            </a:r>
          </a:p>
          <a:p>
            <a:pPr>
              <a:buNone/>
            </a:pPr>
            <a:r>
              <a:rPr lang="en-US" sz="3600" b="1" dirty="0"/>
              <a:t>   book2.title := 'Introduction to PL/SQL'; </a:t>
            </a:r>
          </a:p>
          <a:p>
            <a:pPr>
              <a:buNone/>
            </a:pPr>
            <a:r>
              <a:rPr lang="en-US" sz="3600" b="1" dirty="0"/>
              <a:t>   book2.book_id := 6495700;  </a:t>
            </a:r>
          </a:p>
          <a:p>
            <a:pPr>
              <a:buNone/>
            </a:pPr>
            <a:r>
              <a:rPr lang="en-US" sz="3600" b="1" dirty="0"/>
              <a:t>  </a:t>
            </a:r>
          </a:p>
          <a:p>
            <a:pPr>
              <a:buNone/>
            </a:pPr>
            <a:r>
              <a:rPr lang="en-US" sz="3600" b="1" dirty="0"/>
              <a:t>  -- Print book 1 record </a:t>
            </a:r>
          </a:p>
          <a:p>
            <a:pPr>
              <a:buNone/>
            </a:pPr>
            <a:r>
              <a:rPr lang="en-US" sz="3600" b="1" dirty="0"/>
              <a:t>   dbms_output.put_line('Book 1 title : '|| book1.title); </a:t>
            </a:r>
          </a:p>
          <a:p>
            <a:pPr>
              <a:buNone/>
            </a:pPr>
            <a:r>
              <a:rPr lang="en-US" sz="3600" b="1" dirty="0"/>
              <a:t>   dbms_output.put_line('Book 1 </a:t>
            </a:r>
            <a:r>
              <a:rPr lang="en-US" sz="3600" b="1" dirty="0" err="1"/>
              <a:t>book_id</a:t>
            </a:r>
            <a:r>
              <a:rPr lang="en-US" sz="3600" b="1" dirty="0"/>
              <a:t> : ' || book1.book_id); </a:t>
            </a:r>
          </a:p>
          <a:p>
            <a:pPr>
              <a:buNone/>
            </a:pPr>
            <a:r>
              <a:rPr lang="en-US" sz="3600" b="1" dirty="0"/>
              <a:t>   </a:t>
            </a:r>
          </a:p>
          <a:p>
            <a:pPr>
              <a:buNone/>
            </a:pPr>
            <a:r>
              <a:rPr lang="en-US" sz="3600" b="1" dirty="0"/>
              <a:t>   -- Print book 2 record </a:t>
            </a:r>
          </a:p>
          <a:p>
            <a:pPr>
              <a:buNone/>
            </a:pPr>
            <a:r>
              <a:rPr lang="en-US" sz="3600" b="1" dirty="0"/>
              <a:t>   dbms_output.put_line('Book 2 title : '|| book2.title); </a:t>
            </a:r>
          </a:p>
          <a:p>
            <a:pPr>
              <a:buNone/>
            </a:pPr>
            <a:r>
              <a:rPr lang="en-US" sz="3600" b="1" dirty="0"/>
              <a:t>   dbms_output.put_line('Book 2 </a:t>
            </a:r>
            <a:r>
              <a:rPr lang="en-US" sz="3600" b="1" dirty="0" err="1"/>
              <a:t>book_id</a:t>
            </a:r>
            <a:r>
              <a:rPr lang="en-US" sz="3600" b="1" dirty="0"/>
              <a:t> : '|| book2.book_id);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</a:t>
            </a: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534400" cy="758825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b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Records as Subprogram Parameters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/>
              <a:t>You can pass a record as a subprogram parameter just as you pass any other variable.</a:t>
            </a:r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4800" b="1" dirty="0"/>
              <a:t>DECLARE </a:t>
            </a:r>
          </a:p>
          <a:p>
            <a:pPr>
              <a:buNone/>
            </a:pPr>
            <a:r>
              <a:rPr lang="en-US" sz="4800" b="1" dirty="0"/>
              <a:t>   type books is record </a:t>
            </a:r>
          </a:p>
          <a:p>
            <a:pPr>
              <a:buNone/>
            </a:pPr>
            <a:r>
              <a:rPr lang="en-US" sz="4800" b="1" dirty="0"/>
              <a:t>   (title varchar2(50), </a:t>
            </a:r>
          </a:p>
          <a:p>
            <a:pPr>
              <a:buNone/>
            </a:pPr>
            <a:r>
              <a:rPr lang="en-US" sz="4800" b="1" dirty="0"/>
              <a:t>    </a:t>
            </a:r>
            <a:r>
              <a:rPr lang="en-US" sz="4800" b="1" dirty="0" err="1"/>
              <a:t>book_id</a:t>
            </a:r>
            <a:r>
              <a:rPr lang="en-US" sz="4800" b="1" dirty="0"/>
              <a:t> number); </a:t>
            </a:r>
          </a:p>
          <a:p>
            <a:pPr>
              <a:buNone/>
            </a:pPr>
            <a:r>
              <a:rPr lang="en-US" sz="4800" b="1" dirty="0"/>
              <a:t>   book1 books; </a:t>
            </a:r>
          </a:p>
          <a:p>
            <a:pPr>
              <a:buNone/>
            </a:pPr>
            <a:r>
              <a:rPr lang="en-US" sz="4800" b="1" dirty="0"/>
              <a:t>   book2 books; </a:t>
            </a:r>
          </a:p>
          <a:p>
            <a:pPr>
              <a:buNone/>
            </a:pPr>
            <a:r>
              <a:rPr lang="en-US" sz="4800" b="1" dirty="0"/>
              <a:t>   PROCEDURE </a:t>
            </a:r>
            <a:r>
              <a:rPr lang="en-US" sz="4800" b="1" dirty="0" err="1"/>
              <a:t>printbook</a:t>
            </a:r>
            <a:r>
              <a:rPr lang="en-US" sz="4800" b="1" dirty="0"/>
              <a:t> (book books) IS </a:t>
            </a:r>
          </a:p>
          <a:p>
            <a:pPr>
              <a:buNone/>
            </a:pPr>
            <a:r>
              <a:rPr lang="en-US" sz="4800" b="1" dirty="0"/>
              <a:t>BEGIN </a:t>
            </a:r>
          </a:p>
          <a:p>
            <a:pPr>
              <a:buNone/>
            </a:pPr>
            <a:r>
              <a:rPr lang="en-US" sz="4800" b="1" dirty="0"/>
              <a:t>   dbms_output.put_line ('Book  title :  ' || </a:t>
            </a:r>
            <a:r>
              <a:rPr lang="en-US" sz="4800" b="1" dirty="0" err="1"/>
              <a:t>book.title</a:t>
            </a:r>
            <a:r>
              <a:rPr lang="en-US" sz="4800" b="1" dirty="0"/>
              <a:t>); </a:t>
            </a:r>
          </a:p>
          <a:p>
            <a:pPr>
              <a:buNone/>
            </a:pPr>
            <a:r>
              <a:rPr lang="en-US" sz="4800" b="1" dirty="0"/>
              <a:t>   dbms_output.put_line( 'Book </a:t>
            </a:r>
            <a:r>
              <a:rPr lang="en-US" sz="4800" b="1" dirty="0" err="1"/>
              <a:t>book_id</a:t>
            </a:r>
            <a:r>
              <a:rPr lang="en-US" sz="4800" b="1" dirty="0"/>
              <a:t> : ' || </a:t>
            </a:r>
            <a:r>
              <a:rPr lang="en-US" sz="4800" b="1" dirty="0" err="1"/>
              <a:t>book.book_id</a:t>
            </a:r>
            <a:r>
              <a:rPr lang="en-US" sz="4800" b="1" dirty="0"/>
              <a:t>); </a:t>
            </a:r>
          </a:p>
          <a:p>
            <a:pPr>
              <a:buNone/>
            </a:pPr>
            <a:r>
              <a:rPr lang="en-US" sz="4800" b="1" dirty="0"/>
              <a:t>END; </a:t>
            </a:r>
          </a:p>
          <a:p>
            <a:pPr>
              <a:buNone/>
            </a:pPr>
            <a:r>
              <a:rPr lang="en-US" sz="4800" b="1" dirty="0"/>
              <a:t>BEGIN </a:t>
            </a:r>
          </a:p>
          <a:p>
            <a:pPr>
              <a:buNone/>
            </a:pPr>
            <a:r>
              <a:rPr lang="en-US" sz="4800" b="1" dirty="0"/>
              <a:t>   -- Book 1 specification </a:t>
            </a:r>
          </a:p>
          <a:p>
            <a:pPr>
              <a:buNone/>
            </a:pPr>
            <a:r>
              <a:rPr lang="en-US" sz="4800" b="1" dirty="0"/>
              <a:t>   book1.title  := 'Database System Concepts'; </a:t>
            </a:r>
          </a:p>
          <a:p>
            <a:pPr>
              <a:buNone/>
            </a:pPr>
            <a:r>
              <a:rPr lang="en-US" sz="4800" b="1" dirty="0"/>
              <a:t>   book1.book_id := 6495407;  </a:t>
            </a:r>
          </a:p>
          <a:p>
            <a:pPr>
              <a:buNone/>
            </a:pPr>
            <a:r>
              <a:rPr lang="en-US" sz="4800" b="1" dirty="0"/>
              <a:t>   -- Book 2 specification </a:t>
            </a:r>
          </a:p>
          <a:p>
            <a:pPr>
              <a:buNone/>
            </a:pPr>
            <a:r>
              <a:rPr lang="en-US" sz="4800" b="1" dirty="0"/>
              <a:t>   book2.title := 'Introduction to PL/SQL'; </a:t>
            </a:r>
          </a:p>
          <a:p>
            <a:pPr>
              <a:buNone/>
            </a:pPr>
            <a:r>
              <a:rPr lang="en-US" sz="4800" b="1" dirty="0"/>
              <a:t>   book2.book_id := 6495700;  </a:t>
            </a:r>
          </a:p>
          <a:p>
            <a:pPr>
              <a:buNone/>
            </a:pPr>
            <a:r>
              <a:rPr lang="en-US" sz="4800" b="1" dirty="0"/>
              <a:t>  -- Use procedure to print book info </a:t>
            </a:r>
          </a:p>
          <a:p>
            <a:pPr>
              <a:buNone/>
            </a:pPr>
            <a:r>
              <a:rPr lang="en-US" sz="4800" b="1" dirty="0"/>
              <a:t>   </a:t>
            </a:r>
            <a:r>
              <a:rPr lang="en-US" sz="4800" b="1" dirty="0" err="1"/>
              <a:t>printbook</a:t>
            </a:r>
            <a:r>
              <a:rPr lang="en-US" sz="4800" b="1" dirty="0"/>
              <a:t>(book1); </a:t>
            </a:r>
          </a:p>
          <a:p>
            <a:pPr>
              <a:buNone/>
            </a:pPr>
            <a:r>
              <a:rPr lang="en-US" sz="4800" b="1" dirty="0"/>
              <a:t>   </a:t>
            </a:r>
            <a:r>
              <a:rPr lang="en-US" sz="4800" b="1" dirty="0" err="1"/>
              <a:t>printbook</a:t>
            </a:r>
            <a:r>
              <a:rPr lang="en-US" sz="4800" b="1" dirty="0"/>
              <a:t>(book2); </a:t>
            </a:r>
          </a:p>
          <a:p>
            <a:pPr>
              <a:buNone/>
            </a:pPr>
            <a:r>
              <a:rPr lang="en-US" sz="4800" b="1" dirty="0"/>
              <a:t>END; </a:t>
            </a:r>
          </a:p>
          <a:p>
            <a:pPr>
              <a:buNone/>
            </a:pPr>
            <a:r>
              <a:rPr lang="en-US" sz="4800" b="1" dirty="0"/>
              <a:t>/</a:t>
            </a: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4184</TotalTime>
  <Words>614</Words>
  <Application>Microsoft Office PowerPoint</Application>
  <PresentationFormat>On-screen Show (4:3)</PresentationFormat>
  <Paragraphs>127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Advance Database Management System Lecture 09: PL/SQL Record </vt:lpstr>
      <vt:lpstr>Learning Objectives</vt:lpstr>
      <vt:lpstr>PL/SQL Record</vt:lpstr>
      <vt:lpstr>Types of Record</vt:lpstr>
      <vt:lpstr>Table-Base Record</vt:lpstr>
      <vt:lpstr>Cursor-Based Record</vt:lpstr>
      <vt:lpstr>User-Defined Record</vt:lpstr>
      <vt:lpstr> Records as Subprogram Parameters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Juena Ahmed Noshin</cp:lastModifiedBy>
  <cp:revision>378</cp:revision>
  <cp:lastPrinted>1998-06-30T18:28:36Z</cp:lastPrinted>
  <dcterms:created xsi:type="dcterms:W3CDTF">1995-06-17T23:31:02Z</dcterms:created>
  <dcterms:modified xsi:type="dcterms:W3CDTF">2024-11-24T02:20:20Z</dcterms:modified>
</cp:coreProperties>
</file>