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419" r:id="rId2"/>
    <p:sldId id="420" r:id="rId3"/>
    <p:sldId id="480" r:id="rId4"/>
    <p:sldId id="481" r:id="rId5"/>
    <p:sldId id="482" r:id="rId6"/>
    <p:sldId id="483" r:id="rId7"/>
    <p:sldId id="484" r:id="rId8"/>
    <p:sldId id="485" r:id="rId9"/>
    <p:sldId id="470" r:id="rId10"/>
  </p:sldIdLst>
  <p:sldSz cx="9144000" cy="6858000" type="screen4x3"/>
  <p:notesSz cx="6818313" cy="9128125"/>
  <p:defaultTextStyle>
    <a:defPPr>
      <a:defRPr lang="en-US"/>
    </a:defPPr>
    <a:lvl1pPr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1pPr>
    <a:lvl2pPr marL="4572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2pPr>
    <a:lvl3pPr marL="9144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3pPr>
    <a:lvl4pPr marL="13716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4pPr>
    <a:lvl5pPr marL="18288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0033"/>
    <a:srgbClr val="000000"/>
    <a:srgbClr val="0099CC"/>
    <a:srgbClr val="FFCC66"/>
    <a:srgbClr val="FF9900"/>
    <a:srgbClr val="FF3300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773C6F-94D2-4D04-AC34-F979A718AF9F}" v="19" dt="2025-06-15T08:38:01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51865" autoAdjust="0"/>
  </p:normalViewPr>
  <p:slideViewPr>
    <p:cSldViewPr>
      <p:cViewPr varScale="1">
        <p:scale>
          <a:sx n="63" d="100"/>
          <a:sy n="63" d="100"/>
        </p:scale>
        <p:origin x="13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448" y="212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ena Ahmed Noshin" userId="df4442bb-949b-4849-8a28-5716394ec665" providerId="ADAL" clId="{B8773C6F-94D2-4D04-AC34-F979A718AF9F}"/>
    <pc:docChg chg="undo custSel addSld modSld">
      <pc:chgData name="Juena Ahmed Noshin" userId="df4442bb-949b-4849-8a28-5716394ec665" providerId="ADAL" clId="{B8773C6F-94D2-4D04-AC34-F979A718AF9F}" dt="2025-06-15T08:42:38.210" v="319" actId="20577"/>
      <pc:docMkLst>
        <pc:docMk/>
      </pc:docMkLst>
      <pc:sldChg chg="modSp mod">
        <pc:chgData name="Juena Ahmed Noshin" userId="df4442bb-949b-4849-8a28-5716394ec665" providerId="ADAL" clId="{B8773C6F-94D2-4D04-AC34-F979A718AF9F}" dt="2025-06-15T08:39:15.422" v="301" actId="20577"/>
        <pc:sldMkLst>
          <pc:docMk/>
          <pc:sldMk cId="0" sldId="420"/>
        </pc:sldMkLst>
        <pc:spChg chg="mod">
          <ac:chgData name="Juena Ahmed Noshin" userId="df4442bb-949b-4849-8a28-5716394ec665" providerId="ADAL" clId="{B8773C6F-94D2-4D04-AC34-F979A718AF9F}" dt="2025-06-15T08:39:15.422" v="301" actId="20577"/>
          <ac:spMkLst>
            <pc:docMk/>
            <pc:sldMk cId="0" sldId="420"/>
            <ac:spMk id="3" creationId="{00000000-0000-0000-0000-000000000000}"/>
          </ac:spMkLst>
        </pc:spChg>
      </pc:sldChg>
      <pc:sldChg chg="addSp modSp mod">
        <pc:chgData name="Juena Ahmed Noshin" userId="df4442bb-949b-4849-8a28-5716394ec665" providerId="ADAL" clId="{B8773C6F-94D2-4D04-AC34-F979A718AF9F}" dt="2025-06-15T08:40:57.849" v="314" actId="20577"/>
        <pc:sldMkLst>
          <pc:docMk/>
          <pc:sldMk cId="1856908760" sldId="480"/>
        </pc:sldMkLst>
        <pc:spChg chg="mod">
          <ac:chgData name="Juena Ahmed Noshin" userId="df4442bb-949b-4849-8a28-5716394ec665" providerId="ADAL" clId="{B8773C6F-94D2-4D04-AC34-F979A718AF9F}" dt="2025-06-15T08:40:57.849" v="314" actId="20577"/>
          <ac:spMkLst>
            <pc:docMk/>
            <pc:sldMk cId="1856908760" sldId="480"/>
            <ac:spMk id="3" creationId="{00000000-0000-0000-0000-000000000000}"/>
          </ac:spMkLst>
        </pc:spChg>
        <pc:spChg chg="add">
          <ac:chgData name="Juena Ahmed Noshin" userId="df4442bb-949b-4849-8a28-5716394ec665" providerId="ADAL" clId="{B8773C6F-94D2-4D04-AC34-F979A718AF9F}" dt="2025-06-15T08:28:23.110" v="31"/>
          <ac:spMkLst>
            <pc:docMk/>
            <pc:sldMk cId="1856908760" sldId="480"/>
            <ac:spMk id="5" creationId="{8E8D86A2-6BDD-0572-7D76-EE9107AC1CB9}"/>
          </ac:spMkLst>
        </pc:spChg>
        <pc:spChg chg="add">
          <ac:chgData name="Juena Ahmed Noshin" userId="df4442bb-949b-4849-8a28-5716394ec665" providerId="ADAL" clId="{B8773C6F-94D2-4D04-AC34-F979A718AF9F}" dt="2025-06-15T08:28:55.767" v="41"/>
          <ac:spMkLst>
            <pc:docMk/>
            <pc:sldMk cId="1856908760" sldId="480"/>
            <ac:spMk id="6" creationId="{8249682D-7B0F-07B9-9E18-1F89F34B3F99}"/>
          </ac:spMkLst>
        </pc:spChg>
        <pc:spChg chg="add mod">
          <ac:chgData name="Juena Ahmed Noshin" userId="df4442bb-949b-4849-8a28-5716394ec665" providerId="ADAL" clId="{B8773C6F-94D2-4D04-AC34-F979A718AF9F}" dt="2025-06-15T08:28:58.449" v="43"/>
          <ac:spMkLst>
            <pc:docMk/>
            <pc:sldMk cId="1856908760" sldId="480"/>
            <ac:spMk id="7" creationId="{D258EB8A-6245-2917-9223-059C35E82339}"/>
          </ac:spMkLst>
        </pc:spChg>
      </pc:sldChg>
      <pc:sldChg chg="addSp modSp mod">
        <pc:chgData name="Juena Ahmed Noshin" userId="df4442bb-949b-4849-8a28-5716394ec665" providerId="ADAL" clId="{B8773C6F-94D2-4D04-AC34-F979A718AF9F}" dt="2025-06-15T08:38:33.387" v="253" actId="20577"/>
        <pc:sldMkLst>
          <pc:docMk/>
          <pc:sldMk cId="3941022804" sldId="481"/>
        </pc:sldMkLst>
        <pc:spChg chg="mod">
          <ac:chgData name="Juena Ahmed Noshin" userId="df4442bb-949b-4849-8a28-5716394ec665" providerId="ADAL" clId="{B8773C6F-94D2-4D04-AC34-F979A718AF9F}" dt="2025-06-15T08:38:33.387" v="253" actId="20577"/>
          <ac:spMkLst>
            <pc:docMk/>
            <pc:sldMk cId="3941022804" sldId="481"/>
            <ac:spMk id="3" creationId="{00000000-0000-0000-0000-000000000000}"/>
          </ac:spMkLst>
        </pc:spChg>
        <pc:spChg chg="add">
          <ac:chgData name="Juena Ahmed Noshin" userId="df4442bb-949b-4849-8a28-5716394ec665" providerId="ADAL" clId="{B8773C6F-94D2-4D04-AC34-F979A718AF9F}" dt="2025-06-15T08:36:07.636" v="114"/>
          <ac:spMkLst>
            <pc:docMk/>
            <pc:sldMk cId="3941022804" sldId="481"/>
            <ac:spMk id="5" creationId="{7C5ADE77-9493-2044-D587-57F8C5E577E7}"/>
          </ac:spMkLst>
        </pc:spChg>
      </pc:sldChg>
      <pc:sldChg chg="modSp mod">
        <pc:chgData name="Juena Ahmed Noshin" userId="df4442bb-949b-4849-8a28-5716394ec665" providerId="ADAL" clId="{B8773C6F-94D2-4D04-AC34-F979A718AF9F}" dt="2025-06-01T03:32:44.967" v="21" actId="20577"/>
        <pc:sldMkLst>
          <pc:docMk/>
          <pc:sldMk cId="748461200" sldId="482"/>
        </pc:sldMkLst>
        <pc:spChg chg="mod">
          <ac:chgData name="Juena Ahmed Noshin" userId="df4442bb-949b-4849-8a28-5716394ec665" providerId="ADAL" clId="{B8773C6F-94D2-4D04-AC34-F979A718AF9F}" dt="2025-06-01T03:28:22.975" v="17" actId="20577"/>
          <ac:spMkLst>
            <pc:docMk/>
            <pc:sldMk cId="748461200" sldId="482"/>
            <ac:spMk id="2" creationId="{00000000-0000-0000-0000-000000000000}"/>
          </ac:spMkLst>
        </pc:spChg>
        <pc:spChg chg="mod">
          <ac:chgData name="Juena Ahmed Noshin" userId="df4442bb-949b-4849-8a28-5716394ec665" providerId="ADAL" clId="{B8773C6F-94D2-4D04-AC34-F979A718AF9F}" dt="2025-06-01T03:32:44.967" v="21" actId="20577"/>
          <ac:spMkLst>
            <pc:docMk/>
            <pc:sldMk cId="748461200" sldId="482"/>
            <ac:spMk id="3" creationId="{00000000-0000-0000-0000-000000000000}"/>
          </ac:spMkLst>
        </pc:spChg>
      </pc:sldChg>
      <pc:sldChg chg="modSp mod">
        <pc:chgData name="Juena Ahmed Noshin" userId="df4442bb-949b-4849-8a28-5716394ec665" providerId="ADAL" clId="{B8773C6F-94D2-4D04-AC34-F979A718AF9F}" dt="2025-06-15T08:42:38.210" v="319" actId="20577"/>
        <pc:sldMkLst>
          <pc:docMk/>
          <pc:sldMk cId="3420072383" sldId="483"/>
        </pc:sldMkLst>
        <pc:spChg chg="mod">
          <ac:chgData name="Juena Ahmed Noshin" userId="df4442bb-949b-4849-8a28-5716394ec665" providerId="ADAL" clId="{B8773C6F-94D2-4D04-AC34-F979A718AF9F}" dt="2025-06-15T08:42:38.210" v="319" actId="20577"/>
          <ac:spMkLst>
            <pc:docMk/>
            <pc:sldMk cId="3420072383" sldId="483"/>
            <ac:spMk id="3" creationId="{00000000-0000-0000-0000-000000000000}"/>
          </ac:spMkLst>
        </pc:spChg>
      </pc:sldChg>
      <pc:sldChg chg="modSp mod">
        <pc:chgData name="Juena Ahmed Noshin" userId="df4442bb-949b-4849-8a28-5716394ec665" providerId="ADAL" clId="{B8773C6F-94D2-4D04-AC34-F979A718AF9F}" dt="2025-06-15T08:41:53.989" v="315" actId="20577"/>
        <pc:sldMkLst>
          <pc:docMk/>
          <pc:sldMk cId="260546471" sldId="484"/>
        </pc:sldMkLst>
        <pc:spChg chg="mod">
          <ac:chgData name="Juena Ahmed Noshin" userId="df4442bb-949b-4849-8a28-5716394ec665" providerId="ADAL" clId="{B8773C6F-94D2-4D04-AC34-F979A718AF9F}" dt="2025-06-15T08:41:53.989" v="315" actId="20577"/>
          <ac:spMkLst>
            <pc:docMk/>
            <pc:sldMk cId="260546471" sldId="484"/>
            <ac:spMk id="3" creationId="{00000000-0000-0000-0000-000000000000}"/>
          </ac:spMkLst>
        </pc:spChg>
      </pc:sldChg>
      <pc:sldChg chg="modSp add mod">
        <pc:chgData name="Juena Ahmed Noshin" userId="df4442bb-949b-4849-8a28-5716394ec665" providerId="ADAL" clId="{B8773C6F-94D2-4D04-AC34-F979A718AF9F}" dt="2025-06-15T08:33:13.439" v="102" actId="20577"/>
        <pc:sldMkLst>
          <pc:docMk/>
          <pc:sldMk cId="1526409282" sldId="485"/>
        </pc:sldMkLst>
        <pc:spChg chg="mod">
          <ac:chgData name="Juena Ahmed Noshin" userId="df4442bb-949b-4849-8a28-5716394ec665" providerId="ADAL" clId="{B8773C6F-94D2-4D04-AC34-F979A718AF9F}" dt="2025-06-15T08:33:13.439" v="102" actId="20577"/>
          <ac:spMkLst>
            <pc:docMk/>
            <pc:sldMk cId="1526409282" sldId="485"/>
            <ac:spMk id="2" creationId="{A8BB6803-07EC-A070-D92E-518320D757BC}"/>
          </ac:spMkLst>
        </pc:spChg>
        <pc:spChg chg="mod">
          <ac:chgData name="Juena Ahmed Noshin" userId="df4442bb-949b-4849-8a28-5716394ec665" providerId="ADAL" clId="{B8773C6F-94D2-4D04-AC34-F979A718AF9F}" dt="2025-06-15T08:32:54.647" v="78" actId="20577"/>
          <ac:spMkLst>
            <pc:docMk/>
            <pc:sldMk cId="1526409282" sldId="485"/>
            <ac:spMk id="3" creationId="{E65B5B0C-4CAA-FB29-1098-BFFAD047B8D9}"/>
          </ac:spMkLst>
        </pc:spChg>
      </pc:sldChg>
    </pc:docChg>
  </pc:docChgLst>
  <pc:docChgLst>
    <pc:chgData name="Juena Ahmed Noshin" userId="df4442bb-949b-4849-8a28-5716394ec665" providerId="ADAL" clId="{DE43119C-016D-463F-B37C-1CEB72396345}"/>
    <pc:docChg chg="modSld">
      <pc:chgData name="Juena Ahmed Noshin" userId="df4442bb-949b-4849-8a28-5716394ec665" providerId="ADAL" clId="{DE43119C-016D-463F-B37C-1CEB72396345}" dt="2024-08-19T06:38:45.217" v="3" actId="20577"/>
      <pc:docMkLst>
        <pc:docMk/>
      </pc:docMkLst>
      <pc:sldChg chg="modSp mod">
        <pc:chgData name="Juena Ahmed Noshin" userId="df4442bb-949b-4849-8a28-5716394ec665" providerId="ADAL" clId="{DE43119C-016D-463F-B37C-1CEB72396345}" dt="2024-08-19T06:38:45.217" v="3" actId="20577"/>
        <pc:sldMkLst>
          <pc:docMk/>
          <pc:sldMk cId="0" sldId="419"/>
        </pc:sldMkLst>
      </pc:sldChg>
    </pc:docChg>
  </pc:docChgLst>
  <pc:docChgLst>
    <pc:chgData name="Juena Ahmed Noshin" userId="df4442bb-949b-4849-8a28-5716394ec665" providerId="ADAL" clId="{D64D5B1E-C54E-4498-9E45-2947964D982C}"/>
    <pc:docChg chg="undo custSel addSld modSld">
      <pc:chgData name="Juena Ahmed Noshin" userId="df4442bb-949b-4849-8a28-5716394ec665" providerId="ADAL" clId="{D64D5B1E-C54E-4498-9E45-2947964D982C}" dt="2023-02-12T02:50:11.857" v="87" actId="27636"/>
      <pc:docMkLst>
        <pc:docMk/>
      </pc:docMkLst>
      <pc:sldChg chg="modSp mod">
        <pc:chgData name="Juena Ahmed Noshin" userId="df4442bb-949b-4849-8a28-5716394ec665" providerId="ADAL" clId="{D64D5B1E-C54E-4498-9E45-2947964D982C}" dt="2023-02-12T02:50:11.857" v="87" actId="27636"/>
        <pc:sldMkLst>
          <pc:docMk/>
          <pc:sldMk cId="0" sldId="420"/>
        </pc:sldMkLst>
      </pc:sldChg>
      <pc:sldChg chg="addSp delSp modSp mod">
        <pc:chgData name="Juena Ahmed Noshin" userId="df4442bb-949b-4849-8a28-5716394ec665" providerId="ADAL" clId="{D64D5B1E-C54E-4498-9E45-2947964D982C}" dt="2023-02-12T02:49:41.908" v="58" actId="20577"/>
        <pc:sldMkLst>
          <pc:docMk/>
          <pc:sldMk cId="3055058990" sldId="474"/>
        </pc:sldMkLst>
      </pc:sldChg>
      <pc:sldChg chg="add">
        <pc:chgData name="Juena Ahmed Noshin" userId="df4442bb-949b-4849-8a28-5716394ec665" providerId="ADAL" clId="{D64D5B1E-C54E-4498-9E45-2947964D982C}" dt="2023-02-12T02:48:54.470" v="5" actId="2890"/>
        <pc:sldMkLst>
          <pc:docMk/>
          <pc:sldMk cId="1856908760" sldId="480"/>
        </pc:sldMkLst>
      </pc:sldChg>
    </pc:docChg>
  </pc:docChgLst>
  <pc:docChgLst>
    <pc:chgData name="Juena Ahmed Noshin" userId="df4442bb-949b-4849-8a28-5716394ec665" providerId="ADAL" clId="{1F993EB9-8A61-43D8-A55B-B31A41954CCD}"/>
    <pc:docChg chg="modSld">
      <pc:chgData name="Juena Ahmed Noshin" userId="df4442bb-949b-4849-8a28-5716394ec665" providerId="ADAL" clId="{1F993EB9-8A61-43D8-A55B-B31A41954CCD}" dt="2025-05-13T06:36:10.463" v="1" actId="20577"/>
      <pc:docMkLst>
        <pc:docMk/>
      </pc:docMkLst>
      <pc:sldChg chg="modSp mod">
        <pc:chgData name="Juena Ahmed Noshin" userId="df4442bb-949b-4849-8a28-5716394ec665" providerId="ADAL" clId="{1F993EB9-8A61-43D8-A55B-B31A41954CCD}" dt="2025-05-13T06:36:10.463" v="1" actId="20577"/>
        <pc:sldMkLst>
          <pc:docMk/>
          <pc:sldMk cId="3420072383" sldId="483"/>
        </pc:sldMkLst>
        <pc:spChg chg="mod">
          <ac:chgData name="Juena Ahmed Noshin" userId="df4442bb-949b-4849-8a28-5716394ec665" providerId="ADAL" clId="{1F993EB9-8A61-43D8-A55B-B31A41954CCD}" dt="2025-05-13T06:36:10.463" v="1" actId="20577"/>
          <ac:spMkLst>
            <pc:docMk/>
            <pc:sldMk cId="3420072383" sldId="483"/>
            <ac:spMk id="3" creationId="{00000000-0000-0000-0000-000000000000}"/>
          </ac:spMkLst>
        </pc:spChg>
      </pc:sldChg>
    </pc:docChg>
  </pc:docChgLst>
  <pc:docChgLst>
    <pc:chgData name="Juena Ahmed Noshin" userId="df4442bb-949b-4849-8a28-5716394ec665" providerId="ADAL" clId="{622C6159-8F23-40AB-B402-FA7F4798C584}"/>
    <pc:docChg chg="undo custSel addSld delSld modSld">
      <pc:chgData name="Juena Ahmed Noshin" userId="df4442bb-949b-4849-8a28-5716394ec665" providerId="ADAL" clId="{622C6159-8F23-40AB-B402-FA7F4798C584}" dt="2024-09-23T07:53:56.823" v="458" actId="20577"/>
      <pc:docMkLst>
        <pc:docMk/>
      </pc:docMkLst>
      <pc:sldChg chg="modSp mod">
        <pc:chgData name="Juena Ahmed Noshin" userId="df4442bb-949b-4849-8a28-5716394ec665" providerId="ADAL" clId="{622C6159-8F23-40AB-B402-FA7F4798C584}" dt="2024-09-17T08:32:19.618" v="19" actId="20577"/>
        <pc:sldMkLst>
          <pc:docMk/>
          <pc:sldMk cId="0" sldId="419"/>
        </pc:sldMkLst>
      </pc:sldChg>
      <pc:sldChg chg="modSp mod">
        <pc:chgData name="Juena Ahmed Noshin" userId="df4442bb-949b-4849-8a28-5716394ec665" providerId="ADAL" clId="{622C6159-8F23-40AB-B402-FA7F4798C584}" dt="2024-09-18T04:40:52.704" v="456" actId="20577"/>
        <pc:sldMkLst>
          <pc:docMk/>
          <pc:sldMk cId="0" sldId="420"/>
        </pc:sldMkLst>
      </pc:sldChg>
      <pc:sldChg chg="delSp del mod">
        <pc:chgData name="Juena Ahmed Noshin" userId="df4442bb-949b-4849-8a28-5716394ec665" providerId="ADAL" clId="{622C6159-8F23-40AB-B402-FA7F4798C584}" dt="2024-09-17T08:32:39.245" v="21" actId="47"/>
        <pc:sldMkLst>
          <pc:docMk/>
          <pc:sldMk cId="3055058990" sldId="474"/>
        </pc:sldMkLst>
      </pc:sldChg>
      <pc:sldChg chg="del">
        <pc:chgData name="Juena Ahmed Noshin" userId="df4442bb-949b-4849-8a28-5716394ec665" providerId="ADAL" clId="{622C6159-8F23-40AB-B402-FA7F4798C584}" dt="2024-09-17T08:32:43.149" v="22" actId="47"/>
        <pc:sldMkLst>
          <pc:docMk/>
          <pc:sldMk cId="4251460736" sldId="475"/>
        </pc:sldMkLst>
      </pc:sldChg>
      <pc:sldChg chg="del">
        <pc:chgData name="Juena Ahmed Noshin" userId="df4442bb-949b-4849-8a28-5716394ec665" providerId="ADAL" clId="{622C6159-8F23-40AB-B402-FA7F4798C584}" dt="2024-09-17T08:32:46.571" v="23" actId="47"/>
        <pc:sldMkLst>
          <pc:docMk/>
          <pc:sldMk cId="4102507761" sldId="477"/>
        </pc:sldMkLst>
      </pc:sldChg>
      <pc:sldChg chg="del">
        <pc:chgData name="Juena Ahmed Noshin" userId="df4442bb-949b-4849-8a28-5716394ec665" providerId="ADAL" clId="{622C6159-8F23-40AB-B402-FA7F4798C584}" dt="2024-09-17T08:32:47.501" v="24" actId="47"/>
        <pc:sldMkLst>
          <pc:docMk/>
          <pc:sldMk cId="2876577525" sldId="478"/>
        </pc:sldMkLst>
      </pc:sldChg>
      <pc:sldChg chg="del">
        <pc:chgData name="Juena Ahmed Noshin" userId="df4442bb-949b-4849-8a28-5716394ec665" providerId="ADAL" clId="{622C6159-8F23-40AB-B402-FA7F4798C584}" dt="2024-09-17T08:32:48.243" v="25" actId="47"/>
        <pc:sldMkLst>
          <pc:docMk/>
          <pc:sldMk cId="2818075026" sldId="479"/>
        </pc:sldMkLst>
      </pc:sldChg>
      <pc:sldChg chg="modSp mod">
        <pc:chgData name="Juena Ahmed Noshin" userId="df4442bb-949b-4849-8a28-5716394ec665" providerId="ADAL" clId="{622C6159-8F23-40AB-B402-FA7F4798C584}" dt="2024-09-18T04:39:32.947" v="277" actId="255"/>
        <pc:sldMkLst>
          <pc:docMk/>
          <pc:sldMk cId="1856908760" sldId="480"/>
        </pc:sldMkLst>
      </pc:sldChg>
      <pc:sldChg chg="modSp add mod">
        <pc:chgData name="Juena Ahmed Noshin" userId="df4442bb-949b-4849-8a28-5716394ec665" providerId="ADAL" clId="{622C6159-8F23-40AB-B402-FA7F4798C584}" dt="2024-09-18T04:31:52.446" v="213" actId="113"/>
        <pc:sldMkLst>
          <pc:docMk/>
          <pc:sldMk cId="3941022804" sldId="481"/>
        </pc:sldMkLst>
      </pc:sldChg>
      <pc:sldChg chg="addSp modSp add mod modClrScheme chgLayout">
        <pc:chgData name="Juena Ahmed Noshin" userId="df4442bb-949b-4849-8a28-5716394ec665" providerId="ADAL" clId="{622C6159-8F23-40AB-B402-FA7F4798C584}" dt="2024-09-18T04:36:23.911" v="244" actId="113"/>
        <pc:sldMkLst>
          <pc:docMk/>
          <pc:sldMk cId="748461200" sldId="482"/>
        </pc:sldMkLst>
      </pc:sldChg>
      <pc:sldChg chg="modSp add del mod">
        <pc:chgData name="Juena Ahmed Noshin" userId="df4442bb-949b-4849-8a28-5716394ec665" providerId="ADAL" clId="{622C6159-8F23-40AB-B402-FA7F4798C584}" dt="2024-09-18T04:36:54.538" v="254" actId="47"/>
        <pc:sldMkLst>
          <pc:docMk/>
          <pc:sldMk cId="310556432" sldId="483"/>
        </pc:sldMkLst>
      </pc:sldChg>
      <pc:sldChg chg="delSp modSp add mod modClrScheme chgLayout">
        <pc:chgData name="Juena Ahmed Noshin" userId="df4442bb-949b-4849-8a28-5716394ec665" providerId="ADAL" clId="{622C6159-8F23-40AB-B402-FA7F4798C584}" dt="2024-09-18T04:38:58.789" v="275" actId="113"/>
        <pc:sldMkLst>
          <pc:docMk/>
          <pc:sldMk cId="3420072383" sldId="483"/>
        </pc:sldMkLst>
      </pc:sldChg>
      <pc:sldChg chg="modSp add mod">
        <pc:chgData name="Juena Ahmed Noshin" userId="df4442bb-949b-4849-8a28-5716394ec665" providerId="ADAL" clId="{622C6159-8F23-40AB-B402-FA7F4798C584}" dt="2024-09-23T07:53:56.823" v="458" actId="20577"/>
        <pc:sldMkLst>
          <pc:docMk/>
          <pc:sldMk cId="260546471" sldId="48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5175" y="8715375"/>
            <a:ext cx="52800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charset="0"/>
              </a:rPr>
              <a:t>&lt;Course name&gt; &lt;Lesson number&gt;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35E6A67C-5171-4676-ACF2-568C80EFCC45}" type="slidenum">
              <a:rPr lang="en-US" sz="1000">
                <a:solidFill>
                  <a:schemeClr val="tx1"/>
                </a:solidFill>
                <a:latin typeface="Arial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0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6725" y="152400"/>
            <a:ext cx="5880100" cy="440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9575" y="4765675"/>
            <a:ext cx="5995988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Heading (Level 1) Arial 11pt Bold</a:t>
            </a:r>
          </a:p>
          <a:p>
            <a:pPr lvl="1"/>
            <a:r>
              <a:rPr lang="en-US" noProof="0"/>
              <a:t>Body Text (Level 2) Times New Roman 11pt</a:t>
            </a:r>
          </a:p>
          <a:p>
            <a:pPr lvl="2"/>
            <a:r>
              <a:rPr lang="en-US" noProof="0"/>
              <a:t>Bullet 1 (Level 3) Times New Roman 11pt</a:t>
            </a:r>
          </a:p>
          <a:p>
            <a:pPr lvl="3"/>
            <a:r>
              <a:rPr lang="en-US" noProof="0"/>
              <a:t>Bullet 2 (Level 4) Times New Roman 11pt</a:t>
            </a:r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r>
              <a:rPr lang="en-US" noProof="0"/>
              <a:t>Technical Note (Level 1) Arial 11pt Bold (CHANGE TO BLUE)</a:t>
            </a:r>
          </a:p>
          <a:p>
            <a:pPr lvl="0"/>
            <a:r>
              <a:rPr lang="en-US" noProof="0"/>
              <a:t>Class Management Note (Level 1) Arial 11pt Bold (CHANGE TO BLUE)</a:t>
            </a:r>
          </a:p>
          <a:p>
            <a:pPr lvl="1"/>
            <a:r>
              <a:rPr lang="en-US" noProof="0"/>
              <a:t>Body Text (Level 2) Times New Roman 11pt (CHANGE TO BLUE)</a:t>
            </a:r>
          </a:p>
          <a:p>
            <a:pPr lvl="2"/>
            <a:r>
              <a:rPr lang="en-US" noProof="0"/>
              <a:t>Bullet 1 (Level 3) Times New Roman 11pt (CHANGE TO BLUE)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712788" y="8593138"/>
            <a:ext cx="5270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charset="0"/>
              </a:rPr>
              <a:t>Introduction to Oracle: SQL and PL/SQL  1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FB517E57-D154-464F-AB6B-48A81B16AB24}" type="slidenum">
              <a:rPr lang="en-US" sz="1000">
                <a:solidFill>
                  <a:schemeClr val="tx1"/>
                </a:solidFill>
                <a:latin typeface="Arial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934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114300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439738" indent="-211138" algn="l" defTabSz="382588" rtl="0" eaLnBrk="0" fontAlgn="base" hangingPunct="0">
      <a:spcBef>
        <a:spcPct val="30000"/>
      </a:spcBef>
      <a:spcAft>
        <a:spcPct val="0"/>
      </a:spcAft>
      <a:buChar char="•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831850" indent="-212725" algn="l" defTabSz="382588" rtl="0" eaLnBrk="0" fontAlgn="base" hangingPunct="0">
      <a:spcBef>
        <a:spcPct val="30000"/>
      </a:spcBef>
      <a:spcAft>
        <a:spcPct val="0"/>
      </a:spcAft>
      <a:buChar char="–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2057400" indent="-228600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50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88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07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31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69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1EDA9-3336-7CD9-07C3-6ADEB9161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FC24A1-C50B-2B8F-196A-19A3CC0B40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EF6D88-C73C-C494-9804-632DC8A1A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73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9900" y="152400"/>
            <a:ext cx="5873750" cy="44069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62388" y="8670925"/>
            <a:ext cx="2954337" cy="4556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10" tIns="45555" rIns="91110" bIns="45555"/>
          <a:lstStyle/>
          <a:p>
            <a:fld id="{0C407F45-0339-4FDF-92C1-48833CA8D8BE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9E1EBF1-7C23-4048-A44E-855059E8AE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54AB1-19D3-4A17-B870-F9167AC37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9810C-8979-4CEC-96CD-E0D5E02B56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A8632-7304-4A16-9764-8BED3D3E81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284A096-A90C-42DE-8201-C22ACB1D99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6F95D-D1BF-4989-BFB8-18CC4B2BA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2D84E620-21EC-41E1-9377-F5C9298EEA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49DEA-2E1C-4FF1-AB61-5AE86F21F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3806F43-B017-4AA9-811C-22CDF613F5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790B897-255A-49BE-A496-951493819A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648DA-3415-4D65-937C-1C2C32B369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6/17/2017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E3B0FDF8-656D-4688-8D8A-F09712EA80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086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8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 Database Management System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12: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Locking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15ECB-9F2C-4194-8DBC-DDD1CB92DD6C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know about: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Locking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Types of Locking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Example SQL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Deadlock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/>
              <a:t>In databases, locking is a mechanism used to manage concurrent access to data. It ensures data integrity and prevents conflicts when multiple users try to read or write the same data simultaneously.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Two ways of Locking:</a:t>
            </a:r>
          </a:p>
          <a:p>
            <a:pPr marL="274638" lvl="1" indent="0">
              <a:buNone/>
            </a:pPr>
            <a:r>
              <a:rPr lang="en-US" sz="2400" dirty="0"/>
              <a:t>1. Implicit Locking: The database automatically locks the necessary rows or tables during operations like UPDATE, DELETE, or INSERT.</a:t>
            </a:r>
          </a:p>
          <a:p>
            <a:pPr marL="274638" lvl="1" indent="0">
              <a:buNone/>
            </a:pPr>
            <a:r>
              <a:rPr lang="en-US" sz="2400" dirty="0"/>
              <a:t>2. Explicit Locking: Here, you manually request a lock on a row or table using locking clauses like FOR UPDATE or LOCK TABLE.</a:t>
            </a:r>
          </a:p>
          <a:p>
            <a:pPr marL="0" indent="0">
              <a:buNone/>
            </a:pPr>
            <a:r>
              <a:rPr lang="en-US" sz="2400" dirty="0"/>
              <a:t>Locks Releasing:</a:t>
            </a:r>
          </a:p>
          <a:p>
            <a:pPr marL="549275" lvl="2" indent="0">
              <a:buNone/>
            </a:pPr>
            <a:r>
              <a:rPr lang="en-US" sz="2400" dirty="0"/>
              <a:t>		1. Commit</a:t>
            </a:r>
          </a:p>
          <a:p>
            <a:pPr marL="1098550" lvl="4" indent="0">
              <a:buNone/>
            </a:pPr>
            <a:r>
              <a:rPr lang="en-US" sz="2400" dirty="0"/>
              <a:t>	2. Rollback </a:t>
            </a:r>
          </a:p>
          <a:p>
            <a:pPr marL="1098550" lvl="4" indent="0">
              <a:buNone/>
            </a:pPr>
            <a:r>
              <a:rPr lang="en-US" sz="2400" dirty="0"/>
              <a:t>	3. Rollback to </a:t>
            </a:r>
            <a:r>
              <a:rPr lang="en-US" sz="2400" dirty="0" err="1"/>
              <a:t>Savepoint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90876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Implicit Locking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UPDATE accounts</a:t>
            </a:r>
          </a:p>
          <a:p>
            <a:pPr marL="0" indent="0">
              <a:buNone/>
            </a:pPr>
            <a:r>
              <a:rPr lang="en-US" sz="2400" dirty="0"/>
              <a:t>SET balance = balance - 100</a:t>
            </a:r>
          </a:p>
          <a:p>
            <a:pPr marL="0" indent="0">
              <a:buNone/>
            </a:pPr>
            <a:r>
              <a:rPr lang="en-US" sz="2400" dirty="0"/>
              <a:t>WHERE id = 1;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Here, the row with id = 1 is implicitly locked.</a:t>
            </a:r>
          </a:p>
          <a:p>
            <a:pPr marL="0" indent="0">
              <a:buNone/>
            </a:pPr>
            <a:r>
              <a:rPr lang="en-US" sz="2400" i="1" dirty="0"/>
              <a:t>Other transactions cannot read or write to that row until this transaction commit or rollback.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02280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Explicit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********************For update*******EXPLICIT LOCKING***********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* FROM TEMP_EMP2 WHERE COL1=1 FOR UPDATE;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* FROM TEMP_EMP2 FOR UPDATE;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* FROM TEMP_EMP2 FOR UPDATE NOWAIT;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TABLE IS LOCKED AND CAN'T BE USED BY ANY OTHER USER UNTIL COMMIT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 ROLLBACK IS IMPLEMENTED.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NOWAIT WILL TELL U WHETHER IT IS LOCKED BY OTHERS OR NOT.IF IT IS NOT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THEN IT WILL WAIT UNTIL LOCKS ARE RELEASED BY COMMIT OR ROLLBACK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STATEMENT.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OF TESTING1: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SCOTT1: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SQL&gt; SELECT * FROM TEMP_EMP2 FOR UPDATE;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COL1       COL2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---------- ----------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1          3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1          3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1          3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1          3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1          3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1          3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 rows selected.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ANOTHER SCOTT2: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SQL&gt; UPDATE TEMP_EMP2 SET COL2=3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2  WHERE COL1=1;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995C73-6934-17C1-35EF-CB5AA4F30B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16349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THE MACHINE WILL WAIT UNTIL LOCKS ARE RELEASED BY SCOTT1.fROM SCOTT1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16349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WRITE COMMIT/ROLLBACK THEN SCOTT2 WILL EXECUTE THIS COMMAND.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16349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16349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EXAMPLE OF TESTING2: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16349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16349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SCOTT2: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16349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16349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SQL&gt; UPDATE TEMP_EMP2 SET COL2=4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16349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  2  WHERE COL1=1;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16349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16349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6 rows updated.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16349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16349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SCOTT1: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16349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16349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SQL&gt; SELECT * FROM TEMP_EMP2 FOR UPDATE NOWAIT;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16349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SELECT * FROM TEMP_EMP2 FOR UPDATE NOWAIT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16349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             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16349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ERROR at line 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16349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ORA-00054: resource busy and acquire with NOWAIT specified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16349"/>
              </a:buClr>
              <a:buSzPct val="85000"/>
              <a:buFont typeface="Wingdings 2" pitchFamily="18" charset="2"/>
              <a:buNone/>
              <a:tabLst/>
              <a:defRPr/>
            </a:pP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16349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THAT IS IT SPECIFIES THAT IT IS LOCKED BY OTHER AND CAN'T BE SELECTTED.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16349"/>
              </a:buClr>
              <a:buSzPct val="85000"/>
              <a:buFont typeface="Wingdings 2" pitchFamily="18" charset="2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TO DO THIS FROM SCOTT2 EXECUTE COMMIT AND IT WILL WORK.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6120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Explicit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******************EXPLICIT LOCKING***************************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LOCK TABLE TAB1,[TAB2],.....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IN [ROW SHARE | ROW EXCLUSIVE | SHARE UPDATE |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SHARE | SHARE ROW EXCLUSIVE | EXCLUSIVE ]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MODE [NOWAIT]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EXCLUSIVE :	 ALLOW ONLY QUERY AND PROHIBIT ANY OTHER ACTIVITY.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SHARE:		 ALLOW ONLY QUERY AND PROHIBIT UPDATES.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ROW SHARE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SHARE UPDATE :	 BOTH ALLOWS CONCURRENT ACCESS TO TABLE.AND PROHIBIT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 OTHER USER TO LOCK ENTIRE TABLE EXCLUSIVELY.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ROW EXCLUSIVE:	SAME AS SHARE UPDATE ALSO PROHIBIT LOCKING IN SHARED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MODE.THESE LOCKS ARE ACQUIRED WHEN UPDATING,INSERTING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OR DELETING.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SHARE ROW EXCLUSIVE: USED TO LOOK AT A WHOLE TABLE, TO SELECTIVE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     UPDATES AND TO ALLOW OTHER USERS TO LOOK AT ROWS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     IN THE TABLE BUT NOT LOCK THE TABLE IN SHARE MODE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     OR TO UPDATE ROWS.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NOWAIT:		 INDICATES THAT YOU DON'T WISH TO WAIT, IF RESOURCES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  ARE UNAVAILABLE.IF OMMITED, THE DBA WILL WAIT TILL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 RESOURCES ARE AVAILABLE.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LOCKS ARE RELEASED WHEN: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COMMIT, ROLLBACK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7238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Explicit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EXAMPLES: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SQL&gt; LOCK TABLE TEMP_EMP2 IN EXCLUSIVE MODE NOWAIT;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Table(s) Locked.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2.SQL&gt; LOCK TABLE TEMP_EMP2 IN SHARE MODE NOWAIT;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Table(s) Locked.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ALLOWS ONLY SELECT STATEMENT.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SQL&gt; LOCK TABLE TEMP_EMP2 IN ROW SHARE MODE NOWAIT;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Table(s) Locked.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ALLOWS INSERT/UPDATE/DELETE. DON'T ALLOWS OTHER USER TO PERFORM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EXCLUSIVE LOCK ON THE TABLE.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647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6CAB4-9B3E-80B3-46EE-E6571C516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B6803-07EC-A070-D92E-518320D7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B5B0C-4CAA-FB29-1098-BFFAD047B8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600" dirty="0"/>
              <a:t>A deadlock in a database occurs when two or more transactions are waiting for each other to release locks, but none of them can proceed because they're all stuck in a cycle of waiting.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Example:</a:t>
            </a:r>
          </a:p>
          <a:p>
            <a:pPr marL="0" indent="0">
              <a:buNone/>
            </a:pPr>
            <a:endParaRPr lang="en-US" sz="3600" dirty="0"/>
          </a:p>
          <a:p>
            <a:pPr marL="0" lvl="0" indent="0">
              <a:buNone/>
            </a:pPr>
            <a:r>
              <a:rPr lang="en-US" sz="3600" dirty="0"/>
              <a:t>Transaction A locks Row 1 and wants to update Row 2.</a:t>
            </a:r>
          </a:p>
          <a:p>
            <a:pPr marL="0" lvl="0" indent="0">
              <a:buNone/>
            </a:pPr>
            <a:r>
              <a:rPr lang="en-US" sz="3600" dirty="0"/>
              <a:t>Transaction B locks Row 2 and wants to update Row 1.</a:t>
            </a:r>
          </a:p>
          <a:p>
            <a:pPr marL="0" lvl="0" indent="0">
              <a:buNone/>
            </a:pPr>
            <a:r>
              <a:rPr lang="en-US" sz="3600" dirty="0"/>
              <a:t>Now:</a:t>
            </a:r>
          </a:p>
          <a:p>
            <a:pPr lvl="1"/>
            <a:r>
              <a:rPr lang="en-US" sz="3300" dirty="0"/>
              <a:t>A is waiting for B to release Row 2.</a:t>
            </a:r>
          </a:p>
          <a:p>
            <a:pPr lvl="1"/>
            <a:r>
              <a:rPr lang="en-US" sz="3300" dirty="0"/>
              <a:t>B is waiting for A to release Row 1.</a:t>
            </a:r>
          </a:p>
          <a:p>
            <a:pPr marL="0" lvl="0" indent="0">
              <a:buNone/>
            </a:pPr>
            <a:r>
              <a:rPr lang="en-US" sz="3600" dirty="0"/>
              <a:t>Neither can proceed — this is a deadlock.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A9D42-5477-4CEE-5A7F-228C0E82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0928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FA578-6CA6-42C0-840A-1CC104BF0A30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600200"/>
            <a:ext cx="3581400" cy="4525963"/>
          </a:xfrm>
          <a:prstGeom prst="rect">
            <a:avLst/>
          </a:prstGeom>
        </p:spPr>
        <p:txBody>
          <a:bodyPr/>
          <a:lstStyle/>
          <a:p>
            <a:pPr marL="342900" indent="-342900" algn="l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	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THANK YOU </a:t>
            </a:r>
            <a:b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</a:br>
            <a:endParaRPr lang="en-US" dirty="0"/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4161</TotalTime>
  <Words>871</Words>
  <Application>Microsoft Office PowerPoint</Application>
  <PresentationFormat>On-screen Show (4:3)</PresentationFormat>
  <Paragraphs>174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Georgia</vt:lpstr>
      <vt:lpstr>Times New Roman</vt:lpstr>
      <vt:lpstr>Wingdings</vt:lpstr>
      <vt:lpstr>Wingdings 2</vt:lpstr>
      <vt:lpstr>Civic</vt:lpstr>
      <vt:lpstr>Advance Database Management System Lecture 12: Database Locking </vt:lpstr>
      <vt:lpstr>Learning Objectives</vt:lpstr>
      <vt:lpstr>Locking</vt:lpstr>
      <vt:lpstr>Implicit Locking</vt:lpstr>
      <vt:lpstr>Explicit Locking</vt:lpstr>
      <vt:lpstr>Explicit Locking</vt:lpstr>
      <vt:lpstr>Explicit Locking</vt:lpstr>
      <vt:lpstr>Deadlock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&lt;Lesson Title&gt;</dc:title>
  <dc:subject>Advance Database Management System</dc:subject>
  <dc:creator>Juena Ahmed Noshin</dc:creator>
  <cp:lastModifiedBy>Juena Ahmed Noshin</cp:lastModifiedBy>
  <cp:revision>367</cp:revision>
  <cp:lastPrinted>1998-06-30T18:28:36Z</cp:lastPrinted>
  <dcterms:created xsi:type="dcterms:W3CDTF">1995-06-17T23:31:02Z</dcterms:created>
  <dcterms:modified xsi:type="dcterms:W3CDTF">2025-06-15T08:42:45Z</dcterms:modified>
</cp:coreProperties>
</file>