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0"/>
  </p:notesMasterIdLst>
  <p:handoutMasterIdLst>
    <p:handoutMasterId r:id="rId31"/>
  </p:handoutMasterIdLst>
  <p:sldIdLst>
    <p:sldId id="419" r:id="rId2"/>
    <p:sldId id="420" r:id="rId3"/>
    <p:sldId id="491" r:id="rId4"/>
    <p:sldId id="492" r:id="rId5"/>
    <p:sldId id="500" r:id="rId6"/>
    <p:sldId id="493" r:id="rId7"/>
    <p:sldId id="501" r:id="rId8"/>
    <p:sldId id="494" r:id="rId9"/>
    <p:sldId id="495" r:id="rId10"/>
    <p:sldId id="502" r:id="rId11"/>
    <p:sldId id="478" r:id="rId12"/>
    <p:sldId id="480" r:id="rId13"/>
    <p:sldId id="481" r:id="rId14"/>
    <p:sldId id="496" r:id="rId15"/>
    <p:sldId id="503" r:id="rId16"/>
    <p:sldId id="482" r:id="rId17"/>
    <p:sldId id="484" r:id="rId18"/>
    <p:sldId id="485" r:id="rId19"/>
    <p:sldId id="497" r:id="rId20"/>
    <p:sldId id="504" r:id="rId21"/>
    <p:sldId id="498" r:id="rId22"/>
    <p:sldId id="499" r:id="rId23"/>
    <p:sldId id="505" r:id="rId24"/>
    <p:sldId id="487" r:id="rId25"/>
    <p:sldId id="488" r:id="rId26"/>
    <p:sldId id="489" r:id="rId27"/>
    <p:sldId id="470" r:id="rId28"/>
    <p:sldId id="507" r:id="rId29"/>
  </p:sldIdLst>
  <p:sldSz cx="9144000" cy="6858000" type="screen4x3"/>
  <p:notesSz cx="6818313" cy="9128125"/>
  <p:defaultTextStyle>
    <a:defPPr>
      <a:defRPr lang="en-US"/>
    </a:defPPr>
    <a:lvl1pPr algn="ctr" rtl="0" eaLnBrk="0" fontAlgn="base" hangingPunct="0">
      <a:lnSpc>
        <a:spcPct val="120000"/>
      </a:lnSpc>
      <a:spcBef>
        <a:spcPct val="60000"/>
      </a:spcBef>
      <a:spcAft>
        <a:spcPct val="0"/>
      </a:spcAft>
      <a:defRPr sz="2800" b="1" kern="1200">
        <a:solidFill>
          <a:schemeClr val="bg2"/>
        </a:solidFill>
        <a:latin typeface="Arial Narrow" pitchFamily="34" charset="0"/>
        <a:ea typeface="+mn-ea"/>
        <a:cs typeface="Arial" charset="0"/>
      </a:defRPr>
    </a:lvl1pPr>
    <a:lvl2pPr marL="457200" algn="ctr" rtl="0" eaLnBrk="0" fontAlgn="base" hangingPunct="0">
      <a:lnSpc>
        <a:spcPct val="120000"/>
      </a:lnSpc>
      <a:spcBef>
        <a:spcPct val="60000"/>
      </a:spcBef>
      <a:spcAft>
        <a:spcPct val="0"/>
      </a:spcAft>
      <a:defRPr sz="2800" b="1" kern="1200">
        <a:solidFill>
          <a:schemeClr val="bg2"/>
        </a:solidFill>
        <a:latin typeface="Arial Narrow" pitchFamily="34" charset="0"/>
        <a:ea typeface="+mn-ea"/>
        <a:cs typeface="Arial" charset="0"/>
      </a:defRPr>
    </a:lvl2pPr>
    <a:lvl3pPr marL="914400" algn="ctr" rtl="0" eaLnBrk="0" fontAlgn="base" hangingPunct="0">
      <a:lnSpc>
        <a:spcPct val="120000"/>
      </a:lnSpc>
      <a:spcBef>
        <a:spcPct val="60000"/>
      </a:spcBef>
      <a:spcAft>
        <a:spcPct val="0"/>
      </a:spcAft>
      <a:defRPr sz="2800" b="1" kern="1200">
        <a:solidFill>
          <a:schemeClr val="bg2"/>
        </a:solidFill>
        <a:latin typeface="Arial Narrow" pitchFamily="34" charset="0"/>
        <a:ea typeface="+mn-ea"/>
        <a:cs typeface="Arial" charset="0"/>
      </a:defRPr>
    </a:lvl3pPr>
    <a:lvl4pPr marL="1371600" algn="ctr" rtl="0" eaLnBrk="0" fontAlgn="base" hangingPunct="0">
      <a:lnSpc>
        <a:spcPct val="120000"/>
      </a:lnSpc>
      <a:spcBef>
        <a:spcPct val="60000"/>
      </a:spcBef>
      <a:spcAft>
        <a:spcPct val="0"/>
      </a:spcAft>
      <a:defRPr sz="2800" b="1" kern="1200">
        <a:solidFill>
          <a:schemeClr val="bg2"/>
        </a:solidFill>
        <a:latin typeface="Arial Narrow" pitchFamily="34" charset="0"/>
        <a:ea typeface="+mn-ea"/>
        <a:cs typeface="Arial" charset="0"/>
      </a:defRPr>
    </a:lvl4pPr>
    <a:lvl5pPr marL="1828800" algn="ctr" rtl="0" eaLnBrk="0" fontAlgn="base" hangingPunct="0">
      <a:lnSpc>
        <a:spcPct val="120000"/>
      </a:lnSpc>
      <a:spcBef>
        <a:spcPct val="60000"/>
      </a:spcBef>
      <a:spcAft>
        <a:spcPct val="0"/>
      </a:spcAft>
      <a:defRPr sz="2800" b="1" kern="1200">
        <a:solidFill>
          <a:schemeClr val="bg2"/>
        </a:solidFill>
        <a:latin typeface="Arial Narrow" pitchFamily="34" charset="0"/>
        <a:ea typeface="+mn-ea"/>
        <a:cs typeface="Arial" charset="0"/>
      </a:defRPr>
    </a:lvl5pPr>
    <a:lvl6pPr marL="2286000" algn="l" defTabSz="914400" rtl="0" eaLnBrk="1" latinLnBrk="0" hangingPunct="1">
      <a:defRPr sz="2800" b="1" kern="1200">
        <a:solidFill>
          <a:schemeClr val="bg2"/>
        </a:solidFill>
        <a:latin typeface="Arial Narrow" pitchFamily="34" charset="0"/>
        <a:ea typeface="+mn-ea"/>
        <a:cs typeface="Arial" charset="0"/>
      </a:defRPr>
    </a:lvl6pPr>
    <a:lvl7pPr marL="2743200" algn="l" defTabSz="914400" rtl="0" eaLnBrk="1" latinLnBrk="0" hangingPunct="1">
      <a:defRPr sz="2800" b="1" kern="1200">
        <a:solidFill>
          <a:schemeClr val="bg2"/>
        </a:solidFill>
        <a:latin typeface="Arial Narrow" pitchFamily="34" charset="0"/>
        <a:ea typeface="+mn-ea"/>
        <a:cs typeface="Arial" charset="0"/>
      </a:defRPr>
    </a:lvl7pPr>
    <a:lvl8pPr marL="3200400" algn="l" defTabSz="914400" rtl="0" eaLnBrk="1" latinLnBrk="0" hangingPunct="1">
      <a:defRPr sz="2800" b="1" kern="1200">
        <a:solidFill>
          <a:schemeClr val="bg2"/>
        </a:solidFill>
        <a:latin typeface="Arial Narrow" pitchFamily="34" charset="0"/>
        <a:ea typeface="+mn-ea"/>
        <a:cs typeface="Arial" charset="0"/>
      </a:defRPr>
    </a:lvl8pPr>
    <a:lvl9pPr marL="3657600" algn="l" defTabSz="914400" rtl="0" eaLnBrk="1" latinLnBrk="0" hangingPunct="1">
      <a:defRPr sz="2800" b="1" kern="1200">
        <a:solidFill>
          <a:schemeClr val="bg2"/>
        </a:solidFill>
        <a:latin typeface="Arial Narrow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660033"/>
    <a:srgbClr val="000000"/>
    <a:srgbClr val="0099CC"/>
    <a:srgbClr val="FFCC66"/>
    <a:srgbClr val="FF9900"/>
    <a:srgbClr val="FF3300"/>
    <a:srgbClr val="FC01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365F56-6AB3-4853-9AA8-64408A5CC76C}" v="2" dt="2023-08-13T04:35:54.1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21" autoAdjust="0"/>
    <p:restoredTop sz="51865" autoAdjust="0"/>
  </p:normalViewPr>
  <p:slideViewPr>
    <p:cSldViewPr>
      <p:cViewPr varScale="1">
        <p:scale>
          <a:sx n="72" d="100"/>
          <a:sy n="72" d="100"/>
        </p:scale>
        <p:origin x="133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75" d="100"/>
          <a:sy n="75" d="100"/>
        </p:scale>
        <p:origin x="-448" y="2126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ena Ahmed Noshin" userId="df4442bb-949b-4849-8a28-5716394ec665" providerId="ADAL" clId="{FD365F56-6AB3-4853-9AA8-64408A5CC76C}"/>
    <pc:docChg chg="custSel addSld delSld modSld sldOrd">
      <pc:chgData name="Juena Ahmed Noshin" userId="df4442bb-949b-4849-8a28-5716394ec665" providerId="ADAL" clId="{FD365F56-6AB3-4853-9AA8-64408A5CC76C}" dt="2023-08-13T04:37:18.266" v="74" actId="1076"/>
      <pc:docMkLst>
        <pc:docMk/>
      </pc:docMkLst>
      <pc:sldChg chg="addSp modSp add del mod">
        <pc:chgData name="Juena Ahmed Noshin" userId="df4442bb-949b-4849-8a28-5716394ec665" providerId="ADAL" clId="{FD365F56-6AB3-4853-9AA8-64408A5CC76C}" dt="2023-08-13T04:36:00.475" v="28" actId="47"/>
        <pc:sldMkLst>
          <pc:docMk/>
          <pc:sldMk cId="2836916048" sldId="506"/>
        </pc:sldMkLst>
        <pc:spChg chg="add mod">
          <ac:chgData name="Juena Ahmed Noshin" userId="df4442bb-949b-4849-8a28-5716394ec665" providerId="ADAL" clId="{FD365F56-6AB3-4853-9AA8-64408A5CC76C}" dt="2023-08-13T04:35:23.966" v="22" actId="14100"/>
          <ac:spMkLst>
            <pc:docMk/>
            <pc:sldMk cId="2836916048" sldId="506"/>
            <ac:spMk id="2" creationId="{3F0CBAE2-F915-2B8C-E6CD-5B459E660B65}"/>
          </ac:spMkLst>
        </pc:spChg>
        <pc:spChg chg="mod">
          <ac:chgData name="Juena Ahmed Noshin" userId="df4442bb-949b-4849-8a28-5716394ec665" providerId="ADAL" clId="{FD365F56-6AB3-4853-9AA8-64408A5CC76C}" dt="2023-08-13T04:32:05.252" v="13" actId="20577"/>
          <ac:spMkLst>
            <pc:docMk/>
            <pc:sldMk cId="2836916048" sldId="506"/>
            <ac:spMk id="4" creationId="{00000000-0000-0000-0000-000000000000}"/>
          </ac:spMkLst>
        </pc:spChg>
      </pc:sldChg>
      <pc:sldChg chg="addSp delSp modSp add mod ord">
        <pc:chgData name="Juena Ahmed Noshin" userId="df4442bb-949b-4849-8a28-5716394ec665" providerId="ADAL" clId="{FD365F56-6AB3-4853-9AA8-64408A5CC76C}" dt="2023-08-13T04:37:18.266" v="74" actId="1076"/>
        <pc:sldMkLst>
          <pc:docMk/>
          <pc:sldMk cId="3344971379" sldId="507"/>
        </pc:sldMkLst>
        <pc:spChg chg="mod">
          <ac:chgData name="Juena Ahmed Noshin" userId="df4442bb-949b-4849-8a28-5716394ec665" providerId="ADAL" clId="{FD365F56-6AB3-4853-9AA8-64408A5CC76C}" dt="2023-08-13T04:36:14.504" v="68" actId="20577"/>
          <ac:spMkLst>
            <pc:docMk/>
            <pc:sldMk cId="3344971379" sldId="507"/>
            <ac:spMk id="2" creationId="{00000000-0000-0000-0000-000000000000}"/>
          </ac:spMkLst>
        </pc:spChg>
        <pc:spChg chg="del">
          <ac:chgData name="Juena Ahmed Noshin" userId="df4442bb-949b-4849-8a28-5716394ec665" providerId="ADAL" clId="{FD365F56-6AB3-4853-9AA8-64408A5CC76C}" dt="2023-08-13T04:35:51.089" v="26" actId="478"/>
          <ac:spMkLst>
            <pc:docMk/>
            <pc:sldMk cId="3344971379" sldId="507"/>
            <ac:spMk id="3" creationId="{00000000-0000-0000-0000-000000000000}"/>
          </ac:spMkLst>
        </pc:spChg>
        <pc:spChg chg="add del mod">
          <ac:chgData name="Juena Ahmed Noshin" userId="df4442bb-949b-4849-8a28-5716394ec665" providerId="ADAL" clId="{FD365F56-6AB3-4853-9AA8-64408A5CC76C}" dt="2023-08-13T04:35:54.166" v="27"/>
          <ac:spMkLst>
            <pc:docMk/>
            <pc:sldMk cId="3344971379" sldId="507"/>
            <ac:spMk id="6" creationId="{D132A5F2-E1D4-4055-7544-A7E7522ECF60}"/>
          </ac:spMkLst>
        </pc:spChg>
        <pc:spChg chg="add mod">
          <ac:chgData name="Juena Ahmed Noshin" userId="df4442bb-949b-4849-8a28-5716394ec665" providerId="ADAL" clId="{FD365F56-6AB3-4853-9AA8-64408A5CC76C}" dt="2023-08-13T04:37:18.266" v="74" actId="1076"/>
          <ac:spMkLst>
            <pc:docMk/>
            <pc:sldMk cId="3344971379" sldId="507"/>
            <ac:spMk id="7" creationId="{68246B2F-C0F0-1803-AD2C-7606A8791B0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765175" y="8715375"/>
            <a:ext cx="52800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941388">
              <a:lnSpc>
                <a:spcPct val="100000"/>
              </a:lnSpc>
              <a:spcBef>
                <a:spcPct val="50000"/>
              </a:spcBef>
              <a:defRPr/>
            </a:pPr>
            <a:r>
              <a:rPr lang="en-US" sz="1000">
                <a:solidFill>
                  <a:schemeClr val="tx1"/>
                </a:solidFill>
                <a:latin typeface="Arial" charset="0"/>
              </a:rPr>
              <a:t>&lt;Course name&gt; &lt;Lesson number&gt;</a:t>
            </a:r>
            <a:r>
              <a:rPr lang="en-US" sz="1000">
                <a:solidFill>
                  <a:schemeClr val="tx1"/>
                </a:solidFill>
                <a:latin typeface="Times New Roman" pitchFamily="18" charset="0"/>
              </a:rPr>
              <a:t>-</a:t>
            </a:r>
            <a:fld id="{35E6A67C-5171-4676-ACF2-568C80EFCC45}" type="slidenum">
              <a:rPr lang="en-US" sz="1000">
                <a:solidFill>
                  <a:schemeClr val="tx1"/>
                </a:solidFill>
                <a:latin typeface="Arial" charset="0"/>
              </a:rPr>
              <a:pPr defTabSz="941388">
                <a:lnSpc>
                  <a:spcPct val="100000"/>
                </a:lnSpc>
                <a:spcBef>
                  <a:spcPct val="50000"/>
                </a:spcBef>
                <a:defRPr/>
              </a:pPr>
              <a:t>‹#›</a:t>
            </a:fld>
            <a:endParaRPr lang="en-US" sz="100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302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6725" y="152400"/>
            <a:ext cx="5880100" cy="4406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3075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09575" y="4765675"/>
            <a:ext cx="5995988" cy="37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Heading (Level 1) Arial 11pt Bold</a:t>
            </a:r>
          </a:p>
          <a:p>
            <a:pPr lvl="1"/>
            <a:r>
              <a:rPr lang="en-US" noProof="0"/>
              <a:t>Body Text (Level 2) Times New Roman 11pt</a:t>
            </a:r>
          </a:p>
          <a:p>
            <a:pPr lvl="2"/>
            <a:r>
              <a:rPr lang="en-US" noProof="0"/>
              <a:t>Bullet 1 (Level 3) Times New Roman 11pt</a:t>
            </a:r>
          </a:p>
          <a:p>
            <a:pPr lvl="3"/>
            <a:r>
              <a:rPr lang="en-US" noProof="0"/>
              <a:t>Bullet 2 (Level 4) Times New Roman 11pt</a:t>
            </a:r>
          </a:p>
          <a:p>
            <a:pPr lvl="0"/>
            <a:endParaRPr lang="en-US" noProof="0"/>
          </a:p>
          <a:p>
            <a:pPr lvl="0"/>
            <a:endParaRPr lang="en-US" noProof="0"/>
          </a:p>
          <a:p>
            <a:pPr lvl="0"/>
            <a:endParaRPr lang="en-US" noProof="0"/>
          </a:p>
          <a:p>
            <a:pPr lvl="0"/>
            <a:endParaRPr lang="en-US" noProof="0"/>
          </a:p>
          <a:p>
            <a:pPr lvl="0"/>
            <a:endParaRPr lang="en-US" noProof="0"/>
          </a:p>
          <a:p>
            <a:pPr lvl="0"/>
            <a:endParaRPr lang="en-US" noProof="0"/>
          </a:p>
          <a:p>
            <a:pPr lvl="0"/>
            <a:endParaRPr lang="en-US" noProof="0"/>
          </a:p>
          <a:p>
            <a:pPr lvl="0"/>
            <a:endParaRPr lang="en-US" noProof="0"/>
          </a:p>
          <a:p>
            <a:pPr lvl="0"/>
            <a:r>
              <a:rPr lang="en-US" noProof="0"/>
              <a:t>Technical Note (Level 1) Arial 11pt Bold (CHANGE TO BLUE)</a:t>
            </a:r>
          </a:p>
          <a:p>
            <a:pPr lvl="0"/>
            <a:r>
              <a:rPr lang="en-US" noProof="0"/>
              <a:t>Class Management Note (Level 1) Arial 11pt Bold (CHANGE TO BLUE)</a:t>
            </a:r>
          </a:p>
          <a:p>
            <a:pPr lvl="1"/>
            <a:r>
              <a:rPr lang="en-US" noProof="0"/>
              <a:t>Body Text (Level 2) Times New Roman 11pt (CHANGE TO BLUE)</a:t>
            </a:r>
          </a:p>
          <a:p>
            <a:pPr lvl="2"/>
            <a:r>
              <a:rPr lang="en-US" noProof="0"/>
              <a:t>Bullet 1 (Level 3) Times New Roman 11pt (CHANGE TO BLUE)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712788" y="8593138"/>
            <a:ext cx="5270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defTabSz="941388">
              <a:lnSpc>
                <a:spcPct val="100000"/>
              </a:lnSpc>
              <a:spcBef>
                <a:spcPct val="50000"/>
              </a:spcBef>
              <a:defRPr/>
            </a:pPr>
            <a:r>
              <a:rPr lang="en-US" sz="1000">
                <a:solidFill>
                  <a:schemeClr val="tx1"/>
                </a:solidFill>
                <a:latin typeface="Arial" charset="0"/>
              </a:rPr>
              <a:t>Introduction to Oracle: SQL and PL/SQL  1</a:t>
            </a:r>
            <a:r>
              <a:rPr lang="en-US" sz="1000">
                <a:solidFill>
                  <a:schemeClr val="tx1"/>
                </a:solidFill>
                <a:latin typeface="Times New Roman" pitchFamily="18" charset="0"/>
              </a:rPr>
              <a:t>-</a:t>
            </a:r>
            <a:fld id="{FB517E57-D154-464F-AB6B-48A81B16AB24}" type="slidenum">
              <a:rPr lang="en-US" sz="1000">
                <a:solidFill>
                  <a:schemeClr val="tx1"/>
                </a:solidFill>
                <a:latin typeface="Arial" charset="0"/>
              </a:rPr>
              <a:pPr defTabSz="941388">
                <a:lnSpc>
                  <a:spcPct val="100000"/>
                </a:lnSpc>
                <a:spcBef>
                  <a:spcPct val="50000"/>
                </a:spcBef>
                <a:defRPr/>
              </a:pPr>
              <a:t>‹#›</a:t>
            </a:fld>
            <a:endParaRPr lang="en-US" sz="100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9347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382588" rtl="0" eaLnBrk="0" fontAlgn="base" hangingPunct="0">
      <a:spcBef>
        <a:spcPct val="30000"/>
      </a:spcBef>
      <a:spcAft>
        <a:spcPct val="0"/>
      </a:spcAft>
      <a:tabLst>
        <a:tab pos="446088" algn="l"/>
      </a:tabLst>
      <a:defRPr sz="1100"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114300" algn="l" defTabSz="382588" rtl="0" eaLnBrk="0" fontAlgn="base" hangingPunct="0">
      <a:spcBef>
        <a:spcPct val="30000"/>
      </a:spcBef>
      <a:spcAft>
        <a:spcPct val="0"/>
      </a:spcAft>
      <a:tabLst>
        <a:tab pos="446088" algn="l"/>
      </a:tabLst>
      <a:defRPr sz="11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439738" indent="-211138" algn="l" defTabSz="382588" rtl="0" eaLnBrk="0" fontAlgn="base" hangingPunct="0">
      <a:spcBef>
        <a:spcPct val="30000"/>
      </a:spcBef>
      <a:spcAft>
        <a:spcPct val="0"/>
      </a:spcAft>
      <a:buChar char="•"/>
      <a:tabLst>
        <a:tab pos="446088" algn="l"/>
      </a:tabLst>
      <a:defRPr sz="11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831850" indent="-212725" algn="l" defTabSz="382588" rtl="0" eaLnBrk="0" fontAlgn="base" hangingPunct="0">
      <a:spcBef>
        <a:spcPct val="30000"/>
      </a:spcBef>
      <a:spcAft>
        <a:spcPct val="0"/>
      </a:spcAft>
      <a:buChar char="–"/>
      <a:tabLst>
        <a:tab pos="446088" algn="l"/>
      </a:tabLst>
      <a:defRPr sz="11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2057400" indent="-228600" algn="l" defTabSz="382588" rtl="0" eaLnBrk="0" fontAlgn="base" hangingPunct="0">
      <a:spcBef>
        <a:spcPct val="30000"/>
      </a:spcBef>
      <a:spcAft>
        <a:spcPct val="0"/>
      </a:spcAft>
      <a:tabLst>
        <a:tab pos="446088" algn="l"/>
      </a:tabLs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52400"/>
            <a:ext cx="5876925" cy="440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798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52400"/>
            <a:ext cx="5876925" cy="440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79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52400"/>
            <a:ext cx="5876925" cy="440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798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52400"/>
            <a:ext cx="5876925" cy="440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798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52400"/>
            <a:ext cx="5876925" cy="440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798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52400"/>
            <a:ext cx="5876925" cy="440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798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52400"/>
            <a:ext cx="5876925" cy="440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798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52400"/>
            <a:ext cx="5876925" cy="440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798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52400"/>
            <a:ext cx="5876925" cy="440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798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52400"/>
            <a:ext cx="5876925" cy="440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798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69900" y="152400"/>
            <a:ext cx="5873750" cy="4406900"/>
          </a:xfrm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62388" y="8670925"/>
            <a:ext cx="2954337" cy="4556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110" tIns="45555" rIns="91110" bIns="45555"/>
          <a:lstStyle/>
          <a:p>
            <a:fld id="{0C407F45-0339-4FDF-92C1-48833CA8D8BE}" type="slidenum">
              <a:rPr lang="en-US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52400"/>
            <a:ext cx="5876925" cy="440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798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52400"/>
            <a:ext cx="5876925" cy="440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7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52400"/>
            <a:ext cx="5876925" cy="440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79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52400"/>
            <a:ext cx="5876925" cy="440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79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52400"/>
            <a:ext cx="5876925" cy="440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79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52400"/>
            <a:ext cx="5876925" cy="440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79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52400"/>
            <a:ext cx="5876925" cy="440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798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52400"/>
            <a:ext cx="5876925" cy="440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798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8313" y="152400"/>
            <a:ext cx="5876925" cy="440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79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55575" y="241935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6/17/2017</a:t>
            </a:r>
          </a:p>
        </p:txBody>
      </p:sp>
      <p:sp>
        <p:nvSpPr>
          <p:cNvPr id="1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C9E1EBF1-7C23-4048-A44E-855059E8AEC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6/17/2017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954AB1-19D3-4A17-B870-F9167AC37D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4021137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15150" y="3009900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49810C-8979-4CEC-96CD-E0D5E02B56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6/17/2017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6/17/2017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2450" y="1027113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7A8632-7304-4A16-9764-8BED3D3E81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5575" y="142875"/>
            <a:ext cx="8832850" cy="213995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52400" y="2438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6/17/2017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2284A096-A90C-42DE-8201-C22ACB1D99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 flipV="1">
            <a:off x="4562475" y="1576388"/>
            <a:ext cx="9525" cy="481806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10325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6/17/2017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C6F95D-D1BF-4989-BFB8-18CC4B2BA8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 flipV="1">
            <a:off x="4572000" y="2200275"/>
            <a:ext cx="0" cy="4187825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52400" y="1279525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6/17/2017</a:t>
            </a:r>
          </a:p>
        </p:txBody>
      </p:sp>
      <p:sp>
        <p:nvSpPr>
          <p:cNvPr id="1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988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2D84E620-21EC-41E1-9377-F5C9298EEA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6/17/2017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6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349DEA-2E1C-4FF1-AB61-5AE86F21FD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6/17/2017</a:t>
            </a: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3806F43-B017-4AA9-811C-22CDF613F5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A790B897-255A-49BE-A496-951493819A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6/17/2017</a:t>
            </a:r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382963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2648DA-3415-4D65-937C-1C2C32B369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1"/>
          </p:nvPr>
        </p:nvSpPr>
        <p:spPr>
          <a:xfrm>
            <a:off x="5788025" y="6405563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6/17/2017</a:t>
            </a:r>
            <a:endParaRPr lang="en-US" dirty="0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584575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6/17/2017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350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39813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E3B0FDF8-656D-4688-8D8A-F09712EA80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086" name="Title Placeholder 21"/>
          <p:cNvSpPr>
            <a:spLocks noGrp="1"/>
          </p:cNvSpPr>
          <p:nvPr>
            <p:ph type="title"/>
          </p:nvPr>
        </p:nvSpPr>
        <p:spPr bwMode="auto">
          <a:xfrm>
            <a:off x="301625" y="228600"/>
            <a:ext cx="85344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8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01625" y="1524000"/>
            <a:ext cx="8534400" cy="459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rgbClr val="7B98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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ct val="20000"/>
        </a:spcBef>
        <a:spcAft>
          <a:spcPct val="0"/>
        </a:spcAft>
        <a:buClr>
          <a:srgbClr val="8CADAE"/>
        </a:buClr>
        <a:buSzPct val="75000"/>
        <a:buFont typeface="Wingdings 2" pitchFamily="18" charset="2"/>
        <a:buChar char="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ct val="20000"/>
        </a:spcBef>
        <a:spcAft>
          <a:spcPct val="0"/>
        </a:spcAft>
        <a:buClr>
          <a:srgbClr val="8C7B70"/>
        </a:buClr>
        <a:buSzPct val="70000"/>
        <a:buFont typeface="Wingdings" pitchFamily="2" charset="2"/>
        <a:buChar char="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ct val="20000"/>
        </a:spcBef>
        <a:spcAft>
          <a:spcPct val="0"/>
        </a:spcAft>
        <a:buClr>
          <a:srgbClr val="8FB08C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plsql-tutorial.com/plsql-cursors.ht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utorialspoint.com/plsql/plsql_cursors.htm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plsql-tutorial.com/plsql-records.ht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utorialspoint.com/plsql/plsql_records.htm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plsql-tutorial.com/plsql-triggers.ht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utorialspoint.com/plsql/plsql_triggers.htm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plsql/plsql_packages.htm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plsql-tutorial.com/plsql-procedures.ht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utorialspoint.com/plsql/plsql_procedures.htm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plsql-tutorial.com/plsql-functions.ht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utorialspoint.com/plsql/plsql_functions.htm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3400" y="2895600"/>
            <a:ext cx="8229600" cy="16002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Advance Database Management System</a:t>
            </a:r>
            <a:b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PL/SQL Tutorial</a:t>
            </a:r>
            <a:b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4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015ECB-9F2C-4194-8DBC-DDD1CB92DD6C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Cursor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03ABB-DD05-411F-85E0-4D1FB865E9CD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A cursor is a temporary work area created in the system memory when a SQL statement is executed 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This temporary work area is used to store the data retrieved from the database, and manipulate this data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dirty="0"/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dirty="0"/>
              <a:t>Further Information: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hlinkClick r:id="rId3"/>
              </a:rPr>
              <a:t>http://plsql-tutorial.com/plsql-cursors.htm</a:t>
            </a:r>
            <a:endParaRPr lang="en-US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hlinkClick r:id="rId4"/>
              </a:rPr>
              <a:t>https://www.tutorialspoint.com/plsql/plsql_cursors.htm</a:t>
            </a:r>
            <a:endParaRPr lang="en-US" dirty="0"/>
          </a:p>
          <a:p>
            <a:pPr eaLnBrk="1" fontAlgn="auto" hangingPunct="1">
              <a:spcAft>
                <a:spcPts val="0"/>
              </a:spcAft>
              <a:buNone/>
              <a:defRPr/>
            </a:pPr>
            <a:endParaRPr lang="en-US" dirty="0"/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413315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Cursor Example One Row Print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03ABB-DD05-411F-85E0-4D1FB865E9CD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 fontScale="550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declare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d_name dept.dname%type;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d_loc dept.loc%type;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cursor c_dept is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select dname,loc from dept;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begin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open c_dept;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fetch  c_dept into d_name,d_loc;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dbms_output.put_line(d_name||' '||d_loc);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close c_dept;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end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729903921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Cursor Example Multiple Row Print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03ABB-DD05-411F-85E0-4D1FB865E9CD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 fontScale="70000" lnSpcReduction="20000"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b="1" dirty="0"/>
              <a:t>declare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b="1" dirty="0"/>
              <a:t>d_name dept.dname%type;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b="1" dirty="0"/>
              <a:t>d_loc dept.loc%type;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b="1" dirty="0"/>
              <a:t>cursor c_dept is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b="1" dirty="0"/>
              <a:t>select dname,loc from dept;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b="1" dirty="0"/>
              <a:t>begin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b="1" dirty="0"/>
              <a:t>open c_dept;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b="1" dirty="0"/>
              <a:t>loop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b="1" dirty="0"/>
              <a:t>fetch  c_dept into d_name,d_loc;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b="1" dirty="0"/>
              <a:t>exit when c_dept%notfound;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b="1" dirty="0"/>
              <a:t>dbms_output.put_line(d_name||' '||d_loc);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b="1" dirty="0"/>
              <a:t>end loop;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b="1" dirty="0"/>
              <a:t>close c_dept;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b="1" dirty="0"/>
              <a:t>end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b="1" dirty="0"/>
              <a:t>/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778010420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Cursor Example Multiple Row Print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03ABB-DD05-411F-85E0-4D1FB865E9CD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 fontScale="550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declare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lo_sal salgrade.losal%type;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cursor c_salgrade is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select losal from salgrade;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begin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open c_salgrade;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loop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fetch c_salgrade into lo_sal;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exit when c_salgrade%notfound;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dbms_output.put_line(lo_sal);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end loop;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close c_salgrade;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604622125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2590800"/>
            <a:ext cx="8229600" cy="16002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Record</a:t>
            </a:r>
            <a:b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4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015ECB-9F2C-4194-8DBC-DDD1CB92DD6C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368971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03ABB-DD05-411F-85E0-4D1FB865E9CD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A record is a data structure that can hold data items of different kinds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Records consist of different fields, similar to a row of a database table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dirty="0"/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dirty="0"/>
              <a:t>Further Information: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hlinkClick r:id="rId3"/>
              </a:rPr>
              <a:t>http://plsql-tutorial.com/plsql-records.htm</a:t>
            </a:r>
            <a:endParaRPr lang="en-US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hlinkClick r:id="rId4"/>
              </a:rPr>
              <a:t>https://www.tutorialspoint.com/plsql/plsql_records.htm</a:t>
            </a:r>
            <a:endParaRPr lang="en-US" dirty="0"/>
          </a:p>
          <a:p>
            <a:pPr eaLnBrk="1" fontAlgn="auto" hangingPunct="1">
              <a:spcAft>
                <a:spcPts val="0"/>
              </a:spcAft>
              <a:buNone/>
              <a:defRPr/>
            </a:pPr>
            <a:endParaRPr lang="en-US" dirty="0"/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413315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Record Example One row print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03ABB-DD05-411F-85E0-4D1FB865E9CD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 fontScale="925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declare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dept_rec dept%rowtype;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begin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select * into dept_rec from dept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where dname='ACCOUNTING';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dbms_output.put_line(dept_rec.loc);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end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64799349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Record Example multiple row print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03ABB-DD05-411F-85E0-4D1FB865E9CD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 fontScale="700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declare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dept_rec dept%rowtype;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begin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for dept_rec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in(select * from dept)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loop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dbms_output.put_line(dept_rec.loc||' '||dept_rec.dname);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end loop;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end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445727127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Cursor Based record multiple/single row print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03ABB-DD05-411F-85E0-4D1FB865E9CD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 fontScale="550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declare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cursor c_emp is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select * from emp;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rec_emp emp%rowtype;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begin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open c_emp;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--loop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fetch c_emp into rec_emp;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--exit when c_emp%notfound;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dbms_output.put_line(</a:t>
            </a:r>
            <a:r>
              <a:rPr lang="en-US" sz="3600" b="1" dirty="0" err="1"/>
              <a:t>rec_emp.ename</a:t>
            </a:r>
            <a:r>
              <a:rPr lang="en-US" sz="3600" b="1" dirty="0"/>
              <a:t>);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--end loop;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close c_emp;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end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045171485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2590800"/>
            <a:ext cx="8229600" cy="16002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Trigger</a:t>
            </a:r>
            <a:b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4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015ECB-9F2C-4194-8DBC-DDD1CB92DD6C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368971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Learning Objectives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03ABB-DD05-411F-85E0-4D1FB865E9CD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know about: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Procedure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Function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Cursor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Record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Trigger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Package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  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3600" dirty="0"/>
          </a:p>
          <a:p>
            <a:pPr marL="274320" indent="-274320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Trigger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03ABB-DD05-411F-85E0-4D1FB865E9CD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A trigger is a pl/</a:t>
            </a:r>
            <a:r>
              <a:rPr lang="en-US" dirty="0" err="1"/>
              <a:t>sql</a:t>
            </a:r>
            <a:r>
              <a:rPr lang="en-US" dirty="0"/>
              <a:t> block structure which is fired when a DML statements like Insert, Delete, Update is executed on a database table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A trigger is triggered automatically when an associated DML statement is executed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dirty="0"/>
              <a:t>Further Information: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hlinkClick r:id="rId3"/>
              </a:rPr>
              <a:t>http://plsql-tutorial.com/plsql-triggers.htm</a:t>
            </a:r>
            <a:endParaRPr lang="en-US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hlinkClick r:id="rId4"/>
              </a:rPr>
              <a:t>https://www.tutorialspoint.com/plsql/plsql_triggers.htm</a:t>
            </a:r>
            <a:endParaRPr lang="en-US" dirty="0"/>
          </a:p>
          <a:p>
            <a:pPr eaLnBrk="1" fontAlgn="auto" hangingPunct="1">
              <a:spcAft>
                <a:spcPts val="0"/>
              </a:spcAft>
              <a:buNone/>
              <a:defRPr/>
            </a:pPr>
            <a:endParaRPr lang="en-US" dirty="0"/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413315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Trigger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03ABB-DD05-411F-85E0-4D1FB865E9CD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 fontScale="625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 OR REPLACE TRIGGER salgrade_added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after INSERT ON salgrade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EACH ROW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BEGIN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dbms_output.put_line('New Salgrade Added');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END;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select * from salgrade;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insert into salgrade values ('6','1234','9999');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rollback</a:t>
            </a:r>
          </a:p>
        </p:txBody>
      </p:sp>
    </p:spTree>
    <p:extLst>
      <p:ext uri="{BB962C8B-B14F-4D97-AF65-F5344CB8AC3E}">
        <p14:creationId xmlns:p14="http://schemas.microsoft.com/office/powerpoint/2010/main" val="4183766205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2590800"/>
            <a:ext cx="8229600" cy="16002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Package</a:t>
            </a:r>
            <a:b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4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015ECB-9F2C-4194-8DBC-DDD1CB92DD6C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792572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Package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03ABB-DD05-411F-85E0-4D1FB865E9CD}" type="slidenum">
              <a:rPr lang="en-US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Packages are schema objects that groups logically related PL/SQL types, variables, and subprograms</a:t>
            </a:r>
          </a:p>
          <a:p>
            <a:r>
              <a:rPr lang="en-US" dirty="0"/>
              <a:t>A package will have two mandatory parts −</a:t>
            </a:r>
          </a:p>
          <a:p>
            <a:pPr lvl="1"/>
            <a:r>
              <a:rPr lang="en-US" dirty="0"/>
              <a:t>Package specification</a:t>
            </a:r>
          </a:p>
          <a:p>
            <a:pPr lvl="1"/>
            <a:r>
              <a:rPr lang="en-US" dirty="0"/>
              <a:t>Package body or definition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dirty="0"/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dirty="0"/>
              <a:t>Further Information: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hlinkClick r:id="rId3"/>
              </a:rPr>
              <a:t>https://www.tutorialspoint.com/plsql/plsql_packages.htm</a:t>
            </a:r>
            <a:endParaRPr lang="en-US" dirty="0"/>
          </a:p>
          <a:p>
            <a:pPr eaLnBrk="1" fontAlgn="auto" hangingPunct="1">
              <a:spcAft>
                <a:spcPts val="0"/>
              </a:spcAft>
              <a:buNone/>
              <a:defRPr/>
            </a:pPr>
            <a:endParaRPr lang="en-US" dirty="0"/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413315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Package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03ABB-DD05-411F-85E0-4D1FB865E9CD}" type="slidenum">
              <a:rPr lang="en-US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 PACKAGE emp_pack AS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PROCEDURE display_ename(e__id emp.empno%type);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END emp_pack;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910862189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Package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03ABB-DD05-411F-85E0-4D1FB865E9CD}" type="slidenum">
              <a:rPr lang="en-US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 fontScale="550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 OR REPLACE PACKAGE BODY emp_pack AS 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PROCEDURE display_ename(e__id emp.empno%TYPE) IS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e_nam emp.ename%TYPE;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BEGIN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SELECT ename INTO e_nam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FROM emp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WHERE empno = e__id;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dbms_output.put_line('Employee Name: '|| e_nam);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END display_ename;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END emp_pack;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597910720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Package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03ABB-DD05-411F-85E0-4D1FB865E9CD}" type="slidenum">
              <a:rPr lang="en-US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begin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emp_pack.display_ename('7369');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end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select * from emp;</a:t>
            </a:r>
          </a:p>
        </p:txBody>
      </p:sp>
    </p:spTree>
    <p:extLst>
      <p:ext uri="{BB962C8B-B14F-4D97-AF65-F5344CB8AC3E}">
        <p14:creationId xmlns:p14="http://schemas.microsoft.com/office/powerpoint/2010/main" val="740521419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4FA578-6CA6-42C0-840A-1CC104BF0A30}" type="slidenum">
              <a:rPr lang="en-US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2000" y="1600200"/>
            <a:ext cx="3581400" cy="4525963"/>
          </a:xfrm>
          <a:prstGeom prst="rect">
            <a:avLst/>
          </a:prstGeom>
        </p:spPr>
        <p:txBody>
          <a:bodyPr/>
          <a:lstStyle/>
          <a:p>
            <a:pPr marL="342900" indent="-342900" algn="l" eaLnBrk="1" fontAlgn="auto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sz="2000" b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>
            <a:normAutofit/>
          </a:bodyPr>
          <a:lstStyle/>
          <a:p>
            <a:pPr marL="0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3600" dirty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  <a:t>			</a:t>
            </a:r>
          </a:p>
          <a:p>
            <a:pPr marL="0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3600" dirty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  <a:t>				</a:t>
            </a:r>
          </a:p>
          <a:p>
            <a:pPr marL="0" indent="0"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3600" dirty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  <a:t>			THANK YOU </a:t>
            </a:r>
            <a:br>
              <a:rPr lang="en-US" sz="3600" dirty="0">
                <a:solidFill>
                  <a:prstClr val="black">
                    <a:lumMod val="75000"/>
                    <a:lumOff val="25000"/>
                  </a:prstClr>
                </a:solidFill>
                <a:ea typeface="+mj-ea"/>
                <a:cs typeface="+mj-cs"/>
              </a:rPr>
            </a:br>
            <a:endParaRPr lang="en-US" dirty="0"/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Supplementary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03ABB-DD05-411F-85E0-4D1FB865E9CD}" type="slidenum">
              <a:rPr lang="en-US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68246B2F-C0F0-1803-AD2C-7606A8791B0A}"/>
              </a:ext>
            </a:extLst>
          </p:cNvPr>
          <p:cNvSpPr txBox="1">
            <a:spLocks noGrp="1" noChangeArrowheads="1"/>
          </p:cNvSpPr>
          <p:nvPr>
            <p:ph sz="quarter" idx="1"/>
          </p:nvPr>
        </p:nvSpPr>
        <p:spPr bwMode="auto">
          <a:xfrm>
            <a:off x="265182" y="1600200"/>
            <a:ext cx="8504238" cy="4800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create table author(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a_id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number(10)primary key,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a_name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varchar2(20));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create table book(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b_id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number(10),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b_name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varchar2(20),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isbn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varchar2(20),edition varchar2(20),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c_id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number(10),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a_id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number(10), primary key(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b_id,edition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) 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create table category(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c_id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number(10)primary key,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c_name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varchar2(20));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alter table book add constraint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fk_category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foreign key 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c_id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) references category(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c_id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alter table book add constraint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fk_author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foreign key 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a_id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) references author(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a_id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insert into author values('1','J.K. Rowling');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insert into author values('2','Stephenie Meyer');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insert into author values('3','Dan Brown');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insert into author values('4','Humayun Ahmed');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insert into author values('5','Zafar Iqbal');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insert into category values('11','Fantasy');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insert into category values('22','Romance');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insert into category values('33','Thriller');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insert into category values('44','Anti-logic');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insert into category values('55','Science Fiction');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insert into book values('111','HP...Deathly Hallows','978-3-16-148410-0','10','11','1');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insert into book values('222','Breaking Dawn','979-3-16-148410-0','10','22','2');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insert into book values('333','Origin','980-3-16-148410-0','10','33','3');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insert into book values('444','Holud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HimuKalo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RAB','981-3-16-148410-0','10','44','4');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insert into book values('555','Obonil','982-3-16-148410-0','10','55','5');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971379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2590800"/>
            <a:ext cx="8229600" cy="16002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Procedure</a:t>
            </a:r>
            <a:b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4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015ECB-9F2C-4194-8DBC-DDD1CB92DD6C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209873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Procedure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03ABB-DD05-411F-85E0-4D1FB865E9CD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Named PL/SQL block which performs one or more specific task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Similar to a procedure in other programming languages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dirty="0"/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dirty="0"/>
              <a:t>Further Information: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hlinkClick r:id="rId3"/>
              </a:rPr>
              <a:t>http://plsql-tutorial.com/plsql-procedures.htm</a:t>
            </a:r>
            <a:endParaRPr lang="en-US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hlinkClick r:id="rId4"/>
              </a:rPr>
              <a:t>https://www.tutorialspoint.com/plsql/plsql_procedures.htm</a:t>
            </a:r>
            <a:endParaRPr lang="en-US" dirty="0"/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657324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Procedure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03ABB-DD05-411F-85E0-4D1FB865E9CD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 fontScale="400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 OR REPLACE PROCEDURE adjust_hisal(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in_hisal IN salgrade.hisal%TYPE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BEGIN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UPDATE salgrade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SET hisal ='8888'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WHERE hisal= in_hisal;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END;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endParaRPr 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endParaRPr 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begin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adjust_hisal('9999');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end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endParaRPr 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select * from salgrade;</a:t>
            </a:r>
          </a:p>
          <a:p>
            <a:pPr marL="274320" indent="-274320" eaLnBrk="1" fontAlgn="auto" hangingPunct="1">
              <a:spcAft>
                <a:spcPts val="0"/>
              </a:spcAft>
              <a:buNone/>
              <a:defRPr/>
            </a:pP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rollback</a:t>
            </a:r>
          </a:p>
        </p:txBody>
      </p:sp>
    </p:spTree>
    <p:extLst>
      <p:ext uri="{BB962C8B-B14F-4D97-AF65-F5344CB8AC3E}">
        <p14:creationId xmlns:p14="http://schemas.microsoft.com/office/powerpoint/2010/main" val="245635654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2590800"/>
            <a:ext cx="8229600" cy="16002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Function</a:t>
            </a:r>
            <a:b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4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015ECB-9F2C-4194-8DBC-DDD1CB92DD6C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877463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03ABB-DD05-411F-85E0-4D1FB865E9CD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A function is a named PL/SQL Block which is similar to a procedure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The major difference between a procedure and a function is, a function must always return a value, but a procedure may or may not return a value 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dirty="0"/>
              <a:t>Further Information: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hlinkClick r:id="rId3"/>
              </a:rPr>
              <a:t>http://plsql-tutorial.com/plsql-functions.htm</a:t>
            </a:r>
            <a:endParaRPr lang="en-US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hlinkClick r:id="rId4"/>
              </a:rPr>
              <a:t>https://www.tutorialspoint.com/plsql/plsql_functions.htm</a:t>
            </a:r>
            <a:endParaRPr lang="en-US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019353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Function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A03ABB-DD05-411F-85E0-4D1FB865E9CD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 fontScale="70000" lnSpcReduction="20000"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b="1" dirty="0"/>
              <a:t>CREATE OR REPLACE FUNCTION totalemp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b="1" dirty="0"/>
              <a:t>RETURN number IS 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b="1" dirty="0"/>
              <a:t>   total number(12) := 0; 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b="1" dirty="0"/>
              <a:t>BEGIN 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b="1" dirty="0"/>
              <a:t>   SELECT count(*) into total 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b="1" dirty="0"/>
              <a:t>   FROM emp;  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b="1" dirty="0"/>
              <a:t>   RETURN total; 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b="1" dirty="0"/>
              <a:t>END; 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b="1" dirty="0"/>
              <a:t>/ 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b="1" dirty="0"/>
              <a:t>DECLARE 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b="1" dirty="0"/>
              <a:t>   c number(12); 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b="1" dirty="0"/>
              <a:t>BEGIN 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b="1" dirty="0"/>
              <a:t>   c := totalemp(); 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b="1" dirty="0"/>
              <a:t>   dbms_output.put_line('Total No of Employees: ' || c); 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b="1" dirty="0"/>
              <a:t>END; </a:t>
            </a:r>
          </a:p>
        </p:txBody>
      </p:sp>
    </p:spTree>
    <p:extLst>
      <p:ext uri="{BB962C8B-B14F-4D97-AF65-F5344CB8AC3E}">
        <p14:creationId xmlns:p14="http://schemas.microsoft.com/office/powerpoint/2010/main" val="463788588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2590800"/>
            <a:ext cx="8229600" cy="16002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Cursor</a:t>
            </a:r>
            <a:b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4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015ECB-9F2C-4194-8DBC-DDD1CB92DD6C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368971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4433</TotalTime>
  <Words>1481</Words>
  <Application>Microsoft Office PowerPoint</Application>
  <PresentationFormat>On-screen Show (4:3)</PresentationFormat>
  <Paragraphs>275</Paragraphs>
  <Slides>28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Arial Narrow</vt:lpstr>
      <vt:lpstr>Courier New</vt:lpstr>
      <vt:lpstr>Georgia</vt:lpstr>
      <vt:lpstr>Times New Roman</vt:lpstr>
      <vt:lpstr>Wingdings</vt:lpstr>
      <vt:lpstr>Wingdings 2</vt:lpstr>
      <vt:lpstr>Civic</vt:lpstr>
      <vt:lpstr>Advance Database Management System PL/SQL Tutorial </vt:lpstr>
      <vt:lpstr>Learning Objectives</vt:lpstr>
      <vt:lpstr>Procedure </vt:lpstr>
      <vt:lpstr>Procedure</vt:lpstr>
      <vt:lpstr>Procedure Example</vt:lpstr>
      <vt:lpstr>Function </vt:lpstr>
      <vt:lpstr>Function</vt:lpstr>
      <vt:lpstr>Function Example</vt:lpstr>
      <vt:lpstr>Cursor </vt:lpstr>
      <vt:lpstr>Cursor</vt:lpstr>
      <vt:lpstr>Cursor Example One Row Print</vt:lpstr>
      <vt:lpstr>Cursor Example Multiple Row Print</vt:lpstr>
      <vt:lpstr>Cursor Example Multiple Row Print</vt:lpstr>
      <vt:lpstr>Record </vt:lpstr>
      <vt:lpstr>Record</vt:lpstr>
      <vt:lpstr>Record Example One row print</vt:lpstr>
      <vt:lpstr>Record Example multiple row print</vt:lpstr>
      <vt:lpstr>Cursor Based record multiple/single row print</vt:lpstr>
      <vt:lpstr>Trigger </vt:lpstr>
      <vt:lpstr>Trigger</vt:lpstr>
      <vt:lpstr>Trigger Example</vt:lpstr>
      <vt:lpstr>Package </vt:lpstr>
      <vt:lpstr>Package</vt:lpstr>
      <vt:lpstr>Package Example</vt:lpstr>
      <vt:lpstr>Package Example</vt:lpstr>
      <vt:lpstr>Package Example</vt:lpstr>
      <vt:lpstr>PowerPoint Presentation</vt:lpstr>
      <vt:lpstr>Supplementary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&lt;Lesson Title&gt;</dc:title>
  <dc:subject>Advance Database Management System</dc:subject>
  <dc:creator>Juena Ahmed Noshin</dc:creator>
  <cp:lastModifiedBy>Juena Ahmed Noshin</cp:lastModifiedBy>
  <cp:revision>425</cp:revision>
  <cp:lastPrinted>1998-06-30T18:28:36Z</cp:lastPrinted>
  <dcterms:created xsi:type="dcterms:W3CDTF">1995-06-17T23:31:02Z</dcterms:created>
  <dcterms:modified xsi:type="dcterms:W3CDTF">2023-08-13T04:37:18Z</dcterms:modified>
</cp:coreProperties>
</file>