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48"/>
  </p:notesMasterIdLst>
  <p:sldIdLst>
    <p:sldId id="376" r:id="rId2"/>
    <p:sldId id="388" r:id="rId3"/>
    <p:sldId id="408" r:id="rId4"/>
    <p:sldId id="412" r:id="rId5"/>
    <p:sldId id="413" r:id="rId6"/>
    <p:sldId id="414" r:id="rId7"/>
    <p:sldId id="415" r:id="rId8"/>
    <p:sldId id="416" r:id="rId9"/>
    <p:sldId id="417" r:id="rId10"/>
    <p:sldId id="418" r:id="rId11"/>
    <p:sldId id="419" r:id="rId12"/>
    <p:sldId id="423" r:id="rId13"/>
    <p:sldId id="467" r:id="rId14"/>
    <p:sldId id="468" r:id="rId15"/>
    <p:sldId id="469" r:id="rId16"/>
    <p:sldId id="470" r:id="rId17"/>
    <p:sldId id="471" r:id="rId18"/>
    <p:sldId id="472" r:id="rId19"/>
    <p:sldId id="473" r:id="rId20"/>
    <p:sldId id="476" r:id="rId21"/>
    <p:sldId id="478" r:id="rId22"/>
    <p:sldId id="409" r:id="rId23"/>
    <p:sldId id="391" r:id="rId24"/>
    <p:sldId id="392" r:id="rId25"/>
    <p:sldId id="393" r:id="rId26"/>
    <p:sldId id="394" r:id="rId27"/>
    <p:sldId id="395" r:id="rId28"/>
    <p:sldId id="396" r:id="rId29"/>
    <p:sldId id="397" r:id="rId30"/>
    <p:sldId id="398" r:id="rId31"/>
    <p:sldId id="399" r:id="rId32"/>
    <p:sldId id="400" r:id="rId33"/>
    <p:sldId id="401" r:id="rId34"/>
    <p:sldId id="402" r:id="rId35"/>
    <p:sldId id="404" r:id="rId36"/>
    <p:sldId id="410" r:id="rId37"/>
    <p:sldId id="479" r:id="rId38"/>
    <p:sldId id="457" r:id="rId39"/>
    <p:sldId id="480" r:id="rId40"/>
    <p:sldId id="481" r:id="rId41"/>
    <p:sldId id="482" r:id="rId42"/>
    <p:sldId id="483" r:id="rId43"/>
    <p:sldId id="484" r:id="rId44"/>
    <p:sldId id="475" r:id="rId45"/>
    <p:sldId id="485" r:id="rId46"/>
    <p:sldId id="367" r:id="rId47"/>
  </p:sldIdLst>
  <p:sldSz cx="9144000" cy="6858000" type="screen4x3"/>
  <p:notesSz cx="6858000" cy="9144000"/>
  <p:defaultTextStyle>
    <a:defPPr>
      <a:defRPr lang="en-US"/>
    </a:defPPr>
    <a:lvl1pPr algn="ctr" rtl="0" eaLnBrk="0" fontAlgn="base" hangingPunct="0">
      <a:spcBef>
        <a:spcPct val="0"/>
      </a:spcBef>
      <a:spcAft>
        <a:spcPct val="0"/>
      </a:spcAft>
      <a:defRPr kern="1200">
        <a:solidFill>
          <a:schemeClr val="tx1"/>
        </a:solidFill>
        <a:latin typeface="Helvetica" pitchFamily="34" charset="0"/>
        <a:ea typeface="+mn-ea"/>
        <a:cs typeface="+mn-cs"/>
      </a:defRPr>
    </a:lvl1pPr>
    <a:lvl2pPr marL="457200" algn="ctr" rtl="0" eaLnBrk="0" fontAlgn="base" hangingPunct="0">
      <a:spcBef>
        <a:spcPct val="0"/>
      </a:spcBef>
      <a:spcAft>
        <a:spcPct val="0"/>
      </a:spcAft>
      <a:defRPr kern="1200">
        <a:solidFill>
          <a:schemeClr val="tx1"/>
        </a:solidFill>
        <a:latin typeface="Helvetica" pitchFamily="34" charset="0"/>
        <a:ea typeface="+mn-ea"/>
        <a:cs typeface="+mn-cs"/>
      </a:defRPr>
    </a:lvl2pPr>
    <a:lvl3pPr marL="914400" algn="ctr" rtl="0" eaLnBrk="0" fontAlgn="base" hangingPunct="0">
      <a:spcBef>
        <a:spcPct val="0"/>
      </a:spcBef>
      <a:spcAft>
        <a:spcPct val="0"/>
      </a:spcAft>
      <a:defRPr kern="1200">
        <a:solidFill>
          <a:schemeClr val="tx1"/>
        </a:solidFill>
        <a:latin typeface="Helvetica" pitchFamily="34" charset="0"/>
        <a:ea typeface="+mn-ea"/>
        <a:cs typeface="+mn-cs"/>
      </a:defRPr>
    </a:lvl3pPr>
    <a:lvl4pPr marL="1371600" algn="ctr" rtl="0" eaLnBrk="0" fontAlgn="base" hangingPunct="0">
      <a:spcBef>
        <a:spcPct val="0"/>
      </a:spcBef>
      <a:spcAft>
        <a:spcPct val="0"/>
      </a:spcAft>
      <a:defRPr kern="1200">
        <a:solidFill>
          <a:schemeClr val="tx1"/>
        </a:solidFill>
        <a:latin typeface="Helvetica" pitchFamily="34" charset="0"/>
        <a:ea typeface="+mn-ea"/>
        <a:cs typeface="+mn-cs"/>
      </a:defRPr>
    </a:lvl4pPr>
    <a:lvl5pPr marL="1828800" algn="ctr" rtl="0" eaLnBrk="0" fontAlgn="base" hangingPunct="0">
      <a:spcBef>
        <a:spcPct val="0"/>
      </a:spcBef>
      <a:spcAft>
        <a:spcPct val="0"/>
      </a:spcAft>
      <a:defRPr kern="1200">
        <a:solidFill>
          <a:schemeClr val="tx1"/>
        </a:solidFill>
        <a:latin typeface="Helvetica" pitchFamily="34" charset="0"/>
        <a:ea typeface="+mn-ea"/>
        <a:cs typeface="+mn-cs"/>
      </a:defRPr>
    </a:lvl5pPr>
    <a:lvl6pPr marL="2286000" algn="l" defTabSz="914400" rtl="0" eaLnBrk="1" latinLnBrk="0" hangingPunct="1">
      <a:defRPr kern="1200">
        <a:solidFill>
          <a:schemeClr val="tx1"/>
        </a:solidFill>
        <a:latin typeface="Helvetica" pitchFamily="34" charset="0"/>
        <a:ea typeface="+mn-ea"/>
        <a:cs typeface="+mn-cs"/>
      </a:defRPr>
    </a:lvl6pPr>
    <a:lvl7pPr marL="2743200" algn="l" defTabSz="914400" rtl="0" eaLnBrk="1" latinLnBrk="0" hangingPunct="1">
      <a:defRPr kern="1200">
        <a:solidFill>
          <a:schemeClr val="tx1"/>
        </a:solidFill>
        <a:latin typeface="Helvetica" pitchFamily="34" charset="0"/>
        <a:ea typeface="+mn-ea"/>
        <a:cs typeface="+mn-cs"/>
      </a:defRPr>
    </a:lvl7pPr>
    <a:lvl8pPr marL="3200400" algn="l" defTabSz="914400" rtl="0" eaLnBrk="1" latinLnBrk="0" hangingPunct="1">
      <a:defRPr kern="1200">
        <a:solidFill>
          <a:schemeClr val="tx1"/>
        </a:solidFill>
        <a:latin typeface="Helvetica" pitchFamily="34" charset="0"/>
        <a:ea typeface="+mn-ea"/>
        <a:cs typeface="+mn-cs"/>
      </a:defRPr>
    </a:lvl8pPr>
    <a:lvl9pPr marL="3657600" algn="l" defTabSz="914400" rtl="0" eaLnBrk="1" latinLnBrk="0" hangingPunct="1">
      <a:defRPr kern="1200">
        <a:solidFill>
          <a:schemeClr val="tx1"/>
        </a:solidFill>
        <a:latin typeface="Helvetic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81EF18-C35D-4FAC-A665-B8B01285AC57}" v="7" dt="2023-07-04T07:40:22.9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728" autoAdjust="0"/>
  </p:normalViewPr>
  <p:slideViewPr>
    <p:cSldViewPr snapToGrid="0">
      <p:cViewPr varScale="1">
        <p:scale>
          <a:sx n="77" d="100"/>
          <a:sy n="77" d="100"/>
        </p:scale>
        <p:origin x="120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5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BEDB682E-6016-4976-AC61-E6EFABF0D9D5}"/>
    <pc:docChg chg="modSld">
      <pc:chgData name="Juena Ahmed Noshin" userId="df4442bb-949b-4849-8a28-5716394ec665" providerId="ADAL" clId="{BEDB682E-6016-4976-AC61-E6EFABF0D9D5}" dt="2023-07-04T07:51:19.054" v="4" actId="20577"/>
      <pc:docMkLst>
        <pc:docMk/>
      </pc:docMkLst>
      <pc:sldChg chg="modSp mod">
        <pc:chgData name="Juena Ahmed Noshin" userId="df4442bb-949b-4849-8a28-5716394ec665" providerId="ADAL" clId="{BEDB682E-6016-4976-AC61-E6EFABF0D9D5}" dt="2023-07-04T07:51:19.054" v="4" actId="20577"/>
        <pc:sldMkLst>
          <pc:docMk/>
          <pc:sldMk cId="0" sldId="388"/>
        </pc:sldMkLst>
        <pc:spChg chg="mod">
          <ac:chgData name="Juena Ahmed Noshin" userId="df4442bb-949b-4849-8a28-5716394ec665" providerId="ADAL" clId="{BEDB682E-6016-4976-AC61-E6EFABF0D9D5}" dt="2023-07-04T07:51:19.054" v="4" actId="20577"/>
          <ac:spMkLst>
            <pc:docMk/>
            <pc:sldMk cId="0" sldId="388"/>
            <ac:spMk id="3" creationId="{00000000-0000-0000-0000-000000000000}"/>
          </ac:spMkLst>
        </pc:spChg>
      </pc:sldChg>
      <pc:sldChg chg="modSp mod">
        <pc:chgData name="Juena Ahmed Noshin" userId="df4442bb-949b-4849-8a28-5716394ec665" providerId="ADAL" clId="{BEDB682E-6016-4976-AC61-E6EFABF0D9D5}" dt="2023-07-04T07:50:50.267" v="0" actId="255"/>
        <pc:sldMkLst>
          <pc:docMk/>
          <pc:sldMk cId="0" sldId="404"/>
        </pc:sldMkLst>
        <pc:spChg chg="mod">
          <ac:chgData name="Juena Ahmed Noshin" userId="df4442bb-949b-4849-8a28-5716394ec665" providerId="ADAL" clId="{BEDB682E-6016-4976-AC61-E6EFABF0D9D5}" dt="2023-07-04T07:50:50.267" v="0" actId="255"/>
          <ac:spMkLst>
            <pc:docMk/>
            <pc:sldMk cId="0" sldId="404"/>
            <ac:spMk id="18434" creationId="{00000000-0000-0000-0000-000000000000}"/>
          </ac:spMkLst>
        </pc:spChg>
      </pc:sldChg>
    </pc:docChg>
  </pc:docChgLst>
  <pc:docChgLst>
    <pc:chgData name="Juena Ahmed Noshin" userId="df4442bb-949b-4849-8a28-5716394ec665" providerId="ADAL" clId="{0281EF18-C35D-4FAC-A665-B8B01285AC57}"/>
    <pc:docChg chg="undo custSel addSld delSld modSld">
      <pc:chgData name="Juena Ahmed Noshin" userId="df4442bb-949b-4849-8a28-5716394ec665" providerId="ADAL" clId="{0281EF18-C35D-4FAC-A665-B8B01285AC57}" dt="2023-07-04T07:42:58.266" v="260" actId="20577"/>
      <pc:docMkLst>
        <pc:docMk/>
      </pc:docMkLst>
      <pc:sldChg chg="add del">
        <pc:chgData name="Juena Ahmed Noshin" userId="df4442bb-949b-4849-8a28-5716394ec665" providerId="ADAL" clId="{0281EF18-C35D-4FAC-A665-B8B01285AC57}" dt="2023-07-04T07:33:29.120" v="177" actId="47"/>
        <pc:sldMkLst>
          <pc:docMk/>
          <pc:sldMk cId="0" sldId="356"/>
        </pc:sldMkLst>
      </pc:sldChg>
      <pc:sldChg chg="modSp add mod">
        <pc:chgData name="Juena Ahmed Noshin" userId="df4442bb-949b-4849-8a28-5716394ec665" providerId="ADAL" clId="{0281EF18-C35D-4FAC-A665-B8B01285AC57}" dt="2023-07-04T07:23:43.434" v="58" actId="20577"/>
        <pc:sldMkLst>
          <pc:docMk/>
          <pc:sldMk cId="0" sldId="376"/>
        </pc:sldMkLst>
        <pc:spChg chg="mod">
          <ac:chgData name="Juena Ahmed Noshin" userId="df4442bb-949b-4849-8a28-5716394ec665" providerId="ADAL" clId="{0281EF18-C35D-4FAC-A665-B8B01285AC57}" dt="2023-07-04T07:23:43.434" v="58" actId="20577"/>
          <ac:spMkLst>
            <pc:docMk/>
            <pc:sldMk cId="0" sldId="376"/>
            <ac:spMk id="5" creationId="{00000000-0000-0000-0000-000000000000}"/>
          </ac:spMkLst>
        </pc:spChg>
      </pc:sldChg>
      <pc:sldChg chg="addSp delSp modSp mod">
        <pc:chgData name="Juena Ahmed Noshin" userId="df4442bb-949b-4849-8a28-5716394ec665" providerId="ADAL" clId="{0281EF18-C35D-4FAC-A665-B8B01285AC57}" dt="2023-07-04T07:26:09.831" v="131" actId="20577"/>
        <pc:sldMkLst>
          <pc:docMk/>
          <pc:sldMk cId="0" sldId="388"/>
        </pc:sldMkLst>
        <pc:spChg chg="mod">
          <ac:chgData name="Juena Ahmed Noshin" userId="df4442bb-949b-4849-8a28-5716394ec665" providerId="ADAL" clId="{0281EF18-C35D-4FAC-A665-B8B01285AC57}" dt="2023-07-04T07:26:09.831" v="131" actId="20577"/>
          <ac:spMkLst>
            <pc:docMk/>
            <pc:sldMk cId="0" sldId="388"/>
            <ac:spMk id="3" creationId="{00000000-0000-0000-0000-000000000000}"/>
          </ac:spMkLst>
        </pc:spChg>
        <pc:spChg chg="add del">
          <ac:chgData name="Juena Ahmed Noshin" userId="df4442bb-949b-4849-8a28-5716394ec665" providerId="ADAL" clId="{0281EF18-C35D-4FAC-A665-B8B01285AC57}" dt="2023-07-04T07:24:31.544" v="61" actId="22"/>
          <ac:spMkLst>
            <pc:docMk/>
            <pc:sldMk cId="0" sldId="388"/>
            <ac:spMk id="6" creationId="{7A274195-3ECE-6ADF-1D28-28B0A6DE7F1A}"/>
          </ac:spMkLst>
        </pc:spChg>
      </pc:sldChg>
      <pc:sldChg chg="add del">
        <pc:chgData name="Juena Ahmed Noshin" userId="df4442bb-949b-4849-8a28-5716394ec665" providerId="ADAL" clId="{0281EF18-C35D-4FAC-A665-B8B01285AC57}" dt="2023-07-04T07:32:15.225" v="172"/>
        <pc:sldMkLst>
          <pc:docMk/>
          <pc:sldMk cId="0" sldId="391"/>
        </pc:sldMkLst>
      </pc:sldChg>
      <pc:sldChg chg="add del">
        <pc:chgData name="Juena Ahmed Noshin" userId="df4442bb-949b-4849-8a28-5716394ec665" providerId="ADAL" clId="{0281EF18-C35D-4FAC-A665-B8B01285AC57}" dt="2023-07-04T07:32:15.225" v="172"/>
        <pc:sldMkLst>
          <pc:docMk/>
          <pc:sldMk cId="0" sldId="392"/>
        </pc:sldMkLst>
      </pc:sldChg>
      <pc:sldChg chg="add del">
        <pc:chgData name="Juena Ahmed Noshin" userId="df4442bb-949b-4849-8a28-5716394ec665" providerId="ADAL" clId="{0281EF18-C35D-4FAC-A665-B8B01285AC57}" dt="2023-07-04T07:32:15.225" v="172"/>
        <pc:sldMkLst>
          <pc:docMk/>
          <pc:sldMk cId="0" sldId="393"/>
        </pc:sldMkLst>
      </pc:sldChg>
      <pc:sldChg chg="add del">
        <pc:chgData name="Juena Ahmed Noshin" userId="df4442bb-949b-4849-8a28-5716394ec665" providerId="ADAL" clId="{0281EF18-C35D-4FAC-A665-B8B01285AC57}" dt="2023-07-04T07:32:15.225" v="172"/>
        <pc:sldMkLst>
          <pc:docMk/>
          <pc:sldMk cId="0" sldId="394"/>
        </pc:sldMkLst>
      </pc:sldChg>
      <pc:sldChg chg="add del">
        <pc:chgData name="Juena Ahmed Noshin" userId="df4442bb-949b-4849-8a28-5716394ec665" providerId="ADAL" clId="{0281EF18-C35D-4FAC-A665-B8B01285AC57}" dt="2023-07-04T07:32:15.225" v="172"/>
        <pc:sldMkLst>
          <pc:docMk/>
          <pc:sldMk cId="0" sldId="395"/>
        </pc:sldMkLst>
      </pc:sldChg>
      <pc:sldChg chg="add del">
        <pc:chgData name="Juena Ahmed Noshin" userId="df4442bb-949b-4849-8a28-5716394ec665" providerId="ADAL" clId="{0281EF18-C35D-4FAC-A665-B8B01285AC57}" dt="2023-07-04T07:32:15.225" v="172"/>
        <pc:sldMkLst>
          <pc:docMk/>
          <pc:sldMk cId="0" sldId="396"/>
        </pc:sldMkLst>
      </pc:sldChg>
      <pc:sldChg chg="add del">
        <pc:chgData name="Juena Ahmed Noshin" userId="df4442bb-949b-4849-8a28-5716394ec665" providerId="ADAL" clId="{0281EF18-C35D-4FAC-A665-B8B01285AC57}" dt="2023-07-04T07:32:15.225" v="172"/>
        <pc:sldMkLst>
          <pc:docMk/>
          <pc:sldMk cId="0" sldId="397"/>
        </pc:sldMkLst>
      </pc:sldChg>
      <pc:sldChg chg="add del">
        <pc:chgData name="Juena Ahmed Noshin" userId="df4442bb-949b-4849-8a28-5716394ec665" providerId="ADAL" clId="{0281EF18-C35D-4FAC-A665-B8B01285AC57}" dt="2023-07-04T07:32:15.225" v="172"/>
        <pc:sldMkLst>
          <pc:docMk/>
          <pc:sldMk cId="0" sldId="398"/>
        </pc:sldMkLst>
      </pc:sldChg>
      <pc:sldChg chg="add del">
        <pc:chgData name="Juena Ahmed Noshin" userId="df4442bb-949b-4849-8a28-5716394ec665" providerId="ADAL" clId="{0281EF18-C35D-4FAC-A665-B8B01285AC57}" dt="2023-07-04T07:32:15.225" v="172"/>
        <pc:sldMkLst>
          <pc:docMk/>
          <pc:sldMk cId="0" sldId="399"/>
        </pc:sldMkLst>
      </pc:sldChg>
      <pc:sldChg chg="add del">
        <pc:chgData name="Juena Ahmed Noshin" userId="df4442bb-949b-4849-8a28-5716394ec665" providerId="ADAL" clId="{0281EF18-C35D-4FAC-A665-B8B01285AC57}" dt="2023-07-04T07:32:15.225" v="172"/>
        <pc:sldMkLst>
          <pc:docMk/>
          <pc:sldMk cId="0" sldId="400"/>
        </pc:sldMkLst>
      </pc:sldChg>
      <pc:sldChg chg="add del">
        <pc:chgData name="Juena Ahmed Noshin" userId="df4442bb-949b-4849-8a28-5716394ec665" providerId="ADAL" clId="{0281EF18-C35D-4FAC-A665-B8B01285AC57}" dt="2023-07-04T07:32:15.225" v="172"/>
        <pc:sldMkLst>
          <pc:docMk/>
          <pc:sldMk cId="0" sldId="401"/>
        </pc:sldMkLst>
      </pc:sldChg>
      <pc:sldChg chg="add del">
        <pc:chgData name="Juena Ahmed Noshin" userId="df4442bb-949b-4849-8a28-5716394ec665" providerId="ADAL" clId="{0281EF18-C35D-4FAC-A665-B8B01285AC57}" dt="2023-07-04T07:32:15.225" v="172"/>
        <pc:sldMkLst>
          <pc:docMk/>
          <pc:sldMk cId="0" sldId="402"/>
        </pc:sldMkLst>
      </pc:sldChg>
      <pc:sldChg chg="modSp add del mod">
        <pc:chgData name="Juena Ahmed Noshin" userId="df4442bb-949b-4849-8a28-5716394ec665" providerId="ADAL" clId="{0281EF18-C35D-4FAC-A665-B8B01285AC57}" dt="2023-07-04T07:42:43.735" v="245" actId="20577"/>
        <pc:sldMkLst>
          <pc:docMk/>
          <pc:sldMk cId="0" sldId="404"/>
        </pc:sldMkLst>
        <pc:spChg chg="mod">
          <ac:chgData name="Juena Ahmed Noshin" userId="df4442bb-949b-4849-8a28-5716394ec665" providerId="ADAL" clId="{0281EF18-C35D-4FAC-A665-B8B01285AC57}" dt="2023-07-04T07:39:10.994" v="187" actId="5793"/>
          <ac:spMkLst>
            <pc:docMk/>
            <pc:sldMk cId="0" sldId="404"/>
            <ac:spMk id="3" creationId="{00000000-0000-0000-0000-000000000000}"/>
          </ac:spMkLst>
        </pc:spChg>
        <pc:spChg chg="mod">
          <ac:chgData name="Juena Ahmed Noshin" userId="df4442bb-949b-4849-8a28-5716394ec665" providerId="ADAL" clId="{0281EF18-C35D-4FAC-A665-B8B01285AC57}" dt="2023-07-04T07:42:43.735" v="245" actId="20577"/>
          <ac:spMkLst>
            <pc:docMk/>
            <pc:sldMk cId="0" sldId="404"/>
            <ac:spMk id="18434" creationId="{00000000-0000-0000-0000-000000000000}"/>
          </ac:spMkLst>
        </pc:spChg>
      </pc:sldChg>
      <pc:sldChg chg="add del">
        <pc:chgData name="Juena Ahmed Noshin" userId="df4442bb-949b-4849-8a28-5716394ec665" providerId="ADAL" clId="{0281EF18-C35D-4FAC-A665-B8B01285AC57}" dt="2023-07-04T07:39:29.061" v="188" actId="47"/>
        <pc:sldMkLst>
          <pc:docMk/>
          <pc:sldMk cId="0" sldId="405"/>
        </pc:sldMkLst>
      </pc:sldChg>
      <pc:sldChg chg="add del">
        <pc:chgData name="Juena Ahmed Noshin" userId="df4442bb-949b-4849-8a28-5716394ec665" providerId="ADAL" clId="{0281EF18-C35D-4FAC-A665-B8B01285AC57}" dt="2023-07-04T07:25:50.812" v="111" actId="47"/>
        <pc:sldMkLst>
          <pc:docMk/>
          <pc:sldMk cId="4000958880" sldId="406"/>
        </pc:sldMkLst>
      </pc:sldChg>
      <pc:sldChg chg="add del">
        <pc:chgData name="Juena Ahmed Noshin" userId="df4442bb-949b-4849-8a28-5716394ec665" providerId="ADAL" clId="{0281EF18-C35D-4FAC-A665-B8B01285AC57}" dt="2023-07-04T07:25:49.928" v="110" actId="47"/>
        <pc:sldMkLst>
          <pc:docMk/>
          <pc:sldMk cId="2655245271" sldId="407"/>
        </pc:sldMkLst>
      </pc:sldChg>
      <pc:sldChg chg="modSp add mod">
        <pc:chgData name="Juena Ahmed Noshin" userId="df4442bb-949b-4849-8a28-5716394ec665" providerId="ADAL" clId="{0281EF18-C35D-4FAC-A665-B8B01285AC57}" dt="2023-07-04T07:25:44.316" v="109" actId="20577"/>
        <pc:sldMkLst>
          <pc:docMk/>
          <pc:sldMk cId="2952838369" sldId="408"/>
        </pc:sldMkLst>
        <pc:spChg chg="mod">
          <ac:chgData name="Juena Ahmed Noshin" userId="df4442bb-949b-4849-8a28-5716394ec665" providerId="ADAL" clId="{0281EF18-C35D-4FAC-A665-B8B01285AC57}" dt="2023-07-04T07:25:44.316" v="109" actId="20577"/>
          <ac:spMkLst>
            <pc:docMk/>
            <pc:sldMk cId="2952838369" sldId="408"/>
            <ac:spMk id="5" creationId="{00000000-0000-0000-0000-000000000000}"/>
          </ac:spMkLst>
        </pc:spChg>
      </pc:sldChg>
      <pc:sldChg chg="modSp add del mod">
        <pc:chgData name="Juena Ahmed Noshin" userId="df4442bb-949b-4849-8a28-5716394ec665" providerId="ADAL" clId="{0281EF18-C35D-4FAC-A665-B8B01285AC57}" dt="2023-07-04T07:29:38.586" v="166" actId="47"/>
        <pc:sldMkLst>
          <pc:docMk/>
          <pc:sldMk cId="4284799409" sldId="409"/>
        </pc:sldMkLst>
        <pc:spChg chg="mod">
          <ac:chgData name="Juena Ahmed Noshin" userId="df4442bb-949b-4849-8a28-5716394ec665" providerId="ADAL" clId="{0281EF18-C35D-4FAC-A665-B8B01285AC57}" dt="2023-07-04T07:26:19.963" v="144" actId="20577"/>
          <ac:spMkLst>
            <pc:docMk/>
            <pc:sldMk cId="4284799409" sldId="409"/>
            <ac:spMk id="5" creationId="{00000000-0000-0000-0000-000000000000}"/>
          </ac:spMkLst>
        </pc:spChg>
      </pc:sldChg>
      <pc:sldChg chg="modSp add del mod">
        <pc:chgData name="Juena Ahmed Noshin" userId="df4442bb-949b-4849-8a28-5716394ec665" providerId="ADAL" clId="{0281EF18-C35D-4FAC-A665-B8B01285AC57}" dt="2023-07-04T07:29:36.912" v="165" actId="47"/>
        <pc:sldMkLst>
          <pc:docMk/>
          <pc:sldMk cId="515060926" sldId="410"/>
        </pc:sldMkLst>
        <pc:spChg chg="mod">
          <ac:chgData name="Juena Ahmed Noshin" userId="df4442bb-949b-4849-8a28-5716394ec665" providerId="ADAL" clId="{0281EF18-C35D-4FAC-A665-B8B01285AC57}" dt="2023-07-04T07:26:26.872" v="157" actId="20577"/>
          <ac:spMkLst>
            <pc:docMk/>
            <pc:sldMk cId="515060926" sldId="410"/>
            <ac:spMk id="5" creationId="{00000000-0000-0000-0000-000000000000}"/>
          </ac:spMkLst>
        </pc:spChg>
      </pc:sldChg>
      <pc:sldChg chg="add del">
        <pc:chgData name="Juena Ahmed Noshin" userId="df4442bb-949b-4849-8a28-5716394ec665" providerId="ADAL" clId="{0281EF18-C35D-4FAC-A665-B8B01285AC57}" dt="2023-07-04T07:29:49.151" v="168" actId="47"/>
        <pc:sldMkLst>
          <pc:docMk/>
          <pc:sldMk cId="0" sldId="411"/>
        </pc:sldMkLst>
      </pc:sldChg>
      <pc:sldChg chg="add">
        <pc:chgData name="Juena Ahmed Noshin" userId="df4442bb-949b-4849-8a28-5716394ec665" providerId="ADAL" clId="{0281EF18-C35D-4FAC-A665-B8B01285AC57}" dt="2023-07-04T07:27:35.067" v="158"/>
        <pc:sldMkLst>
          <pc:docMk/>
          <pc:sldMk cId="4013792089" sldId="412"/>
        </pc:sldMkLst>
      </pc:sldChg>
      <pc:sldChg chg="add">
        <pc:chgData name="Juena Ahmed Noshin" userId="df4442bb-949b-4849-8a28-5716394ec665" providerId="ADAL" clId="{0281EF18-C35D-4FAC-A665-B8B01285AC57}" dt="2023-07-04T07:27:35.067" v="158"/>
        <pc:sldMkLst>
          <pc:docMk/>
          <pc:sldMk cId="268949891" sldId="413"/>
        </pc:sldMkLst>
      </pc:sldChg>
      <pc:sldChg chg="add">
        <pc:chgData name="Juena Ahmed Noshin" userId="df4442bb-949b-4849-8a28-5716394ec665" providerId="ADAL" clId="{0281EF18-C35D-4FAC-A665-B8B01285AC57}" dt="2023-07-04T07:27:35.067" v="158"/>
        <pc:sldMkLst>
          <pc:docMk/>
          <pc:sldMk cId="2768500120" sldId="414"/>
        </pc:sldMkLst>
      </pc:sldChg>
      <pc:sldChg chg="add">
        <pc:chgData name="Juena Ahmed Noshin" userId="df4442bb-949b-4849-8a28-5716394ec665" providerId="ADAL" clId="{0281EF18-C35D-4FAC-A665-B8B01285AC57}" dt="2023-07-04T07:27:35.067" v="158"/>
        <pc:sldMkLst>
          <pc:docMk/>
          <pc:sldMk cId="3185391645" sldId="415"/>
        </pc:sldMkLst>
      </pc:sldChg>
      <pc:sldChg chg="add">
        <pc:chgData name="Juena Ahmed Noshin" userId="df4442bb-949b-4849-8a28-5716394ec665" providerId="ADAL" clId="{0281EF18-C35D-4FAC-A665-B8B01285AC57}" dt="2023-07-04T07:27:35.067" v="158"/>
        <pc:sldMkLst>
          <pc:docMk/>
          <pc:sldMk cId="2185941996" sldId="416"/>
        </pc:sldMkLst>
      </pc:sldChg>
      <pc:sldChg chg="add">
        <pc:chgData name="Juena Ahmed Noshin" userId="df4442bb-949b-4849-8a28-5716394ec665" providerId="ADAL" clId="{0281EF18-C35D-4FAC-A665-B8B01285AC57}" dt="2023-07-04T07:27:35.067" v="158"/>
        <pc:sldMkLst>
          <pc:docMk/>
          <pc:sldMk cId="27454689" sldId="417"/>
        </pc:sldMkLst>
      </pc:sldChg>
      <pc:sldChg chg="add">
        <pc:chgData name="Juena Ahmed Noshin" userId="df4442bb-949b-4849-8a28-5716394ec665" providerId="ADAL" clId="{0281EF18-C35D-4FAC-A665-B8B01285AC57}" dt="2023-07-04T07:27:35.067" v="158"/>
        <pc:sldMkLst>
          <pc:docMk/>
          <pc:sldMk cId="3585431882" sldId="418"/>
        </pc:sldMkLst>
      </pc:sldChg>
      <pc:sldChg chg="add">
        <pc:chgData name="Juena Ahmed Noshin" userId="df4442bb-949b-4849-8a28-5716394ec665" providerId="ADAL" clId="{0281EF18-C35D-4FAC-A665-B8B01285AC57}" dt="2023-07-04T07:27:35.067" v="158"/>
        <pc:sldMkLst>
          <pc:docMk/>
          <pc:sldMk cId="3392023166" sldId="419"/>
        </pc:sldMkLst>
      </pc:sldChg>
      <pc:sldChg chg="add">
        <pc:chgData name="Juena Ahmed Noshin" userId="df4442bb-949b-4849-8a28-5716394ec665" providerId="ADAL" clId="{0281EF18-C35D-4FAC-A665-B8B01285AC57}" dt="2023-07-04T07:27:35.067" v="158"/>
        <pc:sldMkLst>
          <pc:docMk/>
          <pc:sldMk cId="3330939312" sldId="423"/>
        </pc:sldMkLst>
      </pc:sldChg>
      <pc:sldChg chg="add del">
        <pc:chgData name="Juena Ahmed Noshin" userId="df4442bb-949b-4849-8a28-5716394ec665" providerId="ADAL" clId="{0281EF18-C35D-4FAC-A665-B8B01285AC57}" dt="2023-07-04T07:37:48.610" v="179" actId="47"/>
        <pc:sldMkLst>
          <pc:docMk/>
          <pc:sldMk cId="1464842213" sldId="437"/>
        </pc:sldMkLst>
      </pc:sldChg>
      <pc:sldChg chg="add del">
        <pc:chgData name="Juena Ahmed Noshin" userId="df4442bb-949b-4849-8a28-5716394ec665" providerId="ADAL" clId="{0281EF18-C35D-4FAC-A665-B8B01285AC57}" dt="2023-07-04T07:33:53.216" v="178" actId="47"/>
        <pc:sldMkLst>
          <pc:docMk/>
          <pc:sldMk cId="2013468768" sldId="438"/>
        </pc:sldMkLst>
      </pc:sldChg>
      <pc:sldChg chg="add del">
        <pc:chgData name="Juena Ahmed Noshin" userId="df4442bb-949b-4849-8a28-5716394ec665" providerId="ADAL" clId="{0281EF18-C35D-4FAC-A665-B8B01285AC57}" dt="2023-07-04T07:31:39.087" v="171" actId="47"/>
        <pc:sldMkLst>
          <pc:docMk/>
          <pc:sldMk cId="3027236846" sldId="438"/>
        </pc:sldMkLst>
      </pc:sldChg>
      <pc:sldChg chg="add del">
        <pc:chgData name="Juena Ahmed Noshin" userId="df4442bb-949b-4849-8a28-5716394ec665" providerId="ADAL" clId="{0281EF18-C35D-4FAC-A665-B8B01285AC57}" dt="2023-07-04T07:30:00.274" v="169" actId="47"/>
        <pc:sldMkLst>
          <pc:docMk/>
          <pc:sldMk cId="0" sldId="439"/>
        </pc:sldMkLst>
      </pc:sldChg>
      <pc:sldChg chg="add">
        <pc:chgData name="Juena Ahmed Noshin" userId="df4442bb-949b-4849-8a28-5716394ec665" providerId="ADAL" clId="{0281EF18-C35D-4FAC-A665-B8B01285AC57}" dt="2023-07-04T07:33:26.440" v="176"/>
        <pc:sldMkLst>
          <pc:docMk/>
          <pc:sldMk cId="0" sldId="457"/>
        </pc:sldMkLst>
      </pc:sldChg>
      <pc:sldChg chg="add">
        <pc:chgData name="Juena Ahmed Noshin" userId="df4442bb-949b-4849-8a28-5716394ec665" providerId="ADAL" clId="{0281EF18-C35D-4FAC-A665-B8B01285AC57}" dt="2023-07-04T07:28:49.065" v="160"/>
        <pc:sldMkLst>
          <pc:docMk/>
          <pc:sldMk cId="0" sldId="467"/>
        </pc:sldMkLst>
      </pc:sldChg>
      <pc:sldChg chg="add">
        <pc:chgData name="Juena Ahmed Noshin" userId="df4442bb-949b-4849-8a28-5716394ec665" providerId="ADAL" clId="{0281EF18-C35D-4FAC-A665-B8B01285AC57}" dt="2023-07-04T07:28:49.065" v="160"/>
        <pc:sldMkLst>
          <pc:docMk/>
          <pc:sldMk cId="0" sldId="468"/>
        </pc:sldMkLst>
      </pc:sldChg>
      <pc:sldChg chg="add">
        <pc:chgData name="Juena Ahmed Noshin" userId="df4442bb-949b-4849-8a28-5716394ec665" providerId="ADAL" clId="{0281EF18-C35D-4FAC-A665-B8B01285AC57}" dt="2023-07-04T07:28:49.065" v="160"/>
        <pc:sldMkLst>
          <pc:docMk/>
          <pc:sldMk cId="0" sldId="469"/>
        </pc:sldMkLst>
      </pc:sldChg>
      <pc:sldChg chg="add">
        <pc:chgData name="Juena Ahmed Noshin" userId="df4442bb-949b-4849-8a28-5716394ec665" providerId="ADAL" clId="{0281EF18-C35D-4FAC-A665-B8B01285AC57}" dt="2023-07-04T07:28:49.065" v="160"/>
        <pc:sldMkLst>
          <pc:docMk/>
          <pc:sldMk cId="0" sldId="470"/>
        </pc:sldMkLst>
      </pc:sldChg>
      <pc:sldChg chg="add">
        <pc:chgData name="Juena Ahmed Noshin" userId="df4442bb-949b-4849-8a28-5716394ec665" providerId="ADAL" clId="{0281EF18-C35D-4FAC-A665-B8B01285AC57}" dt="2023-07-04T07:28:49.065" v="160"/>
        <pc:sldMkLst>
          <pc:docMk/>
          <pc:sldMk cId="0" sldId="471"/>
        </pc:sldMkLst>
      </pc:sldChg>
      <pc:sldChg chg="add">
        <pc:chgData name="Juena Ahmed Noshin" userId="df4442bb-949b-4849-8a28-5716394ec665" providerId="ADAL" clId="{0281EF18-C35D-4FAC-A665-B8B01285AC57}" dt="2023-07-04T07:28:49.065" v="160"/>
        <pc:sldMkLst>
          <pc:docMk/>
          <pc:sldMk cId="0" sldId="472"/>
        </pc:sldMkLst>
      </pc:sldChg>
      <pc:sldChg chg="add">
        <pc:chgData name="Juena Ahmed Noshin" userId="df4442bb-949b-4849-8a28-5716394ec665" providerId="ADAL" clId="{0281EF18-C35D-4FAC-A665-B8B01285AC57}" dt="2023-07-04T07:28:49.065" v="160"/>
        <pc:sldMkLst>
          <pc:docMk/>
          <pc:sldMk cId="0" sldId="473"/>
        </pc:sldMkLst>
      </pc:sldChg>
      <pc:sldChg chg="add del">
        <pc:chgData name="Juena Ahmed Noshin" userId="df4442bb-949b-4849-8a28-5716394ec665" providerId="ADAL" clId="{0281EF18-C35D-4FAC-A665-B8B01285AC57}" dt="2023-07-04T07:38:13.682" v="180" actId="47"/>
        <pc:sldMkLst>
          <pc:docMk/>
          <pc:sldMk cId="0" sldId="474"/>
        </pc:sldMkLst>
      </pc:sldChg>
      <pc:sldChg chg="add">
        <pc:chgData name="Juena Ahmed Noshin" userId="df4442bb-949b-4849-8a28-5716394ec665" providerId="ADAL" clId="{0281EF18-C35D-4FAC-A665-B8B01285AC57}" dt="2023-07-04T07:33:26.440" v="176"/>
        <pc:sldMkLst>
          <pc:docMk/>
          <pc:sldMk cId="2978524771" sldId="475"/>
        </pc:sldMkLst>
      </pc:sldChg>
      <pc:sldChg chg="add">
        <pc:chgData name="Juena Ahmed Noshin" userId="df4442bb-949b-4849-8a28-5716394ec665" providerId="ADAL" clId="{0281EF18-C35D-4FAC-A665-B8B01285AC57}" dt="2023-07-04T07:28:49.065" v="160"/>
        <pc:sldMkLst>
          <pc:docMk/>
          <pc:sldMk cId="0" sldId="476"/>
        </pc:sldMkLst>
      </pc:sldChg>
      <pc:sldChg chg="add del">
        <pc:chgData name="Juena Ahmed Noshin" userId="df4442bb-949b-4849-8a28-5716394ec665" providerId="ADAL" clId="{0281EF18-C35D-4FAC-A665-B8B01285AC57}" dt="2023-07-04T07:39:41.445" v="189" actId="47"/>
        <pc:sldMkLst>
          <pc:docMk/>
          <pc:sldMk cId="0" sldId="477"/>
        </pc:sldMkLst>
      </pc:sldChg>
      <pc:sldChg chg="modSp add mod">
        <pc:chgData name="Juena Ahmed Noshin" userId="df4442bb-949b-4849-8a28-5716394ec665" providerId="ADAL" clId="{0281EF18-C35D-4FAC-A665-B8B01285AC57}" dt="2023-07-04T07:42:58.266" v="260" actId="20577"/>
        <pc:sldMkLst>
          <pc:docMk/>
          <pc:sldMk cId="0" sldId="478"/>
        </pc:sldMkLst>
        <pc:spChg chg="mod">
          <ac:chgData name="Juena Ahmed Noshin" userId="df4442bb-949b-4849-8a28-5716394ec665" providerId="ADAL" clId="{0281EF18-C35D-4FAC-A665-B8B01285AC57}" dt="2023-07-04T07:42:58.266" v="260" actId="20577"/>
          <ac:spMkLst>
            <pc:docMk/>
            <pc:sldMk cId="0" sldId="478"/>
            <ac:spMk id="2" creationId="{00000000-0000-0000-0000-000000000000}"/>
          </ac:spMkLst>
        </pc:spChg>
      </pc:sldChg>
      <pc:sldChg chg="add del">
        <pc:chgData name="Juena Ahmed Noshin" userId="df4442bb-949b-4849-8a28-5716394ec665" providerId="ADAL" clId="{0281EF18-C35D-4FAC-A665-B8B01285AC57}" dt="2023-07-04T07:33:26.440" v="176"/>
        <pc:sldMkLst>
          <pc:docMk/>
          <pc:sldMk cId="0" sldId="479"/>
        </pc:sldMkLst>
      </pc:sldChg>
      <pc:sldChg chg="add del">
        <pc:chgData name="Juena Ahmed Noshin" userId="df4442bb-949b-4849-8a28-5716394ec665" providerId="ADAL" clId="{0281EF18-C35D-4FAC-A665-B8B01285AC57}" dt="2023-07-04T07:31:36.626" v="170" actId="47"/>
        <pc:sldMkLst>
          <pc:docMk/>
          <pc:sldMk cId="3568939932" sldId="479"/>
        </pc:sldMkLst>
      </pc:sldChg>
      <pc:sldChg chg="add del">
        <pc:chgData name="Juena Ahmed Noshin" userId="df4442bb-949b-4849-8a28-5716394ec665" providerId="ADAL" clId="{0281EF18-C35D-4FAC-A665-B8B01285AC57}" dt="2023-07-04T07:32:58.404" v="175" actId="47"/>
        <pc:sldMkLst>
          <pc:docMk/>
          <pc:sldMk cId="3182684884" sldId="480"/>
        </pc:sldMkLst>
      </pc:sldChg>
      <pc:sldChg chg="add">
        <pc:chgData name="Juena Ahmed Noshin" userId="df4442bb-949b-4849-8a28-5716394ec665" providerId="ADAL" clId="{0281EF18-C35D-4FAC-A665-B8B01285AC57}" dt="2023-07-04T07:33:26.440" v="176"/>
        <pc:sldMkLst>
          <pc:docMk/>
          <pc:sldMk cId="3430573097" sldId="480"/>
        </pc:sldMkLst>
      </pc:sldChg>
      <pc:sldChg chg="add">
        <pc:chgData name="Juena Ahmed Noshin" userId="df4442bb-949b-4849-8a28-5716394ec665" providerId="ADAL" clId="{0281EF18-C35D-4FAC-A665-B8B01285AC57}" dt="2023-07-04T07:33:26.440" v="176"/>
        <pc:sldMkLst>
          <pc:docMk/>
          <pc:sldMk cId="4135533492" sldId="481"/>
        </pc:sldMkLst>
      </pc:sldChg>
      <pc:sldChg chg="add">
        <pc:chgData name="Juena Ahmed Noshin" userId="df4442bb-949b-4849-8a28-5716394ec665" providerId="ADAL" clId="{0281EF18-C35D-4FAC-A665-B8B01285AC57}" dt="2023-07-04T07:33:26.440" v="176"/>
        <pc:sldMkLst>
          <pc:docMk/>
          <pc:sldMk cId="1422263672" sldId="482"/>
        </pc:sldMkLst>
      </pc:sldChg>
      <pc:sldChg chg="add">
        <pc:chgData name="Juena Ahmed Noshin" userId="df4442bb-949b-4849-8a28-5716394ec665" providerId="ADAL" clId="{0281EF18-C35D-4FAC-A665-B8B01285AC57}" dt="2023-07-04T07:33:26.440" v="176"/>
        <pc:sldMkLst>
          <pc:docMk/>
          <pc:sldMk cId="1727272134" sldId="483"/>
        </pc:sldMkLst>
      </pc:sldChg>
      <pc:sldChg chg="add">
        <pc:chgData name="Juena Ahmed Noshin" userId="df4442bb-949b-4849-8a28-5716394ec665" providerId="ADAL" clId="{0281EF18-C35D-4FAC-A665-B8B01285AC57}" dt="2023-07-04T07:33:26.440" v="176"/>
        <pc:sldMkLst>
          <pc:docMk/>
          <pc:sldMk cId="3090530698" sldId="484"/>
        </pc:sldMkLst>
      </pc:sldChg>
      <pc:sldChg chg="modSp add mod">
        <pc:chgData name="Juena Ahmed Noshin" userId="df4442bb-949b-4849-8a28-5716394ec665" providerId="ADAL" clId="{0281EF18-C35D-4FAC-A665-B8B01285AC57}" dt="2023-07-04T07:42:27.838" v="227" actId="20577"/>
        <pc:sldMkLst>
          <pc:docMk/>
          <pc:sldMk cId="2062988857" sldId="485"/>
        </pc:sldMkLst>
        <pc:spChg chg="mod">
          <ac:chgData name="Juena Ahmed Noshin" userId="df4442bb-949b-4849-8a28-5716394ec665" providerId="ADAL" clId="{0281EF18-C35D-4FAC-A665-B8B01285AC57}" dt="2023-07-04T07:42:27.838" v="227" actId="20577"/>
          <ac:spMkLst>
            <pc:docMk/>
            <pc:sldMk cId="2062988857" sldId="485"/>
            <ac:spMk id="2" creationId="{00000000-0000-0000-0000-000000000000}"/>
          </ac:spMkLst>
        </pc:spChg>
        <pc:spChg chg="mod">
          <ac:chgData name="Juena Ahmed Noshin" userId="df4442bb-949b-4849-8a28-5716394ec665" providerId="ADAL" clId="{0281EF18-C35D-4FAC-A665-B8B01285AC57}" dt="2023-07-04T07:41:03.575" v="206" actId="20577"/>
          <ac:spMkLst>
            <pc:docMk/>
            <pc:sldMk cId="2062988857" sldId="485"/>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l">
              <a:defRPr sz="1200" smtClean="0"/>
            </a:lvl1pPr>
          </a:lstStyle>
          <a:p>
            <a:pPr>
              <a:defRPr/>
            </a:pPr>
            <a:endParaRPr lang="en-US"/>
          </a:p>
        </p:txBody>
      </p:sp>
      <p:sp>
        <p:nvSpPr>
          <p:cNvPr id="788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88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88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smtClean="0"/>
            </a:lvl1pPr>
          </a:lstStyle>
          <a:p>
            <a:pPr>
              <a:defRPr/>
            </a:pPr>
            <a:endParaRPr lang="en-US"/>
          </a:p>
        </p:txBody>
      </p:sp>
      <p:sp>
        <p:nvSpPr>
          <p:cNvPr id="788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r">
              <a:defRPr sz="1200" smtClean="0"/>
            </a:lvl1pPr>
          </a:lstStyle>
          <a:p>
            <a:pPr>
              <a:defRPr/>
            </a:pPr>
            <a:fld id="{F4E17ABA-655A-4B82-BD16-DD028AB0246B}" type="slidenum">
              <a:rPr lang="en-US"/>
              <a:pPr>
                <a:defRPr/>
              </a:pPr>
              <a:t>‹#›</a:t>
            </a:fld>
            <a:endParaRPr lang="en-US"/>
          </a:p>
        </p:txBody>
      </p:sp>
    </p:spTree>
    <p:extLst>
      <p:ext uri="{BB962C8B-B14F-4D97-AF65-F5344CB8AC3E}">
        <p14:creationId xmlns:p14="http://schemas.microsoft.com/office/powerpoint/2010/main" val="3837128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4E17ABA-655A-4B82-BD16-DD028AB0246B}" type="slidenum">
              <a:rPr lang="en-US" smtClean="0"/>
              <a:pPr>
                <a:defRPr/>
              </a:pPr>
              <a:t>37</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E63A3C-C55A-445E-9779-2B85A2C5F68D}" type="slidenum">
              <a:rPr lang="en-US" smtClean="0"/>
              <a:pPr/>
              <a:t>46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827CF92D-83A1-480A-B360-C6E2D0580A2A}" type="slidenum">
              <a:rPr lang="en-US" smtClean="0"/>
              <a:pPr>
                <a:defRPr/>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defRPr/>
            </a:pPr>
            <a:fld id="{76A34A5E-886B-4899-B134-9740B2EFBD2E}"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6C4E1C89-DBEF-43CC-AB27-E97EF1727795}" type="slidenum">
              <a:rPr lang="en-US" smtClean="0"/>
              <a:pPr>
                <a:defRPr/>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40C821F1-FB23-49D9-93EF-30BBB8C37E7C}" type="slidenum">
              <a:rPr lang="en-US" smtClean="0"/>
              <a:pPr>
                <a:defRPr/>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6A27EC62-4FF5-4B3F-B087-363D9C3FFF6C}" type="slidenum">
              <a:rPr lang="en-US" smtClean="0"/>
              <a:pPr>
                <a:defRPr/>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defRPr/>
            </a:pPr>
            <a:fld id="{39C0B06A-912A-436E-96EC-C9F4553F47E3}" type="slidenum">
              <a:rPr lang="en-US" smtClean="0"/>
              <a:pPr>
                <a:defRPr/>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FFCBE4C6-9478-40DD-A522-209956B6454E}" type="slidenum">
              <a:rPr lang="en-US" smtClean="0"/>
              <a:pPr>
                <a:defRPr/>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pPr>
              <a:defRPr/>
            </a:pPr>
            <a:fld id="{D0702DCD-1357-42F0-A9D8-74DC4516198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94DF8380-8AF4-4367-83A1-89EDB83CC70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7A559183-70A5-4C64-BDB1-297868679D0F}" type="slidenum">
              <a:rPr lang="en-US" smtClean="0"/>
              <a:pPr>
                <a:defRPr/>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9A4D22CA-0DBC-43D0-8C2B-DA4966734A71}" type="slidenum">
              <a:rPr lang="en-US" smtClean="0"/>
              <a:pPr>
                <a:defRPr/>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3BDD4D1C-A9D4-44B6-925B-A3D918F91228}" type="slidenum">
              <a:rPr lang="en-US" smtClean="0"/>
              <a:pPr>
                <a:defRPr/>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488" y="2501705"/>
            <a:ext cx="8229600" cy="1600200"/>
          </a:xfrm>
        </p:spPr>
        <p:txBody>
          <a:bodyPr>
            <a:normAutofit/>
          </a:bodyPr>
          <a:lstStyle/>
          <a:p>
            <a:r>
              <a:rPr kumimoji="0" lang="en-US" sz="31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Advance Database Management System</a:t>
            </a:r>
            <a:b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br>
            <a: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UML</a:t>
            </a:r>
            <a:r>
              <a:rPr lang="en-US" sz="4000" b="1" dirty="0">
                <a:solidFill>
                  <a:prstClr val="black">
                    <a:lumMod val="75000"/>
                    <a:lumOff val="25000"/>
                  </a:prstClr>
                </a:solidFill>
                <a:latin typeface="Georgia"/>
              </a:rPr>
              <a:t> Diagrams</a:t>
            </a:r>
            <a: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 Tutorial</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94872" y="0"/>
            <a:ext cx="8229600" cy="1143000"/>
          </a:xfrm>
        </p:spPr>
        <p:txBody>
          <a:bodyPr/>
          <a:lstStyle/>
          <a:p>
            <a:pPr algn="l"/>
            <a:r>
              <a:rPr lang="en-US" b="1" dirty="0">
                <a:solidFill>
                  <a:schemeClr val="tx1"/>
                </a:solidFill>
              </a:rPr>
              <a:t>Operation</a:t>
            </a:r>
          </a:p>
        </p:txBody>
      </p:sp>
      <p:sp>
        <p:nvSpPr>
          <p:cNvPr id="24579" name="Content Placeholder 2"/>
          <p:cNvSpPr>
            <a:spLocks noGrp="1"/>
          </p:cNvSpPr>
          <p:nvPr>
            <p:ph idx="1"/>
          </p:nvPr>
        </p:nvSpPr>
        <p:spPr>
          <a:xfrm>
            <a:off x="609600" y="1371600"/>
            <a:ext cx="8229600" cy="4267200"/>
          </a:xfrm>
        </p:spPr>
        <p:txBody>
          <a:bodyPr>
            <a:normAutofit fontScale="92500"/>
          </a:bodyPr>
          <a:lstStyle/>
          <a:p>
            <a:endParaRPr lang="en-US" sz="2400" dirty="0"/>
          </a:p>
          <a:p>
            <a:r>
              <a:rPr lang="en-US" sz="2400" dirty="0"/>
              <a:t>Objects have behaviors, things they can do and things that can be done to them. These behaviors are modeled as operations.</a:t>
            </a:r>
          </a:p>
          <a:p>
            <a:pPr>
              <a:buFont typeface="Wingdings 2" pitchFamily="18" charset="2"/>
              <a:buNone/>
            </a:pPr>
            <a:endParaRPr lang="en-US" sz="2400" dirty="0"/>
          </a:p>
          <a:p>
            <a:r>
              <a:rPr lang="en-US" sz="2400" dirty="0"/>
              <a:t>Operations require a name, arguments, and sometimes a return. </a:t>
            </a:r>
          </a:p>
          <a:p>
            <a:pPr>
              <a:buFont typeface="Wingdings 2" pitchFamily="18" charset="2"/>
              <a:buNone/>
            </a:pPr>
            <a:endParaRPr lang="en-US" sz="2400" dirty="0"/>
          </a:p>
          <a:p>
            <a:r>
              <a:rPr lang="en-US" sz="2400" dirty="0"/>
              <a:t>Arguments, or input parameters, are simply attributes, so they are specified using the attribute notation (name, data type, constraints, and default), although it is very common to use the abbreviated form of name and data type only.</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10</a:t>
            </a:fld>
            <a:endParaRPr lang="en-US"/>
          </a:p>
        </p:txBody>
      </p:sp>
    </p:spTree>
    <p:extLst>
      <p:ext uri="{BB962C8B-B14F-4D97-AF65-F5344CB8AC3E}">
        <p14:creationId xmlns:p14="http://schemas.microsoft.com/office/powerpoint/2010/main" val="3585431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4853" y="374753"/>
            <a:ext cx="8229600" cy="725774"/>
          </a:xfrm>
        </p:spPr>
        <p:txBody>
          <a:bodyPr/>
          <a:lstStyle/>
          <a:p>
            <a:pPr algn="l"/>
            <a:r>
              <a:rPr lang="en-US" b="1" dirty="0">
                <a:solidFill>
                  <a:schemeClr val="tx1"/>
                </a:solidFill>
              </a:rPr>
              <a:t>Operation</a:t>
            </a:r>
          </a:p>
        </p:txBody>
      </p:sp>
      <p:sp>
        <p:nvSpPr>
          <p:cNvPr id="25603" name="Content Placeholder 2"/>
          <p:cNvSpPr>
            <a:spLocks noGrp="1"/>
          </p:cNvSpPr>
          <p:nvPr>
            <p:ph idx="1"/>
          </p:nvPr>
        </p:nvSpPr>
        <p:spPr>
          <a:xfrm>
            <a:off x="209862" y="1295400"/>
            <a:ext cx="8934138" cy="5562600"/>
          </a:xfrm>
        </p:spPr>
        <p:txBody>
          <a:bodyPr>
            <a:normAutofit fontScale="77500" lnSpcReduction="20000"/>
          </a:bodyPr>
          <a:lstStyle/>
          <a:p>
            <a:pPr algn="ctr">
              <a:buFont typeface="Wingdings 2" pitchFamily="18" charset="2"/>
              <a:buNone/>
            </a:pPr>
            <a:endParaRPr lang="en-US" sz="1200" b="1" dirty="0"/>
          </a:p>
          <a:p>
            <a:pPr algn="ctr">
              <a:buFont typeface="Wingdings 2" pitchFamily="18" charset="2"/>
              <a:buNone/>
            </a:pPr>
            <a:endParaRPr lang="en-US" sz="1200" b="1" dirty="0"/>
          </a:p>
          <a:p>
            <a:pPr>
              <a:buFont typeface="Wingdings 2" pitchFamily="18" charset="2"/>
              <a:buNone/>
            </a:pPr>
            <a:r>
              <a:rPr lang="en-US" sz="1700" b="1" i="1" dirty="0"/>
              <a:t>visibility </a:t>
            </a:r>
            <a:r>
              <a:rPr lang="en-US" sz="1700" b="1" i="1" dirty="0" err="1"/>
              <a:t>operationName</a:t>
            </a:r>
            <a:r>
              <a:rPr lang="en-US" sz="1700" b="1" i="1" dirty="0"/>
              <a:t> ( </a:t>
            </a:r>
            <a:r>
              <a:rPr lang="en-US" sz="1700" b="1" i="1" dirty="0" err="1"/>
              <a:t>argname</a:t>
            </a:r>
            <a:r>
              <a:rPr lang="en-US" sz="1700" b="1" i="1" dirty="0"/>
              <a:t> : data type {constraints}, ...) :return data type {constraints</a:t>
            </a:r>
            <a:r>
              <a:rPr lang="en-US" sz="1400" b="1" i="1" dirty="0"/>
              <a:t>}</a:t>
            </a:r>
          </a:p>
          <a:p>
            <a:pPr>
              <a:buFont typeface="Wingdings 2" pitchFamily="18" charset="2"/>
              <a:buNone/>
            </a:pPr>
            <a:endParaRPr lang="en-US" sz="2000" b="1" dirty="0"/>
          </a:p>
          <a:p>
            <a:r>
              <a:rPr lang="en-US" sz="1600" b="1" dirty="0"/>
              <a:t>Visibility (+, -, #, ~): </a:t>
            </a:r>
            <a:r>
              <a:rPr lang="en-US" sz="1600" i="1" dirty="0"/>
              <a:t>Required before code generation.</a:t>
            </a:r>
            <a:r>
              <a:rPr lang="en-US" sz="1600" dirty="0"/>
              <a:t> The visibility values are defined by the programming language, but typically include public (+), private (-), protected (#), and package (~).</a:t>
            </a:r>
            <a:endParaRPr lang="en-US" sz="1600" b="1" dirty="0"/>
          </a:p>
          <a:p>
            <a:endParaRPr lang="en-US" sz="1600" b="1" dirty="0"/>
          </a:p>
          <a:p>
            <a:r>
              <a:rPr lang="en-US" sz="1600" b="1" dirty="0"/>
              <a:t>Operation name: </a:t>
            </a:r>
            <a:r>
              <a:rPr lang="en-US" sz="1600" i="1" dirty="0"/>
              <a:t>Required</a:t>
            </a:r>
            <a:r>
              <a:rPr lang="en-US" sz="1600" dirty="0"/>
              <a:t>. Does not have to be unique, but the combination of name and parameters does need to be unique within a class.</a:t>
            </a:r>
          </a:p>
          <a:p>
            <a:endParaRPr lang="en-US" sz="1600" b="1" dirty="0"/>
          </a:p>
          <a:p>
            <a:r>
              <a:rPr lang="en-US" sz="1600" b="1" dirty="0"/>
              <a:t>Arguments/parameters:</a:t>
            </a:r>
            <a:r>
              <a:rPr lang="en-US" sz="1600" dirty="0"/>
              <a:t> Any number of arguments is allowed. Each argument requires an identifier and a data type. Constraints may be used to define the valid set of values that may be passed in the argument. But constraints are not supported in many tools and will not be reflected in the code for the operation, at least not at this point.</a:t>
            </a:r>
            <a:endParaRPr lang="en-US" sz="1600" b="1" dirty="0"/>
          </a:p>
          <a:p>
            <a:endParaRPr lang="en-US" sz="1600" b="1" dirty="0"/>
          </a:p>
          <a:p>
            <a:r>
              <a:rPr lang="en-US" sz="1600" b="1" dirty="0"/>
              <a:t>Argument name: </a:t>
            </a:r>
            <a:r>
              <a:rPr lang="en-US" sz="1600" i="1" dirty="0"/>
              <a:t>Required for each parameter, but parameters are optional.</a:t>
            </a:r>
            <a:r>
              <a:rPr lang="en-US" sz="1600" dirty="0"/>
              <a:t> Any number of arguments is allowed.</a:t>
            </a:r>
          </a:p>
          <a:p>
            <a:endParaRPr lang="en-US" sz="1600" b="1" dirty="0"/>
          </a:p>
          <a:p>
            <a:r>
              <a:rPr lang="en-US" sz="1600" b="1" dirty="0"/>
              <a:t>Argument data type: </a:t>
            </a:r>
            <a:r>
              <a:rPr lang="en-US" sz="1600" i="1" dirty="0"/>
              <a:t>Required for each parameter, but parameters are optional.</a:t>
            </a:r>
            <a:r>
              <a:rPr lang="en-US" sz="1600" dirty="0"/>
              <a:t> </a:t>
            </a:r>
          </a:p>
          <a:p>
            <a:endParaRPr lang="en-US" sz="1600" b="1" dirty="0"/>
          </a:p>
          <a:p>
            <a:r>
              <a:rPr lang="en-US" sz="1600" b="1" dirty="0"/>
              <a:t>Constraints: Optional. In general, constraints express rules that must be enforced </a:t>
            </a:r>
            <a:r>
              <a:rPr lang="en-US" sz="1600" dirty="0"/>
              <a:t>in the execution of the operation. In the case of parameters, they express criteria that the values must satisfy before they may be used by the operation. You can think of them as operation level pre-conditions.</a:t>
            </a:r>
          </a:p>
          <a:p>
            <a:endParaRPr lang="en-US" sz="1600" b="1" dirty="0"/>
          </a:p>
          <a:p>
            <a:r>
              <a:rPr lang="en-US" sz="1600" b="1" dirty="0"/>
              <a:t>Return data type: </a:t>
            </a:r>
            <a:r>
              <a:rPr lang="en-US" sz="1600" i="1" dirty="0"/>
              <a:t>Required for a return value, but return values are optional</a:t>
            </a:r>
            <a:r>
              <a:rPr lang="en-US" sz="1600" dirty="0"/>
              <a:t>. The UML only allows for the type, not the name, which is consistent with most programming languages. There may only be one return data type, which again is consistent with most programming languages.</a:t>
            </a:r>
          </a:p>
          <a:p>
            <a:endParaRPr lang="en-US" sz="1600" b="1" dirty="0"/>
          </a:p>
          <a:p>
            <a:r>
              <a:rPr lang="en-US" sz="1600" b="1" dirty="0"/>
              <a:t>Class level operation (underlined operation declaration): </a:t>
            </a:r>
            <a:r>
              <a:rPr lang="en-US" sz="1600" i="1" dirty="0"/>
              <a:t>Optional.</a:t>
            </a:r>
            <a:r>
              <a:rPr lang="en-US" sz="1600" dirty="0"/>
              <a:t> Denoted as an operation accessible at the class level; requires an instance (object) reference.</a:t>
            </a:r>
          </a:p>
          <a:p>
            <a:endParaRPr lang="en-US" sz="1600" dirty="0"/>
          </a:p>
          <a:p>
            <a:endParaRPr lang="en-US" sz="1800" b="1" dirty="0"/>
          </a:p>
          <a:p>
            <a:endParaRPr lang="en-US" sz="1800" dirty="0"/>
          </a:p>
          <a:p>
            <a:endParaRPr lang="en-US" sz="1800" b="1"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11</a:t>
            </a:fld>
            <a:endParaRPr lang="en-US"/>
          </a:p>
        </p:txBody>
      </p:sp>
    </p:spTree>
    <p:extLst>
      <p:ext uri="{BB962C8B-B14F-4D97-AF65-F5344CB8AC3E}">
        <p14:creationId xmlns:p14="http://schemas.microsoft.com/office/powerpoint/2010/main" val="3392023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pPr algn="l"/>
            <a:r>
              <a:rPr lang="en-US" b="1" dirty="0">
                <a:solidFill>
                  <a:schemeClr val="tx1"/>
                </a:solidFill>
              </a:rPr>
              <a:t>Class Notation</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12</a:t>
            </a:fld>
            <a:endParaRPr lang="en-US"/>
          </a:p>
        </p:txBody>
      </p:sp>
      <p:pic>
        <p:nvPicPr>
          <p:cNvPr id="2969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7782" y="1905000"/>
            <a:ext cx="5517718"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0" name="TextBox 5"/>
          <p:cNvSpPr txBox="1">
            <a:spLocks noChangeArrowheads="1"/>
          </p:cNvSpPr>
          <p:nvPr/>
        </p:nvSpPr>
        <p:spPr bwMode="auto">
          <a:xfrm>
            <a:off x="6096000" y="2209800"/>
            <a:ext cx="2262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Name Compartment</a:t>
            </a:r>
          </a:p>
        </p:txBody>
      </p:sp>
      <p:sp>
        <p:nvSpPr>
          <p:cNvPr id="29701" name="TextBox 6"/>
          <p:cNvSpPr txBox="1">
            <a:spLocks noChangeArrowheads="1"/>
          </p:cNvSpPr>
          <p:nvPr/>
        </p:nvSpPr>
        <p:spPr bwMode="auto">
          <a:xfrm>
            <a:off x="6019800" y="3124200"/>
            <a:ext cx="2505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Attribute Compartment</a:t>
            </a:r>
          </a:p>
        </p:txBody>
      </p:sp>
      <p:sp>
        <p:nvSpPr>
          <p:cNvPr id="29702" name="TextBox 7"/>
          <p:cNvSpPr txBox="1">
            <a:spLocks noChangeArrowheads="1"/>
          </p:cNvSpPr>
          <p:nvPr/>
        </p:nvSpPr>
        <p:spPr bwMode="auto">
          <a:xfrm>
            <a:off x="6096000" y="4343400"/>
            <a:ext cx="2659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dirty="0"/>
              <a:t>Operation Compartment</a:t>
            </a:r>
          </a:p>
        </p:txBody>
      </p:sp>
      <p:cxnSp>
        <p:nvCxnSpPr>
          <p:cNvPr id="10" name="Straight Arrow Connector 9"/>
          <p:cNvCxnSpPr/>
          <p:nvPr/>
        </p:nvCxnSpPr>
        <p:spPr>
          <a:xfrm rot="10800000">
            <a:off x="5105400" y="24384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105400" y="33528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5105400" y="4572000"/>
            <a:ext cx="914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93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01" y="723275"/>
            <a:ext cx="8534400" cy="758952"/>
          </a:xfrm>
        </p:spPr>
        <p:txBody>
          <a:bodyPr>
            <a:normAutofit fontScale="90000"/>
          </a:bodyPr>
          <a:lstStyle/>
          <a:p>
            <a:pPr algn="l"/>
            <a:br>
              <a:rPr lang="en-US" dirty="0"/>
            </a:br>
            <a:br>
              <a:rPr lang="en-US" dirty="0"/>
            </a:br>
            <a:br>
              <a:rPr lang="en-US" dirty="0"/>
            </a:br>
            <a:br>
              <a:rPr lang="en-US" dirty="0"/>
            </a:br>
            <a:br>
              <a:rPr lang="en-US" dirty="0"/>
            </a:br>
            <a:br>
              <a:rPr lang="en-US" dirty="0"/>
            </a:br>
            <a:r>
              <a:rPr lang="en-US" b="1" dirty="0">
                <a:solidFill>
                  <a:schemeClr val="tx1"/>
                </a:solidFill>
              </a:rPr>
              <a:t>Association multiplicity</a:t>
            </a:r>
            <a:br>
              <a:rPr lang="en-US" dirty="0"/>
            </a:b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13</a:t>
            </a:fld>
            <a:endParaRPr lang="en-US"/>
          </a:p>
        </p:txBody>
      </p:sp>
      <p:sp>
        <p:nvSpPr>
          <p:cNvPr id="3" name="Content Placeholder 2"/>
          <p:cNvSpPr>
            <a:spLocks noGrp="1"/>
          </p:cNvSpPr>
          <p:nvPr>
            <p:ph sz="half" idx="1"/>
          </p:nvPr>
        </p:nvSpPr>
        <p:spPr/>
        <p:txBody>
          <a:bodyPr>
            <a:normAutofit fontScale="92500" lnSpcReduction="20000"/>
          </a:bodyPr>
          <a:lstStyle/>
          <a:p>
            <a:endParaRPr lang="en-US" sz="2400" dirty="0"/>
          </a:p>
          <a:p>
            <a:r>
              <a:rPr lang="en-US" sz="2400" dirty="0"/>
              <a:t>The UML allows you to handle some other important questions about associations: “How many Cars may a Person own?” “How many can they rent?” “How many people can drive a given Car?” </a:t>
            </a:r>
          </a:p>
          <a:p>
            <a:r>
              <a:rPr lang="en-US" sz="2400" dirty="0"/>
              <a:t>Associations define the rules for how objects in each class may be related. So how do you specify exactly how many objects may participate in the relationship?</a:t>
            </a:r>
          </a:p>
        </p:txBody>
      </p:sp>
      <p:pic>
        <p:nvPicPr>
          <p:cNvPr id="6" name="Picture 2"/>
          <p:cNvPicPr>
            <a:picLocks noChangeAspect="1" noChangeArrowheads="1"/>
          </p:cNvPicPr>
          <p:nvPr/>
        </p:nvPicPr>
        <p:blipFill>
          <a:blip r:embed="rId2" cstate="print"/>
          <a:srcRect/>
          <a:stretch>
            <a:fillRect/>
          </a:stretch>
        </p:blipFill>
        <p:spPr bwMode="auto">
          <a:xfrm>
            <a:off x="4746887" y="1738859"/>
            <a:ext cx="3996076" cy="4182256"/>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57" y="194871"/>
            <a:ext cx="8229600" cy="838200"/>
          </a:xfrm>
        </p:spPr>
        <p:txBody>
          <a:bodyPr>
            <a:normAutofit/>
          </a:bodyPr>
          <a:lstStyle/>
          <a:p>
            <a:pPr algn="l"/>
            <a:r>
              <a:rPr lang="en-US" sz="3000" b="1" dirty="0">
                <a:solidFill>
                  <a:schemeClr val="tx1"/>
                </a:solidFill>
              </a:rPr>
              <a:t>Association multiplicity</a:t>
            </a:r>
          </a:p>
        </p:txBody>
      </p:sp>
      <p:sp>
        <p:nvSpPr>
          <p:cNvPr id="7" name="Content Placeholder 6"/>
          <p:cNvSpPr>
            <a:spLocks noGrp="1"/>
          </p:cNvSpPr>
          <p:nvPr>
            <p:ph idx="1"/>
          </p:nvPr>
        </p:nvSpPr>
        <p:spPr>
          <a:xfrm>
            <a:off x="457200" y="1558976"/>
            <a:ext cx="8229600" cy="4765623"/>
          </a:xfrm>
        </p:spPr>
        <p:txBody>
          <a:bodyPr>
            <a:normAutofit fontScale="92500" lnSpcReduction="20000"/>
          </a:bodyPr>
          <a:lstStyle/>
          <a:p>
            <a:pPr>
              <a:buNone/>
            </a:pPr>
            <a:r>
              <a:rPr lang="en-US" dirty="0"/>
              <a:t>Summary list of the options for specifying multiplicity followed by some examples.</a:t>
            </a:r>
          </a:p>
          <a:p>
            <a:r>
              <a:rPr lang="en-US" dirty="0"/>
              <a:t>Values separated by two periods (..) mean a range. For example, 1..3 means between 1 and 3 inclusively; 5..10 means between 5 and 10 inclusively.</a:t>
            </a:r>
          </a:p>
          <a:p>
            <a:r>
              <a:rPr lang="en-US" dirty="0"/>
              <a:t>Values separated by commas mean an enumerated list of possibilities. For example, 4,6,8 means you may have 4 objects or 6 objects or 8 objects of this type in the association.</a:t>
            </a:r>
          </a:p>
          <a:p>
            <a:r>
              <a:rPr lang="en-US" dirty="0"/>
              <a:t>Asterisk (*) when used alone means zero or more, no lower or upper limit.</a:t>
            </a:r>
          </a:p>
          <a:p>
            <a:r>
              <a:rPr lang="en-US" dirty="0"/>
              <a:t>Asterisk (*) when used in a range (1..*) means no upper limit—you must have at least one but you can have as many more as you want.</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801" y="738266"/>
            <a:ext cx="8534400" cy="758952"/>
          </a:xfrm>
        </p:spPr>
        <p:txBody>
          <a:bodyPr>
            <a:noAutofit/>
          </a:bodyPr>
          <a:lstStyle/>
          <a:p>
            <a:pPr algn="l"/>
            <a:r>
              <a:rPr lang="en-US" sz="3000" b="1" dirty="0">
                <a:solidFill>
                  <a:schemeClr val="tx1"/>
                </a:solidFill>
              </a:rPr>
              <a:t>Association Class</a:t>
            </a:r>
            <a:br>
              <a:rPr lang="en-US" sz="3000" b="1" dirty="0">
                <a:solidFill>
                  <a:schemeClr val="tx1"/>
                </a:solidFill>
              </a:rPr>
            </a:br>
            <a:endParaRPr lang="en-US" sz="3000" b="1" dirty="0">
              <a:solidFill>
                <a:schemeClr val="tx1"/>
              </a:solidFill>
            </a:endParaRP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15</a:t>
            </a:fld>
            <a:endParaRPr lang="en-US"/>
          </a:p>
        </p:txBody>
      </p:sp>
      <p:pic>
        <p:nvPicPr>
          <p:cNvPr id="2052" name="Picture 4"/>
          <p:cNvPicPr>
            <a:picLocks noGrp="1" noChangeAspect="1" noChangeArrowheads="1"/>
          </p:cNvPicPr>
          <p:nvPr>
            <p:ph sz="quarter" idx="1"/>
          </p:nvPr>
        </p:nvPicPr>
        <p:blipFill>
          <a:blip r:embed="rId2" cstate="print"/>
          <a:stretch>
            <a:fillRect/>
          </a:stretch>
        </p:blipFill>
        <p:spPr bwMode="auto">
          <a:xfrm>
            <a:off x="1139031" y="2655887"/>
            <a:ext cx="6829425" cy="2314575"/>
          </a:xfrm>
          <a:prstGeom prst="rect">
            <a:avLst/>
          </a:prstGeom>
          <a:noFill/>
          <a:ln w="9525">
            <a:noFill/>
            <a:miter lim="800000"/>
            <a:headEnd/>
            <a:tailEnd/>
          </a:ln>
        </p:spPr>
      </p:pic>
      <p:sp>
        <p:nvSpPr>
          <p:cNvPr id="7" name="Content Placeholder 6"/>
          <p:cNvSpPr>
            <a:spLocks noGrp="1"/>
          </p:cNvSpPr>
          <p:nvPr>
            <p:ph sz="half" idx="4294967295"/>
          </p:nvPr>
        </p:nvSpPr>
        <p:spPr>
          <a:xfrm>
            <a:off x="299803" y="1611443"/>
            <a:ext cx="8439463" cy="4681538"/>
          </a:xfrm>
        </p:spPr>
        <p:txBody>
          <a:bodyPr>
            <a:normAutofit/>
          </a:bodyPr>
          <a:lstStyle/>
          <a:p>
            <a:r>
              <a:rPr lang="en-US" sz="2400" dirty="0"/>
              <a:t>Encapsulates information about an association.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11" y="558383"/>
            <a:ext cx="8534400" cy="758952"/>
          </a:xfrm>
        </p:spPr>
        <p:txBody>
          <a:bodyPr>
            <a:normAutofit fontScale="90000"/>
          </a:bodyPr>
          <a:lstStyle/>
          <a:p>
            <a:pPr algn="l"/>
            <a:r>
              <a:rPr lang="en-US" b="1" dirty="0">
                <a:solidFill>
                  <a:schemeClr val="tx1"/>
                </a:solidFill>
              </a:rPr>
              <a:t>Reflexive Association</a:t>
            </a:r>
            <a:br>
              <a:rPr lang="en-US" b="1" dirty="0">
                <a:solidFill>
                  <a:schemeClr val="tx1"/>
                </a:solidFill>
              </a:rPr>
            </a:br>
            <a:endParaRPr lang="en-US" sz="2200" b="1" dirty="0">
              <a:solidFill>
                <a:schemeClr val="tx1"/>
              </a:solidFill>
            </a:endParaRP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16</a:t>
            </a:fld>
            <a:endParaRPr lang="en-US"/>
          </a:p>
        </p:txBody>
      </p:sp>
      <p:pic>
        <p:nvPicPr>
          <p:cNvPr id="3074" name="Picture 2"/>
          <p:cNvPicPr>
            <a:picLocks noGrp="1" noChangeAspect="1" noChangeArrowheads="1"/>
          </p:cNvPicPr>
          <p:nvPr>
            <p:ph sz="half" idx="1"/>
          </p:nvPr>
        </p:nvPicPr>
        <p:blipFill>
          <a:blip r:embed="rId2" cstate="print"/>
          <a:stretch>
            <a:fillRect/>
          </a:stretch>
        </p:blipFill>
        <p:spPr bwMode="auto">
          <a:xfrm>
            <a:off x="301625" y="1858780"/>
            <a:ext cx="4038600" cy="3312827"/>
          </a:xfrm>
          <a:prstGeom prst="rect">
            <a:avLst/>
          </a:prstGeom>
          <a:noFill/>
          <a:ln w="9525">
            <a:noFill/>
            <a:miter lim="800000"/>
            <a:headEnd/>
            <a:tailEnd/>
          </a:ln>
        </p:spPr>
      </p:pic>
      <p:sp>
        <p:nvSpPr>
          <p:cNvPr id="6" name="Content Placeholder 5"/>
          <p:cNvSpPr>
            <a:spLocks noGrp="1"/>
          </p:cNvSpPr>
          <p:nvPr>
            <p:ph sz="half" idx="2"/>
          </p:nvPr>
        </p:nvSpPr>
        <p:spPr/>
        <p:txBody>
          <a:bodyPr>
            <a:normAutofit fontScale="92500" lnSpcReduction="10000"/>
          </a:bodyPr>
          <a:lstStyle/>
          <a:p>
            <a:r>
              <a:rPr lang="en-US" sz="2800" dirty="0"/>
              <a:t>Reflexive association is a fancy expression that says objects in the same class can be related to one another. The entire association notation you’ve learned so far remains exactly the same, except that both ends of the association line point to the same class.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58" y="186128"/>
            <a:ext cx="8229600" cy="972312"/>
          </a:xfrm>
        </p:spPr>
        <p:txBody>
          <a:bodyPr>
            <a:normAutofit/>
          </a:bodyPr>
          <a:lstStyle/>
          <a:p>
            <a:pPr algn="l"/>
            <a:r>
              <a:rPr lang="en-US" sz="3000" b="1" dirty="0">
                <a:solidFill>
                  <a:schemeClr val="tx1"/>
                </a:solidFill>
              </a:rPr>
              <a:t>Qualified Association</a:t>
            </a:r>
          </a:p>
        </p:txBody>
      </p:sp>
      <p:pic>
        <p:nvPicPr>
          <p:cNvPr id="4098" name="Picture 2"/>
          <p:cNvPicPr>
            <a:picLocks noGrp="1" noChangeAspect="1" noChangeArrowheads="1"/>
          </p:cNvPicPr>
          <p:nvPr>
            <p:ph idx="1"/>
          </p:nvPr>
        </p:nvPicPr>
        <p:blipFill>
          <a:blip r:embed="rId2" cstate="print"/>
          <a:stretch>
            <a:fillRect/>
          </a:stretch>
        </p:blipFill>
        <p:spPr bwMode="auto">
          <a:xfrm>
            <a:off x="565019" y="1954200"/>
            <a:ext cx="7919414" cy="3876974"/>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772" y="678306"/>
            <a:ext cx="8534400" cy="758952"/>
          </a:xfrm>
        </p:spPr>
        <p:txBody>
          <a:bodyPr>
            <a:normAutofit fontScale="90000"/>
          </a:bodyPr>
          <a:lstStyle/>
          <a:p>
            <a:pPr algn="l"/>
            <a:r>
              <a:rPr lang="en-US" b="1" dirty="0">
                <a:solidFill>
                  <a:schemeClr val="tx1"/>
                </a:solidFill>
              </a:rPr>
              <a:t>Aggregation and Composition</a:t>
            </a:r>
            <a:br>
              <a:rPr lang="en-US" dirty="0"/>
            </a:b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18</a:t>
            </a:fld>
            <a:endParaRPr lang="en-US"/>
          </a:p>
        </p:txBody>
      </p:sp>
      <p:sp>
        <p:nvSpPr>
          <p:cNvPr id="3" name="Content Placeholder 2"/>
          <p:cNvSpPr>
            <a:spLocks noGrp="1"/>
          </p:cNvSpPr>
          <p:nvPr>
            <p:ph sz="half" idx="1"/>
          </p:nvPr>
        </p:nvSpPr>
        <p:spPr/>
        <p:txBody>
          <a:bodyPr>
            <a:normAutofit fontScale="92500" lnSpcReduction="20000"/>
          </a:bodyPr>
          <a:lstStyle/>
          <a:p>
            <a:r>
              <a:rPr lang="en-US" b="1" dirty="0"/>
              <a:t>Aggregation</a:t>
            </a:r>
            <a:r>
              <a:rPr lang="en-US" dirty="0"/>
              <a:t> is a special type of association used to indicate that the participating objects are not just independent objects that know about each other. Instead, they are assembled or configured together to create a new, more complex object. </a:t>
            </a:r>
          </a:p>
          <a:p>
            <a:pPr lvl="1"/>
            <a:r>
              <a:rPr lang="en-US" dirty="0"/>
              <a:t>For example, a number of different parts are assembled to create a car, a boat, or a plane.</a:t>
            </a:r>
          </a:p>
        </p:txBody>
      </p:sp>
      <p:sp>
        <p:nvSpPr>
          <p:cNvPr id="6" name="Content Placeholder 5"/>
          <p:cNvSpPr>
            <a:spLocks noGrp="1"/>
          </p:cNvSpPr>
          <p:nvPr>
            <p:ph sz="half" idx="2"/>
          </p:nvPr>
        </p:nvSpPr>
        <p:spPr/>
        <p:txBody>
          <a:bodyPr>
            <a:normAutofit fontScale="92500" lnSpcReduction="20000"/>
          </a:bodyPr>
          <a:lstStyle/>
          <a:p>
            <a:r>
              <a:rPr lang="en-US" b="1" dirty="0"/>
              <a:t>Composition</a:t>
            </a:r>
            <a:r>
              <a:rPr lang="en-US" dirty="0"/>
              <a:t> is used for aggregations where the life span of the part depends on the life span of the aggregate. </a:t>
            </a:r>
          </a:p>
          <a:p>
            <a:r>
              <a:rPr lang="en-US" dirty="0"/>
              <a:t>The aggregate has control over the creation and destruction of the part. In other words, the member object cannot exist apart from the aggregation.</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62" y="738266"/>
            <a:ext cx="8534400" cy="758952"/>
          </a:xfrm>
        </p:spPr>
        <p:txBody>
          <a:bodyPr>
            <a:noAutofit/>
          </a:bodyPr>
          <a:lstStyle/>
          <a:p>
            <a:pPr algn="l"/>
            <a:r>
              <a:rPr lang="en-US" sz="3000" b="1" dirty="0">
                <a:solidFill>
                  <a:schemeClr val="tx1"/>
                </a:solidFill>
              </a:rPr>
              <a:t>Aggregation and Composition</a:t>
            </a:r>
            <a:br>
              <a:rPr lang="en-US" sz="3000" b="1" dirty="0">
                <a:solidFill>
                  <a:schemeClr val="tx1"/>
                </a:solidFill>
              </a:rPr>
            </a:br>
            <a:endParaRPr lang="en-US" sz="3000" b="1" dirty="0">
              <a:solidFill>
                <a:schemeClr val="tx1"/>
              </a:solidFill>
            </a:endParaRP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19</a:t>
            </a:fld>
            <a:endParaRPr lang="en-US"/>
          </a:p>
        </p:txBody>
      </p:sp>
      <p:pic>
        <p:nvPicPr>
          <p:cNvPr id="5122" name="Picture 2"/>
          <p:cNvPicPr>
            <a:picLocks noGrp="1" noChangeAspect="1" noChangeArrowheads="1"/>
          </p:cNvPicPr>
          <p:nvPr>
            <p:ph sz="half" idx="1"/>
          </p:nvPr>
        </p:nvPicPr>
        <p:blipFill>
          <a:blip r:embed="rId2" cstate="print"/>
          <a:stretch>
            <a:fillRect/>
          </a:stretch>
        </p:blipFill>
        <p:spPr bwMode="auto">
          <a:xfrm>
            <a:off x="301625" y="2708472"/>
            <a:ext cx="4038600" cy="2007794"/>
          </a:xfrm>
          <a:prstGeom prst="rect">
            <a:avLst/>
          </a:prstGeom>
          <a:noFill/>
          <a:ln w="9525">
            <a:noFill/>
            <a:miter lim="800000"/>
            <a:headEnd/>
            <a:tailEnd/>
          </a:ln>
        </p:spPr>
      </p:pic>
      <p:sp>
        <p:nvSpPr>
          <p:cNvPr id="6" name="Content Placeholder 5"/>
          <p:cNvSpPr>
            <a:spLocks noGrp="1"/>
          </p:cNvSpPr>
          <p:nvPr>
            <p:ph sz="half" idx="2"/>
          </p:nvPr>
        </p:nvSpPr>
        <p:spPr/>
        <p:txBody>
          <a:bodyPr>
            <a:normAutofit fontScale="85000" lnSpcReduction="20000"/>
          </a:bodyPr>
          <a:lstStyle/>
          <a:p>
            <a:r>
              <a:rPr lang="en-US" sz="2800" dirty="0"/>
              <a:t>Players are assembled into a team. But if the Team is disbanded, the players live on (depending of course on how well they performed). </a:t>
            </a:r>
          </a:p>
          <a:p>
            <a:r>
              <a:rPr lang="en-US" sz="2800" dirty="0"/>
              <a:t> The Book example uses composition, the solid diamond. A Book is composed of Chapters. The Chapters would not continue to exist elsewhere on their own. They would cease to exist along with the Book.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3200" b="1" dirty="0">
                <a:solidFill>
                  <a:schemeClr val="tx1">
                    <a:lumMod val="85000"/>
                    <a:lumOff val="15000"/>
                  </a:schemeClr>
                </a:solidFill>
              </a:rPr>
              <a:t>Learning Objectives</a:t>
            </a:r>
          </a:p>
        </p:txBody>
      </p:sp>
      <p:sp>
        <p:nvSpPr>
          <p:cNvPr id="3" name="Content Placeholder 2"/>
          <p:cNvSpPr>
            <a:spLocks noGrp="1"/>
          </p:cNvSpPr>
          <p:nvPr>
            <p:ph sz="quarter" idx="1"/>
          </p:nvPr>
        </p:nvSpPr>
        <p:spPr>
          <a:xfrm>
            <a:off x="457200" y="1600200"/>
            <a:ext cx="8229600" cy="4724400"/>
          </a:xfrm>
        </p:spPr>
        <p:txBody>
          <a:bodyPr>
            <a:normAutofit/>
          </a:bodyPr>
          <a:lstStyle/>
          <a:p>
            <a:pPr>
              <a:buNone/>
            </a:pPr>
            <a:r>
              <a:rPr lang="en-US" dirty="0">
                <a:solidFill>
                  <a:schemeClr val="tx1">
                    <a:lumMod val="75000"/>
                    <a:lumOff val="25000"/>
                  </a:schemeClr>
                </a:solidFill>
              </a:rPr>
              <a:t>To know about:</a:t>
            </a:r>
          </a:p>
          <a:p>
            <a:pPr eaLnBrk="1" hangingPunct="1">
              <a:defRPr/>
            </a:pPr>
            <a:r>
              <a:rPr lang="en-US" dirty="0"/>
              <a:t>Class Diagram</a:t>
            </a:r>
          </a:p>
          <a:p>
            <a:pPr eaLnBrk="1" hangingPunct="1">
              <a:defRPr/>
            </a:pPr>
            <a:r>
              <a:rPr lang="en-US" dirty="0"/>
              <a:t>Use Case Diagram</a:t>
            </a:r>
          </a:p>
          <a:p>
            <a:pPr eaLnBrk="1" hangingPunct="1">
              <a:defRPr/>
            </a:pPr>
            <a:r>
              <a:rPr lang="en-US"/>
              <a:t>Activity Diagram</a:t>
            </a:r>
            <a:endParaRPr lang="en-US" dirty="0"/>
          </a:p>
          <a:p>
            <a:pPr marL="0" indent="0">
              <a:buNone/>
              <a:defRPr/>
            </a:pPr>
            <a:endParaRPr lang="en-US" dirty="0">
              <a:solidFill>
                <a:schemeClr val="tx1">
                  <a:lumMod val="75000"/>
                  <a:lumOff val="25000"/>
                </a:schemeClr>
              </a:solidFill>
            </a:endParaRPr>
          </a:p>
          <a:p>
            <a:pPr marL="0" indent="0">
              <a:buNone/>
            </a:pPr>
            <a:endParaRPr lang="en-US" sz="3600" dirty="0">
              <a:solidFill>
                <a:schemeClr val="tx1">
                  <a:lumMod val="75000"/>
                  <a:lumOff val="25000"/>
                </a:schemeClr>
              </a:solidFill>
            </a:endParaRPr>
          </a:p>
        </p:txBody>
      </p:sp>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000" b="1" dirty="0">
                <a:solidFill>
                  <a:schemeClr val="tx1"/>
                </a:solidFill>
              </a:rPr>
              <a:t>Generalization</a:t>
            </a:r>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20</a:t>
            </a:fld>
            <a:endParaRPr lang="en-US"/>
          </a:p>
        </p:txBody>
      </p:sp>
      <p:sp>
        <p:nvSpPr>
          <p:cNvPr id="3" name="Content Placeholder 2"/>
          <p:cNvSpPr>
            <a:spLocks noGrp="1"/>
          </p:cNvSpPr>
          <p:nvPr>
            <p:ph sz="half" idx="1"/>
          </p:nvPr>
        </p:nvSpPr>
        <p:spPr/>
        <p:txBody>
          <a:bodyPr>
            <a:normAutofit/>
          </a:bodyPr>
          <a:lstStyle/>
          <a:p>
            <a:r>
              <a:rPr lang="en-US" sz="2000" dirty="0"/>
              <a:t>Generalization is the process of organizing the properties of a set of objects that share the same purpose.</a:t>
            </a:r>
          </a:p>
          <a:p>
            <a:r>
              <a:rPr lang="en-US" sz="2000" dirty="0"/>
              <a:t>A generalization is not an association.</a:t>
            </a:r>
          </a:p>
        </p:txBody>
      </p:sp>
      <p:sp>
        <p:nvSpPr>
          <p:cNvPr id="6" name="Content Placeholder 5"/>
          <p:cNvSpPr>
            <a:spLocks noGrp="1"/>
          </p:cNvSpPr>
          <p:nvPr>
            <p:ph sz="half" idx="2"/>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4841824" y="1454046"/>
            <a:ext cx="3998956" cy="466194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57" y="194871"/>
            <a:ext cx="8229600" cy="838200"/>
          </a:xfrm>
        </p:spPr>
        <p:txBody>
          <a:bodyPr>
            <a:normAutofit/>
          </a:bodyPr>
          <a:lstStyle/>
          <a:p>
            <a:pPr algn="l"/>
            <a:r>
              <a:rPr lang="en-US" sz="3000" b="1" dirty="0">
                <a:solidFill>
                  <a:schemeClr val="tx1"/>
                </a:solidFill>
              </a:rPr>
              <a:t>Case Study: </a:t>
            </a:r>
            <a:r>
              <a:rPr lang="en-US" sz="3000" b="1">
                <a:solidFill>
                  <a:schemeClr val="tx1"/>
                </a:solidFill>
              </a:rPr>
              <a:t>Class Diagram </a:t>
            </a:r>
            <a:endParaRPr lang="en-US" sz="3000" b="1" dirty="0">
              <a:solidFill>
                <a:schemeClr val="tx1"/>
              </a:solidFill>
            </a:endParaRPr>
          </a:p>
        </p:txBody>
      </p:sp>
      <p:sp>
        <p:nvSpPr>
          <p:cNvPr id="7" name="Content Placeholder 6"/>
          <p:cNvSpPr>
            <a:spLocks noGrp="1"/>
          </p:cNvSpPr>
          <p:nvPr>
            <p:ph idx="1"/>
          </p:nvPr>
        </p:nvSpPr>
        <p:spPr>
          <a:xfrm>
            <a:off x="457200" y="1558976"/>
            <a:ext cx="8229600" cy="4765623"/>
          </a:xfrm>
        </p:spPr>
        <p:txBody>
          <a:bodyPr>
            <a:normAutofit/>
          </a:bodyPr>
          <a:lstStyle/>
          <a:p>
            <a:pPr>
              <a:buNone/>
            </a:pPr>
            <a:r>
              <a:rPr lang="en-US" sz="1600" dirty="0"/>
              <a:t>Student may attend any number of courses</a:t>
            </a:r>
          </a:p>
          <a:p>
            <a:pPr>
              <a:buNone/>
            </a:pPr>
            <a:r>
              <a:rPr lang="en-US" sz="1600" dirty="0"/>
              <a:t>Every course may have any number of students</a:t>
            </a:r>
          </a:p>
          <a:p>
            <a:pPr>
              <a:buNone/>
            </a:pPr>
            <a:r>
              <a:rPr lang="en-US" sz="1600" dirty="0"/>
              <a:t>Instructors teach courses</a:t>
            </a:r>
          </a:p>
          <a:p>
            <a:pPr>
              <a:buNone/>
            </a:pPr>
            <a:r>
              <a:rPr lang="en-US" sz="1600" dirty="0"/>
              <a:t>For every course there is at least one instructor</a:t>
            </a:r>
          </a:p>
          <a:p>
            <a:pPr>
              <a:buNone/>
            </a:pPr>
            <a:r>
              <a:rPr lang="en-US" sz="1600" dirty="0"/>
              <a:t>Every instructor may teach zero or more courses</a:t>
            </a:r>
          </a:p>
          <a:p>
            <a:pPr>
              <a:buNone/>
            </a:pPr>
            <a:r>
              <a:rPr lang="en-US" sz="1600" dirty="0"/>
              <a:t>A school has zero or more students</a:t>
            </a:r>
          </a:p>
          <a:p>
            <a:pPr>
              <a:buNone/>
            </a:pPr>
            <a:r>
              <a:rPr lang="en-US" sz="1600" dirty="0"/>
              <a:t>Each student may be a registered member of one or more school</a:t>
            </a:r>
          </a:p>
          <a:p>
            <a:pPr>
              <a:buNone/>
            </a:pPr>
            <a:r>
              <a:rPr lang="en-US" sz="1600" dirty="0"/>
              <a:t>A school has one or more departments</a:t>
            </a:r>
          </a:p>
          <a:p>
            <a:pPr>
              <a:buNone/>
            </a:pPr>
            <a:r>
              <a:rPr lang="en-US" sz="1600" dirty="0"/>
              <a:t>Each department belongs to exactly one school</a:t>
            </a:r>
          </a:p>
          <a:p>
            <a:pPr>
              <a:buNone/>
            </a:pPr>
            <a:r>
              <a:rPr lang="en-US" sz="1600" dirty="0"/>
              <a:t>Every instructor is assigned to one or more departments</a:t>
            </a:r>
          </a:p>
          <a:p>
            <a:pPr>
              <a:buNone/>
            </a:pPr>
            <a:r>
              <a:rPr lang="en-US" sz="1600" dirty="0"/>
              <a:t>Each department has one or more instructors</a:t>
            </a:r>
          </a:p>
          <a:p>
            <a:pPr>
              <a:buNone/>
            </a:pPr>
            <a:r>
              <a:rPr lang="en-US" sz="1600" dirty="0"/>
              <a:t>For every department there is exactly one instructor acting as the department chair</a:t>
            </a:r>
          </a:p>
          <a:p>
            <a:pPr>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488" y="2501705"/>
            <a:ext cx="8229600" cy="1600200"/>
          </a:xfrm>
        </p:spPr>
        <p:txBody>
          <a:bodyPr>
            <a:normAutofit/>
          </a:bodyPr>
          <a:lstStyle/>
          <a:p>
            <a:b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br>
            <a: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Use Case</a:t>
            </a:r>
            <a:r>
              <a:rPr lang="en-US" sz="4000" b="1" dirty="0">
                <a:solidFill>
                  <a:prstClr val="black">
                    <a:lumMod val="75000"/>
                    <a:lumOff val="25000"/>
                  </a:prstClr>
                </a:solidFill>
                <a:latin typeface="Georgia"/>
              </a:rPr>
              <a:t> Diagram</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22</a:t>
            </a:fld>
            <a:endParaRPr lang="en-US" dirty="0"/>
          </a:p>
        </p:txBody>
      </p:sp>
    </p:spTree>
    <p:extLst>
      <p:ext uri="{BB962C8B-B14F-4D97-AF65-F5344CB8AC3E}">
        <p14:creationId xmlns:p14="http://schemas.microsoft.com/office/powerpoint/2010/main" val="4284799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eaLnBrk="1" hangingPunct="1"/>
            <a:r>
              <a:rPr lang="en-US" b="1" dirty="0">
                <a:solidFill>
                  <a:schemeClr val="tx1"/>
                </a:solidFill>
                <a:cs typeface="Times New Roman" pitchFamily="18" charset="0"/>
              </a:rPr>
              <a:t>What is Use Case?</a:t>
            </a:r>
            <a:endParaRPr lang="en-US" b="1" dirty="0">
              <a:solidFill>
                <a:schemeClr val="tx1"/>
              </a:solidFill>
            </a:endParaRPr>
          </a:p>
        </p:txBody>
      </p:sp>
      <p:sp>
        <p:nvSpPr>
          <p:cNvPr id="5123" name="Content Placeholder 2"/>
          <p:cNvSpPr>
            <a:spLocks noGrp="1"/>
          </p:cNvSpPr>
          <p:nvPr>
            <p:ph idx="1"/>
          </p:nvPr>
        </p:nvSpPr>
        <p:spPr/>
        <p:txBody>
          <a:bodyPr/>
          <a:lstStyle/>
          <a:p>
            <a:pPr eaLnBrk="1" hangingPunct="1"/>
            <a:r>
              <a:rPr lang="en-US"/>
              <a:t>A use case is a description of a set of sequences of actions, including variants, that a subject performs to yield an observable result of value to an actor.</a:t>
            </a:r>
          </a:p>
          <a:p>
            <a:pPr eaLnBrk="1" hangingPunct="1"/>
            <a:r>
              <a:rPr lang="en-US"/>
              <a:t>For example, one central use case of a bank is to process loans for its loan applicants/ clients/ customers.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algn="l" eaLnBrk="1" hangingPunct="1"/>
            <a:r>
              <a:rPr lang="en-US" b="1" dirty="0">
                <a:solidFill>
                  <a:srgbClr val="000000"/>
                </a:solidFill>
                <a:cs typeface="Times New Roman" pitchFamily="18" charset="0"/>
              </a:rPr>
              <a:t>What is Actor?</a:t>
            </a:r>
            <a:endParaRPr lang="en-US" b="1" dirty="0"/>
          </a:p>
        </p:txBody>
      </p:sp>
      <p:sp>
        <p:nvSpPr>
          <p:cNvPr id="5123" name="Content Placeholder 2"/>
          <p:cNvSpPr>
            <a:spLocks noGrp="1"/>
          </p:cNvSpPr>
          <p:nvPr>
            <p:ph idx="1"/>
          </p:nvPr>
        </p:nvSpPr>
        <p:spPr>
          <a:xfrm>
            <a:off x="457200" y="1600200"/>
            <a:ext cx="8229600" cy="2971800"/>
          </a:xfrm>
        </p:spPr>
        <p:txBody>
          <a:bodyPr>
            <a:normAutofit fontScale="92500"/>
          </a:bodyPr>
          <a:lstStyle/>
          <a:p>
            <a:pPr eaLnBrk="1" hangingPunct="1">
              <a:buFont typeface="Arial" panose="020B0604020202020204" pitchFamily="34" charset="0"/>
              <a:buChar char="•"/>
              <a:defRPr/>
            </a:pPr>
            <a:r>
              <a:rPr lang="en-US" dirty="0"/>
              <a:t>An actor represents a coherent set of roles that users of use cases play when interacting with these use cases. </a:t>
            </a:r>
          </a:p>
          <a:p>
            <a:pPr eaLnBrk="1" hangingPunct="1">
              <a:buFont typeface="Arial" panose="020B0604020202020204" pitchFamily="34" charset="0"/>
              <a:buChar char="•"/>
              <a:defRPr/>
            </a:pPr>
            <a:r>
              <a:rPr lang="en-US" dirty="0"/>
              <a:t>Actors can be human or they can be automated systems. </a:t>
            </a:r>
          </a:p>
          <a:p>
            <a:pPr eaLnBrk="1" hangingPunct="1">
              <a:buFont typeface="Arial" panose="020B0604020202020204" pitchFamily="34" charset="0"/>
              <a:buChar char="•"/>
              <a:defRPr/>
            </a:pPr>
            <a:r>
              <a:rPr lang="en-US" dirty="0"/>
              <a:t>For example, in modeling a bank, processing a loan involves, among other things, the interaction between a customer and a loan officer.</a:t>
            </a:r>
          </a:p>
        </p:txBody>
      </p:sp>
      <p:pic>
        <p:nvPicPr>
          <p:cNvPr id="6148" name="Picture 3"/>
          <p:cNvPicPr>
            <a:picLocks noChangeAspect="1"/>
          </p:cNvPicPr>
          <p:nvPr/>
        </p:nvPicPr>
        <p:blipFill>
          <a:blip r:embed="rId2"/>
          <a:srcRect/>
          <a:stretch>
            <a:fillRect/>
          </a:stretch>
        </p:blipFill>
        <p:spPr bwMode="auto">
          <a:xfrm>
            <a:off x="2676525" y="4572000"/>
            <a:ext cx="3849688" cy="18859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eaLnBrk="1" hangingPunct="1"/>
            <a:r>
              <a:rPr lang="en-US" b="1" dirty="0">
                <a:solidFill>
                  <a:srgbClr val="000000"/>
                </a:solidFill>
                <a:cs typeface="Times New Roman" pitchFamily="18" charset="0"/>
              </a:rPr>
              <a:t>Use Case Diagram</a:t>
            </a:r>
            <a:endParaRPr lang="en-US" b="1" dirty="0"/>
          </a:p>
        </p:txBody>
      </p:sp>
      <p:sp>
        <p:nvSpPr>
          <p:cNvPr id="6147" name="Content Placeholder 2"/>
          <p:cNvSpPr>
            <a:spLocks noGrp="1"/>
          </p:cNvSpPr>
          <p:nvPr>
            <p:ph idx="1"/>
          </p:nvPr>
        </p:nvSpPr>
        <p:spPr>
          <a:xfrm>
            <a:off x="457200" y="1600200"/>
            <a:ext cx="8229600" cy="1217613"/>
          </a:xfrm>
        </p:spPr>
        <p:txBody>
          <a:bodyPr>
            <a:normAutofit fontScale="85000" lnSpcReduction="20000"/>
          </a:bodyPr>
          <a:lstStyle/>
          <a:p>
            <a:pPr eaLnBrk="1" hangingPunct="1">
              <a:buFont typeface="Arial" panose="020B0604020202020204" pitchFamily="34" charset="0"/>
              <a:buChar char="•"/>
              <a:defRPr/>
            </a:pPr>
            <a:r>
              <a:rPr lang="en-US" dirty="0"/>
              <a:t>Apply use case diagrams to visualize the behavior of a system, so that users can comprehend how to use that element, and so that developers can implement that element</a:t>
            </a:r>
          </a:p>
        </p:txBody>
      </p:sp>
      <p:pic>
        <p:nvPicPr>
          <p:cNvPr id="7172" name="Picture 2"/>
          <p:cNvPicPr>
            <a:picLocks noChangeAspect="1"/>
          </p:cNvPicPr>
          <p:nvPr/>
        </p:nvPicPr>
        <p:blipFill>
          <a:blip r:embed="rId2"/>
          <a:srcRect/>
          <a:stretch>
            <a:fillRect/>
          </a:stretch>
        </p:blipFill>
        <p:spPr bwMode="auto">
          <a:xfrm>
            <a:off x="2057400" y="2590800"/>
            <a:ext cx="4762500" cy="3810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fontScale="90000"/>
          </a:bodyPr>
          <a:lstStyle/>
          <a:p>
            <a:pPr eaLnBrk="1" hangingPunct="1"/>
            <a:r>
              <a:rPr lang="en-US" sz="3600" b="1" dirty="0">
                <a:solidFill>
                  <a:schemeClr val="tx1"/>
                </a:solidFill>
              </a:rPr>
              <a:t>Modeling the Requirements of a System</a:t>
            </a:r>
          </a:p>
        </p:txBody>
      </p:sp>
      <p:sp>
        <p:nvSpPr>
          <p:cNvPr id="7171" name="Content Placeholder 2"/>
          <p:cNvSpPr>
            <a:spLocks noGrp="1"/>
          </p:cNvSpPr>
          <p:nvPr>
            <p:ph idx="1"/>
          </p:nvPr>
        </p:nvSpPr>
        <p:spPr/>
        <p:txBody>
          <a:bodyPr>
            <a:normAutofit/>
          </a:bodyPr>
          <a:lstStyle/>
          <a:p>
            <a:pPr>
              <a:buFont typeface="Arial" panose="020B0604020202020204" pitchFamily="34" charset="0"/>
              <a:buChar char="•"/>
              <a:defRPr/>
            </a:pPr>
            <a:r>
              <a:rPr lang="en-US" dirty="0"/>
              <a:t>Establish the context of the system by identifying the actors that surround it</a:t>
            </a:r>
          </a:p>
          <a:p>
            <a:pPr>
              <a:buFont typeface="Arial" panose="020B0604020202020204" pitchFamily="34" charset="0"/>
              <a:buChar char="•"/>
              <a:defRPr/>
            </a:pPr>
            <a:r>
              <a:rPr lang="en-US" dirty="0"/>
              <a:t>For each actor, consider the behavior that each expects or requires the system to provide</a:t>
            </a:r>
          </a:p>
          <a:p>
            <a:pPr>
              <a:buFont typeface="Arial" panose="020B0604020202020204" pitchFamily="34" charset="0"/>
              <a:buChar char="•"/>
              <a:defRPr/>
            </a:pPr>
            <a:r>
              <a:rPr lang="en-US" dirty="0"/>
              <a:t>Name these common behaviors as use cases</a:t>
            </a:r>
          </a:p>
          <a:p>
            <a:pPr>
              <a:buFont typeface="Arial" panose="020B0604020202020204" pitchFamily="34" charset="0"/>
              <a:buChar char="•"/>
              <a:defRPr/>
            </a:pPr>
            <a:r>
              <a:rPr lang="en-US" dirty="0"/>
              <a:t>Model these use cases, actors, and their relationships in a use case diagram</a:t>
            </a:r>
          </a:p>
          <a:p>
            <a:pPr>
              <a:buFont typeface="Arial" panose="020B0604020202020204" pitchFamily="34" charset="0"/>
              <a:buChar char="•"/>
              <a:defRPr/>
            </a:pPr>
            <a:r>
              <a:rPr lang="en-US" dirty="0"/>
              <a:t>Enhance these use cases with notes or constraints</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fontScale="90000"/>
          </a:bodyPr>
          <a:lstStyle/>
          <a:p>
            <a:r>
              <a:rPr lang="en-US" sz="3600" b="1" dirty="0">
                <a:solidFill>
                  <a:schemeClr val="tx1"/>
                </a:solidFill>
              </a:rPr>
              <a:t>Modeling the Requirements of a System</a:t>
            </a:r>
          </a:p>
        </p:txBody>
      </p:sp>
      <p:pic>
        <p:nvPicPr>
          <p:cNvPr id="9219" name="Picture 3"/>
          <p:cNvPicPr>
            <a:picLocks noChangeAspect="1"/>
          </p:cNvPicPr>
          <p:nvPr/>
        </p:nvPicPr>
        <p:blipFill>
          <a:blip r:embed="rId2"/>
          <a:srcRect/>
          <a:stretch>
            <a:fillRect/>
          </a:stretch>
        </p:blipFill>
        <p:spPr bwMode="auto">
          <a:xfrm>
            <a:off x="2190750" y="1981200"/>
            <a:ext cx="4762500" cy="36290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algn="l"/>
            <a:r>
              <a:rPr lang="en-US" b="1" dirty="0">
                <a:solidFill>
                  <a:schemeClr val="tx1"/>
                </a:solidFill>
              </a:rPr>
              <a:t>Elements of Use Case Diagram</a:t>
            </a:r>
          </a:p>
        </p:txBody>
      </p:sp>
      <p:pic>
        <p:nvPicPr>
          <p:cNvPr id="10243" name="Picture 3"/>
          <p:cNvPicPr>
            <a:picLocks noChangeAspect="1"/>
          </p:cNvPicPr>
          <p:nvPr/>
        </p:nvPicPr>
        <p:blipFill>
          <a:blip r:embed="rId2"/>
          <a:srcRect/>
          <a:stretch>
            <a:fillRect/>
          </a:stretch>
        </p:blipFill>
        <p:spPr bwMode="auto">
          <a:xfrm>
            <a:off x="2209800" y="2133600"/>
            <a:ext cx="4344988" cy="2801938"/>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lgn="l"/>
            <a:r>
              <a:rPr lang="en-US" b="1" dirty="0">
                <a:solidFill>
                  <a:schemeClr val="tx1"/>
                </a:solidFill>
              </a:rPr>
              <a:t>Relationships in Use Case Diagram</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defRPr/>
            </a:pPr>
            <a:r>
              <a:rPr lang="en-US" dirty="0"/>
              <a:t>Association</a:t>
            </a:r>
          </a:p>
          <a:p>
            <a:pPr lvl="1">
              <a:buFont typeface="Arial" panose="020B0604020202020204" pitchFamily="34" charset="0"/>
              <a:buChar char="–"/>
              <a:defRPr/>
            </a:pPr>
            <a:r>
              <a:rPr lang="en-US" dirty="0"/>
              <a:t>Between Actor and Use Case</a:t>
            </a:r>
          </a:p>
          <a:p>
            <a:pPr lvl="1">
              <a:buFont typeface="Arial" panose="020B0604020202020204" pitchFamily="34" charset="0"/>
              <a:buChar char="–"/>
              <a:defRPr/>
            </a:pPr>
            <a:r>
              <a:rPr lang="en-US" b="1" dirty="0">
                <a:solidFill>
                  <a:srgbClr val="FF0000"/>
                </a:solidFill>
              </a:rPr>
              <a:t>NOT</a:t>
            </a:r>
            <a:r>
              <a:rPr lang="en-US" b="1" dirty="0"/>
              <a:t> </a:t>
            </a:r>
            <a:r>
              <a:rPr lang="en-US" dirty="0"/>
              <a:t>between Use Cases</a:t>
            </a:r>
          </a:p>
          <a:p>
            <a:pPr>
              <a:buFont typeface="Arial" panose="020B0604020202020204" pitchFamily="34" charset="0"/>
              <a:buChar char="•"/>
              <a:defRPr/>
            </a:pPr>
            <a:r>
              <a:rPr lang="en-US" dirty="0"/>
              <a:t>Generalization</a:t>
            </a:r>
          </a:p>
          <a:p>
            <a:pPr lvl="1">
              <a:buFont typeface="Arial" panose="020B0604020202020204" pitchFamily="34" charset="0"/>
              <a:buChar char="–"/>
              <a:defRPr/>
            </a:pPr>
            <a:r>
              <a:rPr lang="en-US" dirty="0"/>
              <a:t>Between Actors</a:t>
            </a:r>
          </a:p>
          <a:p>
            <a:pPr lvl="1">
              <a:buFont typeface="Arial" panose="020B0604020202020204" pitchFamily="34" charset="0"/>
              <a:buChar char="–"/>
              <a:defRPr/>
            </a:pPr>
            <a:r>
              <a:rPr lang="en-US" dirty="0"/>
              <a:t>Between Use Cases</a:t>
            </a:r>
          </a:p>
          <a:p>
            <a:pPr>
              <a:buFont typeface="Arial" panose="020B0604020202020204" pitchFamily="34" charset="0"/>
              <a:buChar char="•"/>
              <a:defRPr/>
            </a:pPr>
            <a:r>
              <a:rPr lang="en-US" dirty="0"/>
              <a:t>Dependency</a:t>
            </a:r>
          </a:p>
          <a:p>
            <a:pPr lvl="1">
              <a:buFont typeface="Arial" panose="020B0604020202020204" pitchFamily="34" charset="0"/>
              <a:buChar char="–"/>
              <a:defRPr/>
            </a:pPr>
            <a:r>
              <a:rPr lang="en-US" dirty="0"/>
              <a:t>Between Use Cases</a:t>
            </a:r>
          </a:p>
          <a:p>
            <a:pPr lvl="1">
              <a:buFont typeface="Arial" panose="020B0604020202020204" pitchFamily="34" charset="0"/>
              <a:buChar char="–"/>
              <a:defRPr/>
            </a:pPr>
            <a:r>
              <a:rPr lang="en-US" dirty="0"/>
              <a:t>&lt;&lt;include&gt;&gt; and &lt;&lt;extend&gt;&gt;</a:t>
            </a:r>
          </a:p>
          <a:p>
            <a:pPr>
              <a:buFont typeface="Arial" panose="020B0604020202020204" pitchFamily="34" charset="0"/>
              <a:buChar char="•"/>
              <a:defRPr/>
            </a:pPr>
            <a:endParaRPr lang="en-US" dirty="0"/>
          </a:p>
          <a:p>
            <a:pPr>
              <a:buFont typeface="Arial" panose="020B0604020202020204" pitchFamily="34" charset="0"/>
              <a:buChar char="•"/>
              <a:defRPr/>
            </a:pPr>
            <a:endParaRPr lang="en-US" dirty="0"/>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488" y="2501705"/>
            <a:ext cx="8229600" cy="1600200"/>
          </a:xfrm>
        </p:spPr>
        <p:txBody>
          <a:bodyPr>
            <a:normAutofit/>
          </a:bodyPr>
          <a:lstStyle/>
          <a:p>
            <a:b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br>
            <a:r>
              <a:rPr lang="en-US" sz="4000" b="1" dirty="0">
                <a:solidFill>
                  <a:prstClr val="black">
                    <a:lumMod val="75000"/>
                    <a:lumOff val="25000"/>
                  </a:prstClr>
                </a:solidFill>
                <a:latin typeface="Georgia"/>
              </a:rPr>
              <a:t>Class Diagram</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3</a:t>
            </a:fld>
            <a:endParaRPr lang="en-US" dirty="0"/>
          </a:p>
        </p:txBody>
      </p:sp>
    </p:spTree>
    <p:extLst>
      <p:ext uri="{BB962C8B-B14F-4D97-AF65-F5344CB8AC3E}">
        <p14:creationId xmlns:p14="http://schemas.microsoft.com/office/powerpoint/2010/main" val="2952838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algn="l"/>
            <a:r>
              <a:rPr lang="en-US" b="1" dirty="0">
                <a:solidFill>
                  <a:schemeClr val="tx1"/>
                </a:solidFill>
              </a:rPr>
              <a:t>Actors</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defRPr/>
            </a:pPr>
            <a:r>
              <a:rPr lang="en-US" dirty="0"/>
              <a:t>Find the people, systems, or devices that communicate with the system</a:t>
            </a:r>
          </a:p>
          <a:p>
            <a:pPr>
              <a:buFont typeface="Arial" panose="020B0604020202020204" pitchFamily="34" charset="0"/>
              <a:buChar char="•"/>
              <a:defRPr/>
            </a:pPr>
            <a:r>
              <a:rPr lang="en-US" dirty="0"/>
              <a:t>The system-type actors are often easiest to spot</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algn="l"/>
            <a:r>
              <a:rPr lang="en-US" b="1" dirty="0">
                <a:solidFill>
                  <a:schemeClr val="tx1"/>
                </a:solidFill>
              </a:rPr>
              <a:t>Notation of Actors</a:t>
            </a:r>
          </a:p>
        </p:txBody>
      </p:sp>
      <p:pic>
        <p:nvPicPr>
          <p:cNvPr id="13315" name="Picture 1"/>
          <p:cNvPicPr>
            <a:picLocks noChangeAspect="1"/>
          </p:cNvPicPr>
          <p:nvPr/>
        </p:nvPicPr>
        <p:blipFill>
          <a:blip r:embed="rId2"/>
          <a:srcRect/>
          <a:stretch>
            <a:fillRect/>
          </a:stretch>
        </p:blipFill>
        <p:spPr bwMode="auto">
          <a:xfrm>
            <a:off x="1943100" y="2590800"/>
            <a:ext cx="5495925" cy="17526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algn="l"/>
            <a:r>
              <a:rPr lang="en-US" b="1" dirty="0">
                <a:solidFill>
                  <a:schemeClr val="tx1"/>
                </a:solidFill>
              </a:rPr>
              <a:t>Dependency</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defRPr/>
            </a:pPr>
            <a:r>
              <a:rPr lang="en-US" b="1" dirty="0"/>
              <a:t>&lt;&lt;include&gt;&gt;</a:t>
            </a:r>
          </a:p>
          <a:p>
            <a:pPr lvl="1">
              <a:buFont typeface="Arial" panose="020B0604020202020204" pitchFamily="34" charset="0"/>
              <a:buChar char="–"/>
              <a:defRPr/>
            </a:pPr>
            <a:r>
              <a:rPr lang="en-US" dirty="0"/>
              <a:t>Mandatory dependency</a:t>
            </a:r>
          </a:p>
          <a:p>
            <a:pPr lvl="1">
              <a:buFont typeface="Arial" panose="020B0604020202020204" pitchFamily="34" charset="0"/>
              <a:buChar char="–"/>
              <a:defRPr/>
            </a:pPr>
            <a:r>
              <a:rPr lang="en-US" dirty="0"/>
              <a:t>&lt;&lt; </a:t>
            </a:r>
            <a:r>
              <a:rPr lang="en-US" dirty="0" err="1"/>
              <a:t>i</a:t>
            </a:r>
            <a:r>
              <a:rPr lang="en-US" dirty="0"/>
              <a:t> &gt;&gt;</a:t>
            </a:r>
          </a:p>
          <a:p>
            <a:pPr lvl="1">
              <a:buFont typeface="Arial" panose="020B0604020202020204" pitchFamily="34" charset="0"/>
              <a:buChar char="–"/>
              <a:defRPr/>
            </a:pPr>
            <a:r>
              <a:rPr lang="en-US" dirty="0"/>
              <a:t>Arrow towards the use case dependent on</a:t>
            </a:r>
          </a:p>
          <a:p>
            <a:pPr>
              <a:buFont typeface="Arial" panose="020B0604020202020204" pitchFamily="34" charset="0"/>
              <a:buChar char="•"/>
              <a:defRPr/>
            </a:pPr>
            <a:r>
              <a:rPr lang="en-US" b="1" dirty="0"/>
              <a:t>&lt;&lt;extend&gt;&gt;</a:t>
            </a:r>
          </a:p>
          <a:p>
            <a:pPr lvl="1">
              <a:buFont typeface="Arial" panose="020B0604020202020204" pitchFamily="34" charset="0"/>
              <a:buChar char="–"/>
              <a:defRPr/>
            </a:pPr>
            <a:r>
              <a:rPr lang="en-US" dirty="0"/>
              <a:t>Optional Dependency</a:t>
            </a:r>
          </a:p>
          <a:p>
            <a:pPr lvl="1">
              <a:buFont typeface="Arial" panose="020B0604020202020204" pitchFamily="34" charset="0"/>
              <a:buChar char="–"/>
              <a:defRPr/>
            </a:pPr>
            <a:r>
              <a:rPr lang="en-US" dirty="0"/>
              <a:t>&lt;&lt; e &gt;&gt;</a:t>
            </a:r>
          </a:p>
          <a:p>
            <a:pPr lvl="1">
              <a:buFont typeface="Arial" panose="020B0604020202020204" pitchFamily="34" charset="0"/>
              <a:buChar char="–"/>
              <a:defRPr/>
            </a:pPr>
            <a:r>
              <a:rPr lang="en-US" dirty="0"/>
              <a:t>Arrow from the use case dependent on</a:t>
            </a:r>
          </a:p>
          <a:p>
            <a:pPr lvl="1">
              <a:buFont typeface="Arial" panose="020B0604020202020204" pitchFamily="34" charset="0"/>
              <a:buChar char="–"/>
              <a:defRPr/>
            </a:pPr>
            <a:r>
              <a:rPr lang="en-US" dirty="0"/>
              <a:t>Often referred as options of the use case</a:t>
            </a:r>
          </a:p>
          <a:p>
            <a:pPr marL="0" indent="0">
              <a:buFont typeface="Arial" panose="020B0604020202020204" pitchFamily="34" charset="0"/>
              <a:buNone/>
              <a:defRPr/>
            </a:pPr>
            <a:endParaRPr lang="en-US" dirty="0"/>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algn="l"/>
            <a:r>
              <a:rPr lang="en-US" b="1" dirty="0">
                <a:solidFill>
                  <a:schemeClr val="tx1"/>
                </a:solidFill>
              </a:rPr>
              <a:t>&lt;&lt;include&gt;&gt; &amp; &lt;&lt;extend&gt;&gt;</a:t>
            </a:r>
          </a:p>
        </p:txBody>
      </p:sp>
      <p:pic>
        <p:nvPicPr>
          <p:cNvPr id="15363" name="Picture 3"/>
          <p:cNvPicPr>
            <a:picLocks noChangeAspect="1"/>
          </p:cNvPicPr>
          <p:nvPr/>
        </p:nvPicPr>
        <p:blipFill>
          <a:blip r:embed="rId2"/>
          <a:srcRect/>
          <a:stretch>
            <a:fillRect/>
          </a:stretch>
        </p:blipFill>
        <p:spPr bwMode="auto">
          <a:xfrm>
            <a:off x="2438400" y="1981200"/>
            <a:ext cx="4224338" cy="1703388"/>
          </a:xfrm>
          <a:prstGeom prst="rect">
            <a:avLst/>
          </a:prstGeom>
          <a:noFill/>
          <a:ln w="9525">
            <a:noFill/>
            <a:miter lim="800000"/>
            <a:headEnd/>
            <a:tailEnd/>
          </a:ln>
        </p:spPr>
      </p:pic>
      <p:pic>
        <p:nvPicPr>
          <p:cNvPr id="15364" name="Picture 4"/>
          <p:cNvPicPr>
            <a:picLocks noChangeAspect="1"/>
          </p:cNvPicPr>
          <p:nvPr/>
        </p:nvPicPr>
        <p:blipFill>
          <a:blip r:embed="rId3"/>
          <a:srcRect/>
          <a:stretch>
            <a:fillRect/>
          </a:stretch>
        </p:blipFill>
        <p:spPr bwMode="auto">
          <a:xfrm>
            <a:off x="2590800" y="4572000"/>
            <a:ext cx="3867150" cy="898525"/>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40C821F1-FB23-49D9-93EF-30BBB8C37E7C}"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l"/>
            <a:r>
              <a:rPr lang="en-US" b="1" dirty="0">
                <a:solidFill>
                  <a:schemeClr val="tx1"/>
                </a:solidFill>
              </a:rPr>
              <a:t>Generalization</a:t>
            </a:r>
          </a:p>
        </p:txBody>
      </p:sp>
      <p:sp>
        <p:nvSpPr>
          <p:cNvPr id="4" name="Content Placeholder 3"/>
          <p:cNvSpPr>
            <a:spLocks noGrp="1"/>
          </p:cNvSpPr>
          <p:nvPr>
            <p:ph sz="half" idx="1"/>
          </p:nvPr>
        </p:nvSpPr>
        <p:spPr/>
        <p:txBody>
          <a:bodyPr/>
          <a:lstStyle/>
          <a:p>
            <a:pPr>
              <a:defRPr/>
            </a:pPr>
            <a:r>
              <a:rPr lang="en-US" dirty="0"/>
              <a:t>The child use case inherits the </a:t>
            </a:r>
          </a:p>
          <a:p>
            <a:pPr>
              <a:buFont typeface="Monotype Sorts" pitchFamily="2" charset="2"/>
              <a:buNone/>
              <a:defRPr/>
            </a:pPr>
            <a:r>
              <a:rPr lang="en-US" dirty="0"/>
              <a:t>	behavior and meaning of the parent use case.</a:t>
            </a:r>
          </a:p>
          <a:p>
            <a:pPr>
              <a:defRPr/>
            </a:pPr>
            <a:endParaRPr lang="en-US" dirty="0"/>
          </a:p>
          <a:p>
            <a:pPr>
              <a:defRPr/>
            </a:pPr>
            <a:r>
              <a:rPr lang="en-US" dirty="0"/>
              <a:t>The child may add to or </a:t>
            </a:r>
          </a:p>
          <a:p>
            <a:pPr>
              <a:buFont typeface="Monotype Sorts" pitchFamily="2" charset="2"/>
              <a:buNone/>
              <a:defRPr/>
            </a:pPr>
            <a:r>
              <a:rPr lang="en-US" dirty="0"/>
              <a:t>	override the behavior of its parent.</a:t>
            </a:r>
          </a:p>
          <a:p>
            <a:pPr marL="0" indent="0">
              <a:buNone/>
            </a:pPr>
            <a:endParaRPr lang="en-US" dirty="0"/>
          </a:p>
          <a:p>
            <a:endParaRPr lang="en-US" dirty="0"/>
          </a:p>
        </p:txBody>
      </p:sp>
      <p:pic>
        <p:nvPicPr>
          <p:cNvPr id="16387" name="Picture 4"/>
          <p:cNvPicPr>
            <a:picLocks noChangeAspect="1"/>
          </p:cNvPicPr>
          <p:nvPr/>
        </p:nvPicPr>
        <p:blipFill>
          <a:blip r:embed="rId2"/>
          <a:srcRect/>
          <a:stretch>
            <a:fillRect/>
          </a:stretch>
        </p:blipFill>
        <p:spPr bwMode="auto">
          <a:xfrm>
            <a:off x="4750632" y="2002852"/>
            <a:ext cx="3798888" cy="1955800"/>
          </a:xfrm>
          <a:prstGeom prst="rect">
            <a:avLst/>
          </a:prstGeom>
          <a:noFill/>
          <a:ln w="9525">
            <a:noFill/>
            <a:miter lim="800000"/>
            <a:headEnd/>
            <a:tailEnd/>
          </a:ln>
        </p:spPr>
      </p:pic>
      <p:sp>
        <p:nvSpPr>
          <p:cNvPr id="6" name="Slide Number Placeholder 5"/>
          <p:cNvSpPr>
            <a:spLocks noGrp="1"/>
          </p:cNvSpPr>
          <p:nvPr>
            <p:ph type="sldNum" sz="quarter" idx="12"/>
          </p:nvPr>
        </p:nvSpPr>
        <p:spPr/>
        <p:txBody>
          <a:bodyPr/>
          <a:lstStyle/>
          <a:p>
            <a:pPr>
              <a:defRPr/>
            </a:pPr>
            <a:fld id="{39C0B06A-912A-436E-96EC-C9F4553F47E3}"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pPr algn="l"/>
            <a:r>
              <a:rPr lang="en-US" sz="3200" b="1" dirty="0">
                <a:solidFill>
                  <a:schemeClr val="tx1"/>
                </a:solidFill>
              </a:rPr>
              <a:t>Case Study: Use Case Diagram </a:t>
            </a:r>
          </a:p>
        </p:txBody>
      </p:sp>
      <p:sp>
        <p:nvSpPr>
          <p:cNvPr id="3" name="Content Placeholder 2"/>
          <p:cNvSpPr>
            <a:spLocks noGrp="1"/>
          </p:cNvSpPr>
          <p:nvPr>
            <p:ph idx="1"/>
          </p:nvPr>
        </p:nvSpPr>
        <p:spPr/>
        <p:txBody>
          <a:bodyPr>
            <a:normAutofit/>
          </a:bodyPr>
          <a:lstStyle/>
          <a:p>
            <a:pPr marL="0" indent="0">
              <a:buNone/>
              <a:defRPr/>
            </a:pPr>
            <a:r>
              <a:rPr lang="en-US" dirty="0"/>
              <a:t>In a hotel management system a guest can rent rooms. Hotel receptionist uses the system to assist in the renting. A guest can also book a room for future renting with the help of the receptionist, but he has to check if the room has prior booking or not. A Guest pays for the rooms at the time they check out. He can pay by cash, check or credit card. Receptionists has to logon to the system before they can use it, but to logon he has go through username/password verification.</a:t>
            </a:r>
          </a:p>
        </p:txBody>
      </p:sp>
      <p:sp>
        <p:nvSpPr>
          <p:cNvPr id="4" name="Slide Number Placeholder 3"/>
          <p:cNvSpPr>
            <a:spLocks noGrp="1"/>
          </p:cNvSpPr>
          <p:nvPr>
            <p:ph type="sldNum" sz="quarter" idx="12"/>
          </p:nvPr>
        </p:nvSpPr>
        <p:spPr/>
        <p:txBody>
          <a:bodyPr/>
          <a:lstStyle/>
          <a:p>
            <a:pPr>
              <a:defRPr/>
            </a:pPr>
            <a:fld id="{40C821F1-FB23-49D9-93EF-30BBB8C37E7C}"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75488" y="2501705"/>
            <a:ext cx="8229600" cy="1600200"/>
          </a:xfrm>
        </p:spPr>
        <p:txBody>
          <a:bodyPr>
            <a:normAutofit/>
          </a:bodyPr>
          <a:lstStyle/>
          <a:p>
            <a:b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br>
            <a:r>
              <a:rPr kumimoji="0" lang="en-US" sz="4000" b="1" i="0" u="none" strike="noStrike" kern="1200" cap="none" spc="0" normalizeH="0" baseline="0" noProof="0" dirty="0">
                <a:ln>
                  <a:noFill/>
                </a:ln>
                <a:solidFill>
                  <a:prstClr val="black">
                    <a:lumMod val="75000"/>
                    <a:lumOff val="25000"/>
                  </a:prstClr>
                </a:solidFill>
                <a:effectLst/>
                <a:uLnTx/>
                <a:uFillTx/>
                <a:latin typeface="Georgia"/>
                <a:ea typeface="+mj-ea"/>
                <a:cs typeface="+mj-cs"/>
              </a:rPr>
              <a:t>Activity</a:t>
            </a:r>
            <a:r>
              <a:rPr lang="en-US" sz="4000" b="1" dirty="0">
                <a:solidFill>
                  <a:prstClr val="black">
                    <a:lumMod val="75000"/>
                    <a:lumOff val="25000"/>
                  </a:prstClr>
                </a:solidFill>
                <a:latin typeface="Georgia"/>
              </a:rPr>
              <a:t> Diagram</a:t>
            </a:r>
            <a:endParaRPr lang="en-US" sz="4000" b="1" dirty="0"/>
          </a:p>
        </p:txBody>
      </p:sp>
      <p:sp>
        <p:nvSpPr>
          <p:cNvPr id="3" name="Slide Number Placeholder 2"/>
          <p:cNvSpPr>
            <a:spLocks noGrp="1"/>
          </p:cNvSpPr>
          <p:nvPr>
            <p:ph type="sldNum" sz="quarter" idx="12"/>
          </p:nvPr>
        </p:nvSpPr>
        <p:spPr/>
        <p:txBody>
          <a:bodyPr/>
          <a:lstStyle/>
          <a:p>
            <a:fld id="{34D7B372-AB53-4BCB-ACC1-947008673AF2}" type="slidenum">
              <a:rPr lang="en-US" smtClean="0"/>
              <a:pPr/>
              <a:t>36</a:t>
            </a:fld>
            <a:endParaRPr lang="en-US" dirty="0"/>
          </a:p>
        </p:txBody>
      </p:sp>
    </p:spTree>
    <p:extLst>
      <p:ext uri="{BB962C8B-B14F-4D97-AF65-F5344CB8AC3E}">
        <p14:creationId xmlns:p14="http://schemas.microsoft.com/office/powerpoint/2010/main" val="515060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fld id="{34D7B372-AB53-4BCB-ACC1-947008673AF2}" type="slidenum">
              <a:rPr lang="en-US" smtClean="0"/>
              <a:pPr/>
              <a:t>37</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a:buNone/>
            </a:pPr>
            <a:r>
              <a:rPr lang="en-US" dirty="0">
                <a:solidFill>
                  <a:schemeClr val="tx1">
                    <a:lumMod val="75000"/>
                    <a:lumOff val="25000"/>
                  </a:schemeClr>
                </a:solidFill>
              </a:rPr>
              <a:t>To know about:</a:t>
            </a:r>
          </a:p>
          <a:p>
            <a:r>
              <a:rPr lang="en-US" dirty="0">
                <a:solidFill>
                  <a:schemeClr val="tx1">
                    <a:lumMod val="75000"/>
                    <a:lumOff val="25000"/>
                  </a:schemeClr>
                </a:solidFill>
              </a:rPr>
              <a:t>Activity Diagram</a:t>
            </a:r>
          </a:p>
          <a:p>
            <a:r>
              <a:rPr lang="en-US" dirty="0">
                <a:solidFill>
                  <a:schemeClr val="tx1">
                    <a:lumMod val="75000"/>
                    <a:lumOff val="25000"/>
                  </a:schemeClr>
                </a:solidFill>
              </a:rPr>
              <a:t>Components of Activity Diagram</a:t>
            </a:r>
          </a:p>
          <a:p>
            <a:pPr marL="0" indent="0">
              <a:buNone/>
            </a:pPr>
            <a:endParaRPr lang="en-US" dirty="0">
              <a:solidFill>
                <a:schemeClr val="tx1">
                  <a:lumMod val="75000"/>
                  <a:lumOff val="25000"/>
                </a:schemeClr>
              </a:solidFill>
            </a:endParaRPr>
          </a:p>
          <a:p>
            <a:pPr>
              <a:buNone/>
            </a:pPr>
            <a:endParaRPr lang="en-US" dirty="0">
              <a:solidFill>
                <a:schemeClr val="tx1">
                  <a:lumMod val="75000"/>
                  <a:lumOff val="25000"/>
                </a:schemeClr>
              </a:solidFill>
            </a:endParaRPr>
          </a:p>
          <a:p>
            <a:pPr>
              <a:buNone/>
            </a:pPr>
            <a:endParaRPr lang="en-US" sz="3600" dirty="0">
              <a:solidFill>
                <a:schemeClr val="tx1"/>
              </a:solidFill>
            </a:endParaRPr>
          </a:p>
          <a:p>
            <a:pPr>
              <a:buFont typeface="Wingdings" pitchFamily="2" charset="2"/>
              <a:buChar char="Ø"/>
            </a:pPr>
            <a:endParaRPr lang="en-US" sz="3600" dirty="0">
              <a:solidFill>
                <a:schemeClr val="tx1">
                  <a:lumMod val="75000"/>
                  <a:lumOff val="2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Activity Diagram</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38</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The Activity diagram is the UML version of the classic flowchart. It may be applied to any process, large or small. </a:t>
            </a:r>
          </a:p>
          <a:p>
            <a:pPr>
              <a:spcBef>
                <a:spcPct val="50000"/>
              </a:spcBef>
              <a:buFont typeface="Arial" pitchFamily="34" charset="0"/>
              <a:buChar char="•"/>
              <a:defRPr/>
            </a:pPr>
            <a:r>
              <a:rPr lang="en-US" sz="2400" dirty="0">
                <a:latin typeface="Calibri" pitchFamily="34" charset="0"/>
                <a:cs typeface="Calibri" pitchFamily="34" charset="0"/>
              </a:rPr>
              <a:t>An Activity diagram is a series of activities linked by transitions, arrows connecting each activity. Typically, the transition takes place because the activity is completed. For example, you’re currently in the activity “reading a page.” When you finish this activity, you switch to the activity “turning page.” </a:t>
            </a:r>
          </a:p>
          <a:p>
            <a:pPr marL="0" indent="0">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Guard Condition</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39</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Sometimes the transition should only be used when certain things have happened. A guard condition can be assigned to a transition to restrict use of the transition. Place the condition within square brackets somewhere near the transition arrow. The condition must test true before you may follow the associated transition to the next activity. </a:t>
            </a:r>
          </a:p>
          <a:p>
            <a:pPr>
              <a:spcBef>
                <a:spcPct val="50000"/>
              </a:spcBef>
              <a:buFont typeface="Arial" pitchFamily="34" charset="0"/>
              <a:buChar char="•"/>
              <a:defRPr/>
            </a:pPr>
            <a:endParaRPr lang="en-US" sz="2400" dirty="0">
              <a:latin typeface="Calibri" pitchFamily="34" charset="0"/>
              <a:cs typeface="Calibri" pitchFamily="34" charset="0"/>
            </a:endParaRPr>
          </a:p>
          <a:p>
            <a:pPr marL="0" indent="0">
              <a:buNone/>
            </a:pPr>
            <a:endParaRPr lang="en-US" dirty="0"/>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698" y="4056942"/>
            <a:ext cx="4983162" cy="1021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0573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211811" y="363511"/>
            <a:ext cx="8534400" cy="758952"/>
          </a:xfrm>
        </p:spPr>
        <p:txBody>
          <a:bodyPr/>
          <a:lstStyle/>
          <a:p>
            <a:pPr algn="l"/>
            <a:r>
              <a:rPr lang="en-US" b="1" dirty="0">
                <a:solidFill>
                  <a:schemeClr val="tx1"/>
                </a:solidFill>
              </a:rPr>
              <a:t>What is Class Diagram?</a:t>
            </a:r>
          </a:p>
        </p:txBody>
      </p:sp>
      <p:sp>
        <p:nvSpPr>
          <p:cNvPr id="14339" name="Content Placeholder 2"/>
          <p:cNvSpPr>
            <a:spLocks noGrp="1"/>
          </p:cNvSpPr>
          <p:nvPr>
            <p:ph idx="1"/>
          </p:nvPr>
        </p:nvSpPr>
        <p:spPr/>
        <p:txBody>
          <a:bodyPr/>
          <a:lstStyle/>
          <a:p>
            <a:r>
              <a:rPr lang="en-US"/>
              <a:t>The Class diagram represents classes, their component parts, and the way in which classes of objects are related to one another.</a:t>
            </a:r>
          </a:p>
          <a:p>
            <a:pPr>
              <a:buFont typeface="Wingdings 2" pitchFamily="18" charset="2"/>
              <a:buNone/>
            </a:pPr>
            <a:endParaRPr lang="en-US"/>
          </a:p>
          <a:p>
            <a:r>
              <a:rPr lang="en-US"/>
              <a:t>The Class diagram includes attributes, operations, stereotypes, properties, associations, and inheritance.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4</a:t>
            </a:fld>
            <a:endParaRPr lang="en-US"/>
          </a:p>
        </p:txBody>
      </p:sp>
    </p:spTree>
    <p:extLst>
      <p:ext uri="{BB962C8B-B14F-4D97-AF65-F5344CB8AC3E}">
        <p14:creationId xmlns:p14="http://schemas.microsoft.com/office/powerpoint/2010/main" val="4013792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Decision</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40</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The Activity diagram diamond is a decision icon, just as it is in flowcharts. In either diagram, one arrow exits the diamond for each possible value of the tested condition. The decision may be as simple as a true/false test The decision may involve a choice between a set of options. </a:t>
            </a:r>
          </a:p>
          <a:p>
            <a:pPr>
              <a:spcBef>
                <a:spcPct val="50000"/>
              </a:spcBef>
              <a:buFont typeface="Arial" pitchFamily="34" charset="0"/>
              <a:buChar char="•"/>
              <a:defRPr/>
            </a:pPr>
            <a:endParaRPr lang="en-US"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0240" y="3642945"/>
            <a:ext cx="6420215" cy="2997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5533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Merge Point</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41</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The diamond icon is also used to model a merge point, the place where two alternative paths come together and continue as one. The two paths in this case are mutually exclusive routes. For example, you and I might each walk from your house to the store. I choose to walk down the left side of the street while you walk down the right. But two blocks before the store we both have to turn right and walk on the right side of that street to the store’s front door.</a:t>
            </a:r>
          </a:p>
          <a:p>
            <a:pPr>
              <a:spcBef>
                <a:spcPct val="50000"/>
              </a:spcBef>
              <a:buFont typeface="Arial" pitchFamily="34" charset="0"/>
              <a:buChar char="•"/>
              <a:defRPr/>
            </a:pPr>
            <a:endParaRPr lang="en-US" sz="2400" dirty="0">
              <a:latin typeface="Calibri" pitchFamily="34" charset="0"/>
              <a:cs typeface="Calibri" pitchFamily="34" charset="0"/>
            </a:endParaRPr>
          </a:p>
          <a:p>
            <a:pPr>
              <a:spcBef>
                <a:spcPct val="50000"/>
              </a:spcBef>
              <a:buFont typeface="Arial" pitchFamily="34" charset="0"/>
              <a:buChar char="•"/>
              <a:defRPr/>
            </a:pPr>
            <a:endParaRPr lang="en-US" dirty="0"/>
          </a:p>
        </p:txBody>
      </p:sp>
      <p:pic>
        <p:nvPicPr>
          <p:cNvPr id="7"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095" y="4699781"/>
            <a:ext cx="29305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22636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Start and End</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42</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The UML also provides icons to begin and end an Activity diagram. A solid dot indicates the beginning of the flow of activity. A bull’s-eye indicates the end point. There may be more than one end point in an Activity diagram. Even the simplest Activity diagram typically has some decision logic that would result in alternative paths, each with its own unique outcome. If you really want to, you can draw all your arrows to the </a:t>
            </a:r>
            <a:r>
              <a:rPr lang="en-US" sz="2400" dirty="0" err="1">
                <a:latin typeface="Calibri" pitchFamily="34" charset="0"/>
                <a:cs typeface="Calibri" pitchFamily="34" charset="0"/>
              </a:rPr>
              <a:t>sameend</a:t>
            </a:r>
            <a:r>
              <a:rPr lang="en-US" sz="2400" dirty="0">
                <a:latin typeface="Calibri" pitchFamily="34" charset="0"/>
                <a:cs typeface="Calibri" pitchFamily="34" charset="0"/>
              </a:rPr>
              <a:t> point, but there is no need to do so. Every end point means the same thing: Stop here.</a:t>
            </a:r>
          </a:p>
          <a:p>
            <a:pPr>
              <a:spcBef>
                <a:spcPct val="50000"/>
              </a:spcBef>
              <a:buFont typeface="Arial" pitchFamily="34" charset="0"/>
              <a:buChar char="•"/>
              <a:defRPr/>
            </a:pPr>
            <a:endParaRPr lang="en-US" sz="2400" dirty="0">
              <a:latin typeface="Calibri" pitchFamily="34" charset="0"/>
              <a:cs typeface="Calibri" pitchFamily="34" charset="0"/>
            </a:endParaRPr>
          </a:p>
          <a:p>
            <a:pPr>
              <a:spcBef>
                <a:spcPct val="50000"/>
              </a:spcBef>
              <a:buFont typeface="Arial" pitchFamily="34" charset="0"/>
              <a:buChar char="•"/>
              <a:defRPr/>
            </a:pPr>
            <a:endParaRPr lang="en-US" dirty="0"/>
          </a:p>
        </p:txBody>
      </p:sp>
      <p:pic>
        <p:nvPicPr>
          <p:cNvPr id="6"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0180" y="5031544"/>
            <a:ext cx="4194175"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72721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Concurrency</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43</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The UML notation for the Activity diagram also supports concurrency. To show that a single process starts multiple concurrent threads or processes, the UML uses a simple bar called a fork. </a:t>
            </a:r>
            <a:endParaRPr lang="en-US" dirty="0"/>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9541" y="3172069"/>
            <a:ext cx="4560887"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05306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b="1" dirty="0">
                <a:solidFill>
                  <a:schemeClr val="tx1"/>
                </a:solidFill>
              </a:rPr>
              <a:t>Concurrency</a:t>
            </a:r>
            <a:endParaRPr lang="en-US" sz="2800" dirty="0"/>
          </a:p>
        </p:txBody>
      </p:sp>
      <p:sp>
        <p:nvSpPr>
          <p:cNvPr id="3" name="Slide Number Placeholder 2"/>
          <p:cNvSpPr>
            <a:spLocks noGrp="1"/>
          </p:cNvSpPr>
          <p:nvPr>
            <p:ph type="sldNum" sz="quarter" idx="12"/>
          </p:nvPr>
        </p:nvSpPr>
        <p:spPr/>
        <p:txBody>
          <a:bodyPr/>
          <a:lstStyle/>
          <a:p>
            <a:pPr>
              <a:defRPr/>
            </a:pPr>
            <a:fld id="{40C821F1-FB23-49D9-93EF-30BBB8C37E7C}" type="slidenum">
              <a:rPr lang="en-US" smtClean="0"/>
              <a:pPr>
                <a:defRPr/>
              </a:pPr>
              <a:t>44</a:t>
            </a:fld>
            <a:endParaRPr lang="en-US"/>
          </a:p>
        </p:txBody>
      </p:sp>
      <p:sp>
        <p:nvSpPr>
          <p:cNvPr id="4" name="Content Placeholder 3"/>
          <p:cNvSpPr>
            <a:spLocks noGrp="1"/>
          </p:cNvSpPr>
          <p:nvPr>
            <p:ph sz="quarter" idx="1"/>
          </p:nvPr>
        </p:nvSpPr>
        <p:spPr/>
        <p:txBody>
          <a:bodyPr>
            <a:normAutofit/>
          </a:bodyPr>
          <a:lstStyle/>
          <a:p>
            <a:pPr>
              <a:spcBef>
                <a:spcPct val="50000"/>
              </a:spcBef>
              <a:buFont typeface="Arial" pitchFamily="34" charset="0"/>
              <a:buChar char="•"/>
              <a:defRPr/>
            </a:pPr>
            <a:r>
              <a:rPr lang="en-US" sz="2400" dirty="0">
                <a:latin typeface="Calibri" pitchFamily="34" charset="0"/>
                <a:cs typeface="Calibri" pitchFamily="34" charset="0"/>
              </a:rPr>
              <a:t>The Synchronization or merging of the concurrent threads or processes is shown in much the same way. </a:t>
            </a:r>
            <a:endParaRPr lang="en-US" dirty="0"/>
          </a:p>
        </p:txBody>
      </p:sp>
      <p:pic>
        <p:nvPicPr>
          <p:cNvPr id="6"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5812" y="2557975"/>
            <a:ext cx="56261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8524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357" y="194871"/>
            <a:ext cx="8229600" cy="838200"/>
          </a:xfrm>
        </p:spPr>
        <p:txBody>
          <a:bodyPr>
            <a:normAutofit/>
          </a:bodyPr>
          <a:lstStyle/>
          <a:p>
            <a:pPr algn="l"/>
            <a:r>
              <a:rPr lang="en-US" sz="3000" b="1" dirty="0">
                <a:solidFill>
                  <a:schemeClr val="tx1"/>
                </a:solidFill>
              </a:rPr>
              <a:t>Case Study: Activity Diagram</a:t>
            </a:r>
          </a:p>
        </p:txBody>
      </p:sp>
      <p:sp>
        <p:nvSpPr>
          <p:cNvPr id="7" name="Content Placeholder 6"/>
          <p:cNvSpPr>
            <a:spLocks noGrp="1"/>
          </p:cNvSpPr>
          <p:nvPr>
            <p:ph idx="1"/>
          </p:nvPr>
        </p:nvSpPr>
        <p:spPr>
          <a:xfrm>
            <a:off x="457200" y="1558976"/>
            <a:ext cx="8229600" cy="4765623"/>
          </a:xfrm>
        </p:spPr>
        <p:txBody>
          <a:bodyPr>
            <a:normAutofit/>
          </a:bodyPr>
          <a:lstStyle/>
          <a:p>
            <a:pPr marL="0" marR="0" indent="0" algn="just">
              <a:spcBef>
                <a:spcPts val="0"/>
              </a:spcBef>
              <a:spcAft>
                <a:spcPts val="0"/>
              </a:spcAft>
              <a:buNone/>
            </a:pPr>
            <a:r>
              <a:rPr lang="en-US" sz="1800" dirty="0">
                <a:effectLst/>
                <a:latin typeface="Cambria" panose="02040503050406030204" pitchFamily="18" charset="0"/>
                <a:ea typeface="Times New Roman" panose="02020603050405020304" pitchFamily="18" charset="0"/>
                <a:cs typeface="Calibri" panose="020F0502020204030204" pitchFamily="34" charset="0"/>
              </a:rPr>
              <a:t>In a computer shop, customers choose a laptop from the display shelf. The sales person then explains the features to the customer. If the customer does not like it, he leaves the shop and visits the next one. Otherwise the customer enquiries if there are any other color available. The sales person searches the system for available colors. Then the customer chooses the color and confirms the specific laptop that he wants to buy. The laptop is then sent to the service department for software installation and at the same time the bill is generated. While software are being installed, the customer collects a wireless mouse and a bag which comes free with the laptop. When software installation is finished, the customer collects the laptop from service department. Then he pays the bill in the bill paying counter.</a:t>
            </a:r>
            <a:endParaRPr lang="en-US" sz="1800" dirty="0">
              <a:effectLst/>
              <a:latin typeface="Times New Roman" panose="02020603050405020304" pitchFamily="18" charset="0"/>
              <a:ea typeface="Times New Roman" panose="02020603050405020304" pitchFamily="18" charset="0"/>
            </a:endParaRPr>
          </a:p>
          <a:p>
            <a:pPr>
              <a:buNone/>
            </a:pPr>
            <a:endParaRPr lang="en-US" dirty="0"/>
          </a:p>
        </p:txBody>
      </p:sp>
      <p:sp>
        <p:nvSpPr>
          <p:cNvPr id="5" name="Slide Number Placeholder 4"/>
          <p:cNvSpPr>
            <a:spLocks noGrp="1"/>
          </p:cNvSpPr>
          <p:nvPr>
            <p:ph type="sldNum" sz="quarter" idx="12"/>
          </p:nvPr>
        </p:nvSpPr>
        <p:spPr/>
        <p:txBody>
          <a:bodyPr/>
          <a:lstStyle/>
          <a:p>
            <a:pPr>
              <a:defRPr/>
            </a:pPr>
            <a:fld id="{630A540B-3803-460A-9E3B-C5534BD07F70}" type="slidenum">
              <a:rPr lang="en-US" smtClean="0"/>
              <a:pPr>
                <a:defRPr/>
              </a:pPr>
              <a:t>45</a:t>
            </a:fld>
            <a:endParaRPr lang="en-US"/>
          </a:p>
        </p:txBody>
      </p:sp>
    </p:spTree>
    <p:extLst>
      <p:ext uri="{BB962C8B-B14F-4D97-AF65-F5344CB8AC3E}">
        <p14:creationId xmlns:p14="http://schemas.microsoft.com/office/powerpoint/2010/main" val="2062988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0" y="1600200"/>
            <a:ext cx="35814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solidFill>
                  <a:schemeClr val="tx1">
                    <a:lumMod val="75000"/>
                    <a:lumOff val="25000"/>
                  </a:schemeClr>
                </a:solidFill>
                <a:effectLst/>
                <a:uLnTx/>
                <a:uFillTx/>
                <a:latin typeface="+mj-lt"/>
                <a:ea typeface="+mn-ea"/>
                <a:cs typeface="+mn-cs"/>
              </a:rPr>
              <a:t>  </a:t>
            </a:r>
          </a:p>
          <a:p>
            <a:pPr marL="342900" lvl="0" indent="-342900">
              <a:spcBef>
                <a:spcPct val="20000"/>
              </a:spcBef>
            </a:pPr>
            <a:endParaRPr kumimoji="0" lang="en-US" sz="2000" b="0" i="0" u="none" strike="noStrike" kern="1200" cap="none" spc="0" normalizeH="0" baseline="0" noProof="0" dirty="0">
              <a:ln>
                <a:noFill/>
              </a:ln>
              <a:solidFill>
                <a:schemeClr val="tx1">
                  <a:lumMod val="75000"/>
                  <a:lumOff val="25000"/>
                </a:schemeClr>
              </a:solidFill>
              <a:effectLst/>
              <a:uLnTx/>
              <a:uFillTx/>
              <a:latin typeface="+mj-lt"/>
              <a:ea typeface="+mn-ea"/>
              <a:cs typeface="+mn-cs"/>
            </a:endParaRPr>
          </a:p>
        </p:txBody>
      </p:sp>
      <p:sp>
        <p:nvSpPr>
          <p:cNvPr id="4" name="Content Placeholder 3"/>
          <p:cNvSpPr>
            <a:spLocks noGrp="1"/>
          </p:cNvSpPr>
          <p:nvPr>
            <p:ph sz="quarter" idx="1"/>
          </p:nvPr>
        </p:nvSpPr>
        <p:spPr/>
        <p:txBody>
          <a:bodyPr/>
          <a:lstStyle/>
          <a:p>
            <a:pPr marL="0" indent="0">
              <a:buNone/>
            </a:pPr>
            <a:r>
              <a:rPr lang="en-US" sz="3600" dirty="0">
                <a:solidFill>
                  <a:prstClr val="black">
                    <a:lumMod val="75000"/>
                    <a:lumOff val="25000"/>
                  </a:prstClr>
                </a:solidFill>
                <a:ea typeface="+mj-ea"/>
                <a:cs typeface="+mj-cs"/>
              </a:rPr>
              <a:t>			</a:t>
            </a:r>
          </a:p>
          <a:p>
            <a:pPr marL="0" indent="0">
              <a:buNone/>
            </a:pPr>
            <a:r>
              <a:rPr lang="en-US" sz="3600" dirty="0">
                <a:solidFill>
                  <a:prstClr val="black">
                    <a:lumMod val="75000"/>
                    <a:lumOff val="25000"/>
                  </a:prstClr>
                </a:solidFill>
                <a:ea typeface="+mj-ea"/>
                <a:cs typeface="+mj-cs"/>
              </a:rPr>
              <a:t>				</a:t>
            </a:r>
          </a:p>
          <a:p>
            <a:pPr marL="0" indent="0">
              <a:buNone/>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
        <p:nvSpPr>
          <p:cNvPr id="7" name="Slide Number Placeholder 6"/>
          <p:cNvSpPr>
            <a:spLocks noGrp="1"/>
          </p:cNvSpPr>
          <p:nvPr>
            <p:ph type="sldNum" sz="quarter" idx="12"/>
          </p:nvPr>
        </p:nvSpPr>
        <p:spPr/>
        <p:txBody>
          <a:bodyPr/>
          <a:lstStyle/>
          <a:p>
            <a:pPr>
              <a:defRPr/>
            </a:pPr>
            <a:fld id="{40C821F1-FB23-49D9-93EF-30BBB8C37E7C}" type="slidenum">
              <a:rPr lang="en-US" smtClean="0"/>
              <a:pPr>
                <a:defRPr/>
              </a:pPr>
              <a:t>46</a:t>
            </a:fld>
            <a:endParaRPr lang="en-US"/>
          </a:p>
        </p:txBody>
      </p:sp>
    </p:spTree>
    <p:extLst>
      <p:ext uri="{BB962C8B-B14F-4D97-AF65-F5344CB8AC3E}">
        <p14:creationId xmlns:p14="http://schemas.microsoft.com/office/powerpoint/2010/main" val="46391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3622" y="0"/>
            <a:ext cx="8229600" cy="1143000"/>
          </a:xfrm>
        </p:spPr>
        <p:txBody>
          <a:bodyPr/>
          <a:lstStyle/>
          <a:p>
            <a:pPr algn="l"/>
            <a:r>
              <a:rPr lang="en-US" b="1" dirty="0">
                <a:solidFill>
                  <a:schemeClr val="tx1"/>
                </a:solidFill>
              </a:rPr>
              <a:t>Components of Class Diagram </a:t>
            </a:r>
          </a:p>
        </p:txBody>
      </p:sp>
      <p:sp>
        <p:nvSpPr>
          <p:cNvPr id="15363" name="Content Placeholder 2"/>
          <p:cNvSpPr>
            <a:spLocks noGrp="1"/>
          </p:cNvSpPr>
          <p:nvPr>
            <p:ph idx="1"/>
          </p:nvPr>
        </p:nvSpPr>
        <p:spPr>
          <a:xfrm>
            <a:off x="583367" y="1377846"/>
            <a:ext cx="8229600" cy="5181600"/>
          </a:xfrm>
        </p:spPr>
        <p:txBody>
          <a:bodyPr>
            <a:normAutofit lnSpcReduction="10000"/>
          </a:bodyPr>
          <a:lstStyle/>
          <a:p>
            <a:endParaRPr lang="en-US" sz="1800" b="1" dirty="0"/>
          </a:p>
          <a:p>
            <a:r>
              <a:rPr lang="en-US" sz="1800" b="1" dirty="0"/>
              <a:t>Attributes</a:t>
            </a:r>
            <a:r>
              <a:rPr lang="en-US" sz="1800" dirty="0"/>
              <a:t> describe the appearance and knowledge of a class of objects.</a:t>
            </a:r>
          </a:p>
          <a:p>
            <a:pPr>
              <a:buFont typeface="Wingdings 2" pitchFamily="18" charset="2"/>
              <a:buNone/>
            </a:pPr>
            <a:endParaRPr lang="en-US" sz="1800" dirty="0"/>
          </a:p>
          <a:p>
            <a:r>
              <a:rPr lang="en-US" sz="1800" b="1" dirty="0"/>
              <a:t>Operations </a:t>
            </a:r>
            <a:r>
              <a:rPr lang="en-US" sz="1800" dirty="0"/>
              <a:t>define the behavior that a class of objects can manifest.</a:t>
            </a:r>
          </a:p>
          <a:p>
            <a:pPr>
              <a:buFont typeface="Wingdings 2" pitchFamily="18" charset="2"/>
              <a:buNone/>
            </a:pPr>
            <a:endParaRPr lang="en-US" sz="1800" dirty="0"/>
          </a:p>
          <a:p>
            <a:r>
              <a:rPr lang="en-US" sz="1800" b="1" dirty="0"/>
              <a:t>Stereotypes</a:t>
            </a:r>
            <a:r>
              <a:rPr lang="en-US" sz="1800" dirty="0"/>
              <a:t> help you understand this type of object in the context of other classes of objects with similar roles within the system’s design.</a:t>
            </a:r>
          </a:p>
          <a:p>
            <a:pPr>
              <a:buFont typeface="Wingdings 2" pitchFamily="18" charset="2"/>
              <a:buNone/>
            </a:pPr>
            <a:endParaRPr lang="en-US" sz="1800" dirty="0"/>
          </a:p>
          <a:p>
            <a:r>
              <a:rPr lang="en-US" sz="1800" b="1" dirty="0"/>
              <a:t>Properties</a:t>
            </a:r>
            <a:r>
              <a:rPr lang="en-US" sz="1800" dirty="0"/>
              <a:t> provide a way to track the maintenance and status of the class definition.</a:t>
            </a:r>
          </a:p>
          <a:p>
            <a:pPr>
              <a:buFont typeface="Wingdings 2" pitchFamily="18" charset="2"/>
              <a:buNone/>
            </a:pPr>
            <a:endParaRPr lang="en-US" sz="1800" dirty="0"/>
          </a:p>
          <a:p>
            <a:r>
              <a:rPr lang="en-US" sz="1800" b="1" dirty="0"/>
              <a:t>Association</a:t>
            </a:r>
            <a:r>
              <a:rPr lang="en-US" sz="1800" dirty="0"/>
              <a:t> is just a formal term for a type of relationship that this type of object may participate in. Associations may come in many variations, including simple, aggregate and composite, qualified, and reflexive.</a:t>
            </a:r>
          </a:p>
          <a:p>
            <a:pPr>
              <a:buFont typeface="Wingdings 2" pitchFamily="18" charset="2"/>
              <a:buNone/>
            </a:pPr>
            <a:endParaRPr lang="en-US" sz="1800" dirty="0"/>
          </a:p>
          <a:p>
            <a:r>
              <a:rPr lang="en-US" sz="1800" b="1" dirty="0"/>
              <a:t>Inheritance</a:t>
            </a:r>
            <a:r>
              <a:rPr lang="en-US" sz="1800" dirty="0"/>
              <a:t> allows you to organize the class definitions to simplify and facilitate their implementation.</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5</a:t>
            </a:fld>
            <a:endParaRPr lang="en-US"/>
          </a:p>
        </p:txBody>
      </p:sp>
    </p:spTree>
    <p:extLst>
      <p:ext uri="{BB962C8B-B14F-4D97-AF65-F5344CB8AC3E}">
        <p14:creationId xmlns:p14="http://schemas.microsoft.com/office/powerpoint/2010/main" val="26894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02366" y="0"/>
            <a:ext cx="8229600" cy="990600"/>
          </a:xfrm>
        </p:spPr>
        <p:txBody>
          <a:bodyPr/>
          <a:lstStyle/>
          <a:p>
            <a:pPr algn="l"/>
            <a:r>
              <a:rPr lang="en-US" b="1" dirty="0">
                <a:solidFill>
                  <a:schemeClr val="tx1"/>
                </a:solidFill>
              </a:rPr>
              <a:t>Why Class Diagram is necessary?</a:t>
            </a:r>
          </a:p>
        </p:txBody>
      </p:sp>
      <p:sp>
        <p:nvSpPr>
          <p:cNvPr id="16387" name="Content Placeholder 2"/>
          <p:cNvSpPr>
            <a:spLocks noGrp="1"/>
          </p:cNvSpPr>
          <p:nvPr>
            <p:ph idx="1"/>
          </p:nvPr>
        </p:nvSpPr>
        <p:spPr>
          <a:xfrm>
            <a:off x="457200" y="1295400"/>
            <a:ext cx="8229600" cy="2255837"/>
          </a:xfrm>
        </p:spPr>
        <p:txBody>
          <a:bodyPr>
            <a:normAutofit lnSpcReduction="10000"/>
          </a:bodyPr>
          <a:lstStyle/>
          <a:p>
            <a:endParaRPr lang="en-US" sz="1800" dirty="0"/>
          </a:p>
          <a:p>
            <a:r>
              <a:rPr lang="en-US" sz="1800" dirty="0"/>
              <a:t>Although other diagrams are necessary, remember that their primary purpose is to support the construction and testing of the Class diagram. </a:t>
            </a:r>
          </a:p>
          <a:p>
            <a:pPr>
              <a:buFont typeface="Wingdings 2" pitchFamily="18" charset="2"/>
              <a:buNone/>
            </a:pPr>
            <a:endParaRPr lang="en-US" sz="1800" dirty="0"/>
          </a:p>
          <a:p>
            <a:r>
              <a:rPr lang="en-US" sz="1800" dirty="0"/>
              <a:t>Whenever another diagram reveals new or modified information about a class, the Class diagram must be updated to include the new information. If this new information is not passed on to the Class diagram, it will not be reflected in your code.</a:t>
            </a:r>
          </a:p>
        </p:txBody>
      </p:sp>
      <p:sp>
        <p:nvSpPr>
          <p:cNvPr id="3" name="Slide Number Placeholder 2"/>
          <p:cNvSpPr>
            <a:spLocks noGrp="1"/>
          </p:cNvSpPr>
          <p:nvPr>
            <p:ph type="sldNum" sz="quarter" idx="12"/>
          </p:nvPr>
        </p:nvSpPr>
        <p:spPr/>
        <p:txBody>
          <a:bodyPr/>
          <a:lstStyle/>
          <a:p>
            <a:pPr>
              <a:defRPr/>
            </a:pPr>
            <a:r>
              <a:rPr lang="en-US" dirty="0"/>
              <a:t> </a:t>
            </a:r>
            <a:fld id="{630A540B-3803-460A-9E3B-C5534BD07F70}" type="slidenum">
              <a:rPr lang="en-US" smtClean="0"/>
              <a:pPr>
                <a:defRPr/>
              </a:pPr>
              <a:t>6</a:t>
            </a:fld>
            <a:endParaRPr lang="en-US" dirty="0"/>
          </a:p>
        </p:txBody>
      </p:sp>
      <p:pic>
        <p:nvPicPr>
          <p:cNvPr id="1638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7400" y="3773591"/>
            <a:ext cx="49530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850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02367" y="0"/>
            <a:ext cx="8229600" cy="1143000"/>
          </a:xfrm>
        </p:spPr>
        <p:txBody>
          <a:bodyPr/>
          <a:lstStyle/>
          <a:p>
            <a:pPr algn="l"/>
            <a:r>
              <a:rPr lang="en-US" b="1" dirty="0">
                <a:solidFill>
                  <a:schemeClr val="tx1"/>
                </a:solidFill>
              </a:rPr>
              <a:t>The Class Symbol </a:t>
            </a:r>
          </a:p>
        </p:txBody>
      </p:sp>
      <p:sp>
        <p:nvSpPr>
          <p:cNvPr id="18435" name="Content Placeholder 2"/>
          <p:cNvSpPr>
            <a:spLocks noGrp="1"/>
          </p:cNvSpPr>
          <p:nvPr>
            <p:ph idx="1"/>
          </p:nvPr>
        </p:nvSpPr>
        <p:spPr>
          <a:xfrm>
            <a:off x="609600" y="1447800"/>
            <a:ext cx="8229600" cy="4160837"/>
          </a:xfrm>
        </p:spPr>
        <p:txBody>
          <a:bodyPr>
            <a:normAutofit lnSpcReduction="10000"/>
          </a:bodyPr>
          <a:lstStyle/>
          <a:p>
            <a:endParaRPr lang="en-US" sz="2000" dirty="0"/>
          </a:p>
          <a:p>
            <a:r>
              <a:rPr lang="en-US" sz="2000" dirty="0"/>
              <a:t>The class symbol is comprised of three compartments (rectangular spaces) that contain distinct information needed to describe the properties of a single type of object.</a:t>
            </a:r>
          </a:p>
          <a:p>
            <a:pPr lvl="1">
              <a:buFont typeface="Wingdings 2" pitchFamily="18" charset="2"/>
              <a:buNone/>
            </a:pPr>
            <a:endParaRPr lang="en-US" sz="2000" dirty="0"/>
          </a:p>
          <a:p>
            <a:pPr lvl="1"/>
            <a:r>
              <a:rPr lang="en-US" sz="2000" dirty="0"/>
              <a:t>The name compartment uniquely defines a class (a type of object) within a package. Consequently, classes may have the same name if they reside in different packages.</a:t>
            </a:r>
          </a:p>
          <a:p>
            <a:pPr lvl="1">
              <a:buFont typeface="Wingdings 2" pitchFamily="18" charset="2"/>
              <a:buNone/>
            </a:pPr>
            <a:endParaRPr lang="en-US" sz="2000" dirty="0"/>
          </a:p>
          <a:p>
            <a:pPr lvl="1"/>
            <a:r>
              <a:rPr lang="en-US" sz="2000" dirty="0"/>
              <a:t>The attribute compartment contains all the data definitions.</a:t>
            </a:r>
          </a:p>
          <a:p>
            <a:pPr lvl="1">
              <a:buFont typeface="Wingdings 2" pitchFamily="18" charset="2"/>
              <a:buNone/>
            </a:pPr>
            <a:endParaRPr lang="en-US" sz="2000" dirty="0"/>
          </a:p>
          <a:p>
            <a:pPr lvl="1"/>
            <a:r>
              <a:rPr lang="en-US" sz="2000" dirty="0"/>
              <a:t>The operations compartment contains a definition for each behavior supported by this type of object.</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7</a:t>
            </a:fld>
            <a:endParaRPr lang="en-US"/>
          </a:p>
        </p:txBody>
      </p:sp>
    </p:spTree>
    <p:extLst>
      <p:ext uri="{BB962C8B-B14F-4D97-AF65-F5344CB8AC3E}">
        <p14:creationId xmlns:p14="http://schemas.microsoft.com/office/powerpoint/2010/main" val="318539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92308" y="0"/>
            <a:ext cx="8229600" cy="1143000"/>
          </a:xfrm>
        </p:spPr>
        <p:txBody>
          <a:bodyPr/>
          <a:lstStyle/>
          <a:p>
            <a:pPr algn="l"/>
            <a:r>
              <a:rPr lang="en-US" b="1" dirty="0">
                <a:solidFill>
                  <a:schemeClr val="tx1"/>
                </a:solidFill>
              </a:rPr>
              <a:t>Attribute</a:t>
            </a:r>
          </a:p>
        </p:txBody>
      </p:sp>
      <p:sp>
        <p:nvSpPr>
          <p:cNvPr id="19459" name="Content Placeholder 2"/>
          <p:cNvSpPr>
            <a:spLocks noGrp="1"/>
          </p:cNvSpPr>
          <p:nvPr>
            <p:ph idx="1"/>
          </p:nvPr>
        </p:nvSpPr>
        <p:spPr>
          <a:xfrm>
            <a:off x="609600" y="1447800"/>
            <a:ext cx="8229600" cy="4160837"/>
          </a:xfrm>
        </p:spPr>
        <p:txBody>
          <a:bodyPr/>
          <a:lstStyle/>
          <a:p>
            <a:endParaRPr lang="en-US" sz="2000" dirty="0"/>
          </a:p>
          <a:p>
            <a:r>
              <a:rPr lang="en-US" sz="2000" dirty="0"/>
              <a:t>An</a:t>
            </a:r>
            <a:r>
              <a:rPr lang="en-US" sz="2000" b="1" dirty="0"/>
              <a:t> </a:t>
            </a:r>
            <a:r>
              <a:rPr lang="en-US" sz="2000" dirty="0"/>
              <a:t>attribute describes a piece of information that an object owns or knows about itself.</a:t>
            </a:r>
          </a:p>
          <a:p>
            <a:r>
              <a:rPr lang="en-US" sz="2000" dirty="0"/>
              <a:t>Attribute visibility:</a:t>
            </a:r>
          </a:p>
          <a:p>
            <a:pPr lvl="1"/>
            <a:r>
              <a:rPr lang="en-US" sz="1800" b="1" dirty="0"/>
              <a:t>Public (+)</a:t>
            </a:r>
            <a:r>
              <a:rPr lang="en-US" sz="1800" dirty="0"/>
              <a:t> visibility allows access to objects of all other classes.</a:t>
            </a:r>
          </a:p>
          <a:p>
            <a:pPr lvl="1"/>
            <a:r>
              <a:rPr lang="en-US" sz="1800" b="1" dirty="0"/>
              <a:t>Private (-)</a:t>
            </a:r>
            <a:r>
              <a:rPr lang="en-US" sz="1800" dirty="0"/>
              <a:t> visibility limits access to within the class itself. For example, only operations of the class have access to a private attribute.</a:t>
            </a:r>
          </a:p>
          <a:p>
            <a:pPr lvl="1"/>
            <a:r>
              <a:rPr lang="en-US" sz="1800" b="1" dirty="0"/>
              <a:t>Protected (#)</a:t>
            </a:r>
            <a:r>
              <a:rPr lang="en-US" sz="1800" dirty="0"/>
              <a:t> visibility allows access by subclasses. In the case of generalizations (inheritance), subclasses must have access to the attributes and operations of the superclass or they cannot be inherited.</a:t>
            </a:r>
          </a:p>
          <a:p>
            <a:pPr lvl="1"/>
            <a:r>
              <a:rPr lang="en-US" sz="1800" b="1" dirty="0"/>
              <a:t>Package (~)</a:t>
            </a:r>
            <a:r>
              <a:rPr lang="en-US" sz="1800" dirty="0"/>
              <a:t> visibility allows access to other objects in the same package.</a:t>
            </a:r>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8</a:t>
            </a:fld>
            <a:endParaRPr lang="en-US"/>
          </a:p>
        </p:txBody>
      </p:sp>
    </p:spTree>
    <p:extLst>
      <p:ext uri="{BB962C8B-B14F-4D97-AF65-F5344CB8AC3E}">
        <p14:creationId xmlns:p14="http://schemas.microsoft.com/office/powerpoint/2010/main" val="2185941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02368" y="239842"/>
            <a:ext cx="8229600" cy="903157"/>
          </a:xfrm>
        </p:spPr>
        <p:txBody>
          <a:bodyPr/>
          <a:lstStyle/>
          <a:p>
            <a:pPr algn="l"/>
            <a:r>
              <a:rPr lang="en-US" b="1" dirty="0">
                <a:solidFill>
                  <a:schemeClr val="tx1"/>
                </a:solidFill>
              </a:rPr>
              <a:t> Attribute</a:t>
            </a:r>
          </a:p>
        </p:txBody>
      </p:sp>
      <p:sp>
        <p:nvSpPr>
          <p:cNvPr id="20483" name="Content Placeholder 2"/>
          <p:cNvSpPr>
            <a:spLocks noGrp="1"/>
          </p:cNvSpPr>
          <p:nvPr>
            <p:ph idx="1"/>
          </p:nvPr>
        </p:nvSpPr>
        <p:spPr>
          <a:xfrm>
            <a:off x="269823" y="1219200"/>
            <a:ext cx="8874177" cy="5638800"/>
          </a:xfrm>
        </p:spPr>
        <p:txBody>
          <a:bodyPr>
            <a:normAutofit fontScale="47500" lnSpcReduction="20000"/>
          </a:bodyPr>
          <a:lstStyle/>
          <a:p>
            <a:pPr>
              <a:buFont typeface="Wingdings 2" pitchFamily="18" charset="2"/>
              <a:buNone/>
            </a:pPr>
            <a:endParaRPr lang="en-US" sz="3200" b="1" i="1" dirty="0"/>
          </a:p>
          <a:p>
            <a:pPr>
              <a:buFont typeface="Wingdings 2" pitchFamily="18" charset="2"/>
              <a:buNone/>
            </a:pPr>
            <a:r>
              <a:rPr lang="en-US" sz="3800" b="1" i="1" dirty="0"/>
              <a:t>visibility / attribute name : data type = default value {constraints}</a:t>
            </a:r>
            <a:endParaRPr lang="en-US" sz="2600" b="1" i="1" dirty="0"/>
          </a:p>
          <a:p>
            <a:pPr>
              <a:buFont typeface="Wingdings 2" pitchFamily="18" charset="2"/>
              <a:buNone/>
            </a:pPr>
            <a:endParaRPr lang="en-US" sz="1800" b="1" dirty="0"/>
          </a:p>
          <a:p>
            <a:r>
              <a:rPr lang="en-US" sz="2500" b="1" dirty="0"/>
              <a:t>Visibility (+, -, #, ~): </a:t>
            </a:r>
            <a:r>
              <a:rPr lang="en-US" sz="2500" i="1" dirty="0"/>
              <a:t>Required before code generation.</a:t>
            </a:r>
            <a:r>
              <a:rPr lang="en-US" sz="2500" dirty="0"/>
              <a:t> The programming language will typically specify the valid options. The minus sign represents the visibility “private” meaning only members of the class that defines the attribute may see the attribute.</a:t>
            </a:r>
          </a:p>
          <a:p>
            <a:pPr>
              <a:buNone/>
            </a:pPr>
            <a:endParaRPr lang="en-US" sz="2500" dirty="0"/>
          </a:p>
          <a:p>
            <a:r>
              <a:rPr lang="en-US" sz="2500" dirty="0"/>
              <a:t> </a:t>
            </a:r>
            <a:r>
              <a:rPr lang="en-US" sz="2500" b="1" dirty="0"/>
              <a:t>Slash (/): </a:t>
            </a:r>
            <a:r>
              <a:rPr lang="en-US" sz="2500" dirty="0"/>
              <a:t>The derived attribute indicator is </a:t>
            </a:r>
            <a:r>
              <a:rPr lang="en-US" sz="2500" i="1" dirty="0"/>
              <a:t>optional</a:t>
            </a:r>
            <a:r>
              <a:rPr lang="en-US" sz="2500" dirty="0"/>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a:t>
            </a:r>
          </a:p>
          <a:p>
            <a:pPr>
              <a:buNone/>
            </a:pPr>
            <a:endParaRPr lang="en-US" sz="2500" dirty="0"/>
          </a:p>
          <a:p>
            <a:r>
              <a:rPr lang="en-US" sz="2500" b="1" dirty="0"/>
              <a:t>Attribute name: </a:t>
            </a:r>
            <a:r>
              <a:rPr lang="en-US" sz="2500" i="1" dirty="0"/>
              <a:t>Required.</a:t>
            </a:r>
            <a:r>
              <a:rPr lang="en-US" sz="2500" dirty="0"/>
              <a:t> Must be unique within the class.</a:t>
            </a:r>
          </a:p>
          <a:p>
            <a:pPr>
              <a:buNone/>
            </a:pPr>
            <a:endParaRPr lang="en-US" sz="2500" dirty="0"/>
          </a:p>
          <a:p>
            <a:r>
              <a:rPr lang="en-US" sz="2500" b="1" dirty="0"/>
              <a:t>Data type: </a:t>
            </a:r>
            <a:r>
              <a:rPr lang="en-US" sz="2500" i="1" dirty="0"/>
              <a:t>Required.</a:t>
            </a:r>
            <a:r>
              <a:rPr lang="en-US" sz="2500" dirty="0"/>
              <a:t> This is a big subject.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a:p>
            <a:endParaRPr lang="en-US" sz="2500" b="1" dirty="0"/>
          </a:p>
          <a:p>
            <a:r>
              <a:rPr lang="en-US" sz="2500" b="1" dirty="0"/>
              <a:t>Assignment operator and default value: </a:t>
            </a:r>
            <a:r>
              <a:rPr lang="en-US" sz="2500" i="1" dirty="0"/>
              <a:t>Optional.</a:t>
            </a:r>
            <a:r>
              <a:rPr lang="en-US" sz="2500" dirty="0"/>
              <a:t> Default values serve two valuable purposes. First, default values can provide significant ease-of-use improvements for the client. Second and more importantly, they protect the integrity of the system from being corrupted by missing or invalid values. A common example is the tendency to let numeric attributes default to zero. If the application ever attempts to divide using this value, you will have to handle resulting errors that could have been avoided easily with the use of a default.</a:t>
            </a:r>
          </a:p>
          <a:p>
            <a:endParaRPr lang="en-US" sz="2500" b="1" dirty="0"/>
          </a:p>
          <a:p>
            <a:r>
              <a:rPr lang="en-US" sz="2500" b="1" dirty="0"/>
              <a:t>Constraints: </a:t>
            </a:r>
            <a:r>
              <a:rPr lang="en-US" sz="2500" dirty="0"/>
              <a:t>Constraints express all the rules required to guarantee the integrity of this piece of information. Any time another object tries to alter the attribute value, it must pass the rules established in the constraints. The constraints are typically implemented/enforced in any method that attempts to set the attribute value.</a:t>
            </a:r>
          </a:p>
          <a:p>
            <a:endParaRPr lang="en-US" sz="2500" b="1" dirty="0"/>
          </a:p>
          <a:p>
            <a:r>
              <a:rPr lang="en-US" sz="2500" b="1" dirty="0"/>
              <a:t>Class level attribute (underlined attribute declaration): </a:t>
            </a:r>
            <a:r>
              <a:rPr lang="en-US" sz="2500" i="1" dirty="0"/>
              <a:t>Optional.</a:t>
            </a:r>
            <a:r>
              <a:rPr lang="en-US" sz="2500" dirty="0"/>
              <a:t> Denotes that all objects of the class share a single value for the attribute. (This is called a </a:t>
            </a:r>
            <a:r>
              <a:rPr lang="en-US" sz="2500" i="1" dirty="0"/>
              <a:t>static </a:t>
            </a:r>
            <a:r>
              <a:rPr lang="en-US" sz="2500" dirty="0"/>
              <a:t>value in Java.)</a:t>
            </a:r>
          </a:p>
          <a:p>
            <a:endParaRPr lang="en-US" sz="2500" dirty="0"/>
          </a:p>
          <a:p>
            <a:endParaRPr lang="en-US" sz="2500" dirty="0"/>
          </a:p>
          <a:p>
            <a:endParaRPr lang="en-US" sz="2500" dirty="0"/>
          </a:p>
        </p:txBody>
      </p:sp>
      <p:sp>
        <p:nvSpPr>
          <p:cNvPr id="3" name="Slide Number Placeholder 2"/>
          <p:cNvSpPr>
            <a:spLocks noGrp="1"/>
          </p:cNvSpPr>
          <p:nvPr>
            <p:ph type="sldNum" sz="quarter" idx="12"/>
          </p:nvPr>
        </p:nvSpPr>
        <p:spPr/>
        <p:txBody>
          <a:bodyPr/>
          <a:lstStyle/>
          <a:p>
            <a:pPr>
              <a:defRPr/>
            </a:pPr>
            <a:fld id="{630A540B-3803-460A-9E3B-C5534BD07F70}" type="slidenum">
              <a:rPr lang="en-US" smtClean="0"/>
              <a:pPr>
                <a:defRPr/>
              </a:pPr>
              <a:t>9</a:t>
            </a:fld>
            <a:endParaRPr lang="en-US"/>
          </a:p>
        </p:txBody>
      </p:sp>
    </p:spTree>
    <p:extLst>
      <p:ext uri="{BB962C8B-B14F-4D97-AF65-F5344CB8AC3E}">
        <p14:creationId xmlns:p14="http://schemas.microsoft.com/office/powerpoint/2010/main" val="274546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19629</TotalTime>
  <Words>3044</Words>
  <Application>Microsoft Office PowerPoint</Application>
  <PresentationFormat>On-screen Show (4:3)</PresentationFormat>
  <Paragraphs>263</Paragraphs>
  <Slides>46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Calibri</vt:lpstr>
      <vt:lpstr>Cambria</vt:lpstr>
      <vt:lpstr>Georgia</vt:lpstr>
      <vt:lpstr>Helvetica</vt:lpstr>
      <vt:lpstr>Monotype Sorts</vt:lpstr>
      <vt:lpstr>Times New Roman</vt:lpstr>
      <vt:lpstr>Wingdings</vt:lpstr>
      <vt:lpstr>Wingdings 2</vt:lpstr>
      <vt:lpstr>Civic</vt:lpstr>
      <vt:lpstr>Advance Database Management System UML Diagrams Tutorial</vt:lpstr>
      <vt:lpstr>Learning Objectives</vt:lpstr>
      <vt:lpstr> Class Diagram</vt:lpstr>
      <vt:lpstr>What is Class Diagram?</vt:lpstr>
      <vt:lpstr>Components of Class Diagram </vt:lpstr>
      <vt:lpstr>Why Class Diagram is necessary?</vt:lpstr>
      <vt:lpstr>The Class Symbol </vt:lpstr>
      <vt:lpstr>Attribute</vt:lpstr>
      <vt:lpstr> Attribute</vt:lpstr>
      <vt:lpstr>Operation</vt:lpstr>
      <vt:lpstr>Operation</vt:lpstr>
      <vt:lpstr>Class Notation</vt:lpstr>
      <vt:lpstr>      Association multiplicity </vt:lpstr>
      <vt:lpstr>Association multiplicity</vt:lpstr>
      <vt:lpstr>Association Class </vt:lpstr>
      <vt:lpstr>Reflexive Association </vt:lpstr>
      <vt:lpstr>Qualified Association</vt:lpstr>
      <vt:lpstr>Aggregation and Composition </vt:lpstr>
      <vt:lpstr>Aggregation and Composition </vt:lpstr>
      <vt:lpstr>Generalization</vt:lpstr>
      <vt:lpstr>Case Study: Class Diagram </vt:lpstr>
      <vt:lpstr> Use Case Diagram</vt:lpstr>
      <vt:lpstr>What is Use Case?</vt:lpstr>
      <vt:lpstr>What is Actor?</vt:lpstr>
      <vt:lpstr>Use Case Diagram</vt:lpstr>
      <vt:lpstr>Modeling the Requirements of a System</vt:lpstr>
      <vt:lpstr>Modeling the Requirements of a System</vt:lpstr>
      <vt:lpstr>Elements of Use Case Diagram</vt:lpstr>
      <vt:lpstr>Relationships in Use Case Diagram</vt:lpstr>
      <vt:lpstr>Actors</vt:lpstr>
      <vt:lpstr>Notation of Actors</vt:lpstr>
      <vt:lpstr>Dependency</vt:lpstr>
      <vt:lpstr>&lt;&lt;include&gt;&gt; &amp; &lt;&lt;extend&gt;&gt;</vt:lpstr>
      <vt:lpstr>Generalization</vt:lpstr>
      <vt:lpstr>Case Study: Use Case Diagram </vt:lpstr>
      <vt:lpstr> Activity Diagram</vt:lpstr>
      <vt:lpstr>Learning Objectives</vt:lpstr>
      <vt:lpstr>Activity Diagram</vt:lpstr>
      <vt:lpstr>Guard Condition</vt:lpstr>
      <vt:lpstr>Decision</vt:lpstr>
      <vt:lpstr>Merge Point</vt:lpstr>
      <vt:lpstr>Start and End</vt:lpstr>
      <vt:lpstr>Concurrency</vt:lpstr>
      <vt:lpstr>Concurrency</vt:lpstr>
      <vt:lpstr>Case Study: Activity Diagram</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dc:title>
  <dc:subject>OOAD</dc:subject>
  <dc:creator>Juena Ahmed Noshin</dc:creator>
  <cp:lastModifiedBy>Juena Ahmed Noshin</cp:lastModifiedBy>
  <cp:revision>324</cp:revision>
  <cp:lastPrinted>1999-06-28T19:27:31Z</cp:lastPrinted>
  <dcterms:created xsi:type="dcterms:W3CDTF">1999-11-04T22:02:40Z</dcterms:created>
  <dcterms:modified xsi:type="dcterms:W3CDTF">2023-07-04T07:51:20Z</dcterms:modified>
</cp:coreProperties>
</file>