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4"/>
  </p:notesMasterIdLst>
  <p:sldIdLst>
    <p:sldId id="330" r:id="rId2"/>
    <p:sldId id="313" r:id="rId3"/>
    <p:sldId id="342" r:id="rId4"/>
    <p:sldId id="277" r:id="rId5"/>
    <p:sldId id="273" r:id="rId6"/>
    <p:sldId id="278" r:id="rId7"/>
    <p:sldId id="279" r:id="rId8"/>
    <p:sldId id="343" r:id="rId9"/>
    <p:sldId id="274" r:id="rId10"/>
    <p:sldId id="259" r:id="rId11"/>
    <p:sldId id="345" r:id="rId12"/>
    <p:sldId id="261" r:id="rId13"/>
    <p:sldId id="329" r:id="rId14"/>
    <p:sldId id="301" r:id="rId15"/>
    <p:sldId id="331" r:id="rId16"/>
    <p:sldId id="302" r:id="rId17"/>
    <p:sldId id="303" r:id="rId18"/>
    <p:sldId id="335" r:id="rId19"/>
    <p:sldId id="305" r:id="rId20"/>
    <p:sldId id="284" r:id="rId21"/>
    <p:sldId id="308" r:id="rId22"/>
    <p:sldId id="320" r:id="rId23"/>
    <p:sldId id="315" r:id="rId24"/>
    <p:sldId id="314" r:id="rId25"/>
    <p:sldId id="328" r:id="rId26"/>
    <p:sldId id="288" r:id="rId27"/>
    <p:sldId id="289" r:id="rId28"/>
    <p:sldId id="319" r:id="rId29"/>
    <p:sldId id="347" r:id="rId30"/>
    <p:sldId id="290" r:id="rId31"/>
    <p:sldId id="333"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309C7F-A53C-4F3E-AD21-66AFF5828356}" v="38" dt="2025-04-01T12:09:34.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AC55AD6D-EA96-421B-910D-B08E5C7E36EF}"/>
    <pc:docChg chg="undo custSel addSld modSld">
      <pc:chgData name="Juena Ahmed Noshin" userId="df4442bb-949b-4849-8a28-5716394ec665" providerId="ADAL" clId="{AC55AD6D-EA96-421B-910D-B08E5C7E36EF}" dt="2025-01-14T02:40:02.346" v="173" actId="207"/>
      <pc:docMkLst>
        <pc:docMk/>
      </pc:docMkLst>
      <pc:sldChg chg="addSp delSp modSp add mod">
        <pc:chgData name="Juena Ahmed Noshin" userId="df4442bb-949b-4849-8a28-5716394ec665" providerId="ADAL" clId="{AC55AD6D-EA96-421B-910D-B08E5C7E36EF}" dt="2025-01-14T02:40:02.346" v="173" actId="207"/>
        <pc:sldMkLst>
          <pc:docMk/>
          <pc:sldMk cId="2979147160" sldId="335"/>
        </pc:sldMkLst>
        <pc:spChg chg="mod">
          <ac:chgData name="Juena Ahmed Noshin" userId="df4442bb-949b-4849-8a28-5716394ec665" providerId="ADAL" clId="{AC55AD6D-EA96-421B-910D-B08E5C7E36EF}" dt="2025-01-14T02:38:14.716" v="153" actId="1076"/>
          <ac:spMkLst>
            <pc:docMk/>
            <pc:sldMk cId="2979147160" sldId="335"/>
            <ac:spMk id="3" creationId="{00000000-0000-0000-0000-000000000000}"/>
          </ac:spMkLst>
        </pc:spChg>
        <pc:spChg chg="mod">
          <ac:chgData name="Juena Ahmed Noshin" userId="df4442bb-949b-4849-8a28-5716394ec665" providerId="ADAL" clId="{AC55AD6D-EA96-421B-910D-B08E5C7E36EF}" dt="2025-01-14T02:40:02.346" v="173" actId="207"/>
          <ac:spMkLst>
            <pc:docMk/>
            <pc:sldMk cId="2979147160" sldId="335"/>
            <ac:spMk id="5" creationId="{00000000-0000-0000-0000-000000000000}"/>
          </ac:spMkLst>
        </pc:spChg>
        <pc:graphicFrameChg chg="add mod modGraphic">
          <ac:chgData name="Juena Ahmed Noshin" userId="df4442bb-949b-4849-8a28-5716394ec665" providerId="ADAL" clId="{AC55AD6D-EA96-421B-910D-B08E5C7E36EF}" dt="2025-01-14T02:39:25.366" v="167" actId="13926"/>
          <ac:graphicFrameMkLst>
            <pc:docMk/>
            <pc:sldMk cId="2979147160" sldId="335"/>
            <ac:graphicFrameMk id="6" creationId="{4B7BF914-07E9-FBD1-9315-E118F6BA906D}"/>
          </ac:graphicFrameMkLst>
        </pc:graphicFrameChg>
      </pc:sldChg>
    </pc:docChg>
  </pc:docChgLst>
  <pc:docChgLst>
    <pc:chgData name="Juena Ahmed Noshin" userId="df4442bb-949b-4849-8a28-5716394ec665" providerId="ADAL" clId="{588F09E7-2715-414B-9A8F-55CEEA389DA0}"/>
    <pc:docChg chg="undo custSel delSld modSld">
      <pc:chgData name="Juena Ahmed Noshin" userId="df4442bb-949b-4849-8a28-5716394ec665" providerId="ADAL" clId="{588F09E7-2715-414B-9A8F-55CEEA389DA0}" dt="2023-06-18T03:21:37.343" v="157"/>
      <pc:docMkLst>
        <pc:docMk/>
      </pc:docMkLst>
      <pc:sldChg chg="modSp mod">
        <pc:chgData name="Juena Ahmed Noshin" userId="df4442bb-949b-4849-8a28-5716394ec665" providerId="ADAL" clId="{588F09E7-2715-414B-9A8F-55CEEA389DA0}" dt="2023-06-07T03:39:25.141" v="80" actId="20577"/>
        <pc:sldMkLst>
          <pc:docMk/>
          <pc:sldMk cId="2413320571" sldId="301"/>
        </pc:sldMkLst>
      </pc:sldChg>
      <pc:sldChg chg="modSp">
        <pc:chgData name="Juena Ahmed Noshin" userId="df4442bb-949b-4849-8a28-5716394ec665" providerId="ADAL" clId="{588F09E7-2715-414B-9A8F-55CEEA389DA0}" dt="2023-06-05T03:49:46.278" v="9" actId="20577"/>
        <pc:sldMkLst>
          <pc:docMk/>
          <pc:sldMk cId="2890925244" sldId="313"/>
        </pc:sldMkLst>
      </pc:sldChg>
      <pc:sldChg chg="modSp mod">
        <pc:chgData name="Juena Ahmed Noshin" userId="df4442bb-949b-4849-8a28-5716394ec665" providerId="ADAL" clId="{588F09E7-2715-414B-9A8F-55CEEA389DA0}" dt="2023-06-18T03:21:37.343" v="157"/>
        <pc:sldMkLst>
          <pc:docMk/>
          <pc:sldMk cId="672146418" sldId="327"/>
        </pc:sldMkLst>
      </pc:sldChg>
      <pc:sldChg chg="del">
        <pc:chgData name="Juena Ahmed Noshin" userId="df4442bb-949b-4849-8a28-5716394ec665" providerId="ADAL" clId="{588F09E7-2715-414B-9A8F-55CEEA389DA0}" dt="2023-06-07T03:40:36.748" v="81" actId="47"/>
        <pc:sldMkLst>
          <pc:docMk/>
          <pc:sldMk cId="2699111154" sldId="335"/>
        </pc:sldMkLst>
      </pc:sldChg>
    </pc:docChg>
  </pc:docChgLst>
  <pc:docChgLst>
    <pc:chgData name="Juena Ahmed Noshin" userId="df4442bb-949b-4849-8a28-5716394ec665" providerId="ADAL" clId="{2A0DF830-F20F-4F8F-A460-8BCF4830EAD9}"/>
    <pc:docChg chg="modSld">
      <pc:chgData name="Juena Ahmed Noshin" userId="df4442bb-949b-4849-8a28-5716394ec665" providerId="ADAL" clId="{2A0DF830-F20F-4F8F-A460-8BCF4830EAD9}" dt="2023-06-19T08:25:30.364" v="32" actId="14100"/>
      <pc:docMkLst>
        <pc:docMk/>
      </pc:docMkLst>
      <pc:sldChg chg="modSp mod">
        <pc:chgData name="Juena Ahmed Noshin" userId="df4442bb-949b-4849-8a28-5716394ec665" providerId="ADAL" clId="{2A0DF830-F20F-4F8F-A460-8BCF4830EAD9}" dt="2023-06-19T08:25:30.364" v="32" actId="14100"/>
        <pc:sldMkLst>
          <pc:docMk/>
          <pc:sldMk cId="672146418" sldId="327"/>
        </pc:sldMkLst>
      </pc:sldChg>
    </pc:docChg>
  </pc:docChgLst>
  <pc:docChgLst>
    <pc:chgData name="Juena Ahmed Noshin" userId="df4442bb-949b-4849-8a28-5716394ec665" providerId="ADAL" clId="{C6830825-BCA2-4E8A-B67C-3BA6804BD72B}"/>
    <pc:docChg chg="addSld delSld modSld">
      <pc:chgData name="Juena Ahmed Noshin" userId="df4442bb-949b-4849-8a28-5716394ec665" providerId="ADAL" clId="{C6830825-BCA2-4E8A-B67C-3BA6804BD72B}" dt="2022-09-27T05:17:57.987" v="148" actId="47"/>
      <pc:docMkLst>
        <pc:docMk/>
      </pc:docMkLst>
      <pc:sldChg chg="del">
        <pc:chgData name="Juena Ahmed Noshin" userId="df4442bb-949b-4849-8a28-5716394ec665" providerId="ADAL" clId="{C6830825-BCA2-4E8A-B67C-3BA6804BD72B}" dt="2022-09-27T05:17:57.987" v="148" actId="47"/>
        <pc:sldMkLst>
          <pc:docMk/>
          <pc:sldMk cId="0" sldId="267"/>
        </pc:sldMkLst>
      </pc:sldChg>
      <pc:sldChg chg="del">
        <pc:chgData name="Juena Ahmed Noshin" userId="df4442bb-949b-4849-8a28-5716394ec665" providerId="ADAL" clId="{C6830825-BCA2-4E8A-B67C-3BA6804BD72B}" dt="2022-09-26T07:27:57.869" v="5" actId="47"/>
        <pc:sldMkLst>
          <pc:docMk/>
          <pc:sldMk cId="1203517269" sldId="270"/>
        </pc:sldMkLst>
      </pc:sldChg>
      <pc:sldChg chg="del">
        <pc:chgData name="Juena Ahmed Noshin" userId="df4442bb-949b-4849-8a28-5716394ec665" providerId="ADAL" clId="{C6830825-BCA2-4E8A-B67C-3BA6804BD72B}" dt="2022-09-26T07:27:40.409" v="3" actId="47"/>
        <pc:sldMkLst>
          <pc:docMk/>
          <pc:sldMk cId="0" sldId="276"/>
        </pc:sldMkLst>
      </pc:sldChg>
      <pc:sldChg chg="del">
        <pc:chgData name="Juena Ahmed Noshin" userId="df4442bb-949b-4849-8a28-5716394ec665" providerId="ADAL" clId="{C6830825-BCA2-4E8A-B67C-3BA6804BD72B}" dt="2022-09-26T07:27:52.422" v="4" actId="47"/>
        <pc:sldMkLst>
          <pc:docMk/>
          <pc:sldMk cId="3022041233" sldId="300"/>
        </pc:sldMkLst>
      </pc:sldChg>
      <pc:sldChg chg="modSp add mod">
        <pc:chgData name="Juena Ahmed Noshin" userId="df4442bb-949b-4849-8a28-5716394ec665" providerId="ADAL" clId="{C6830825-BCA2-4E8A-B67C-3BA6804BD72B}" dt="2022-09-27T04:21:08.021" v="42" actId="20577"/>
        <pc:sldMkLst>
          <pc:docMk/>
          <pc:sldMk cId="1070689910" sldId="303"/>
        </pc:sldMkLst>
      </pc:sldChg>
      <pc:sldChg chg="del">
        <pc:chgData name="Juena Ahmed Noshin" userId="df4442bb-949b-4849-8a28-5716394ec665" providerId="ADAL" clId="{C6830825-BCA2-4E8A-B67C-3BA6804BD72B}" dt="2022-09-27T02:21:25.439" v="9" actId="47"/>
        <pc:sldMkLst>
          <pc:docMk/>
          <pc:sldMk cId="1308182097" sldId="304"/>
        </pc:sldMkLst>
      </pc:sldChg>
      <pc:sldChg chg="del">
        <pc:chgData name="Juena Ahmed Noshin" userId="df4442bb-949b-4849-8a28-5716394ec665" providerId="ADAL" clId="{C6830825-BCA2-4E8A-B67C-3BA6804BD72B}" dt="2022-09-27T02:21:18.694" v="8" actId="47"/>
        <pc:sldMkLst>
          <pc:docMk/>
          <pc:sldMk cId="1308182097" sldId="317"/>
        </pc:sldMkLst>
      </pc:sldChg>
      <pc:sldChg chg="modSp mod">
        <pc:chgData name="Juena Ahmed Noshin" userId="df4442bb-949b-4849-8a28-5716394ec665" providerId="ADAL" clId="{C6830825-BCA2-4E8A-B67C-3BA6804BD72B}" dt="2022-09-27T05:15:58.771" v="146" actId="20577"/>
        <pc:sldMkLst>
          <pc:docMk/>
          <pc:sldMk cId="672146418" sldId="327"/>
        </pc:sldMkLst>
      </pc:sldChg>
      <pc:sldChg chg="add">
        <pc:chgData name="Juena Ahmed Noshin" userId="df4442bb-949b-4849-8a28-5716394ec665" providerId="ADAL" clId="{C6830825-BCA2-4E8A-B67C-3BA6804BD72B}" dt="2022-09-26T07:23:37.786" v="0"/>
        <pc:sldMkLst>
          <pc:docMk/>
          <pc:sldMk cId="4167818268" sldId="329"/>
        </pc:sldMkLst>
      </pc:sldChg>
      <pc:sldChg chg="add">
        <pc:chgData name="Juena Ahmed Noshin" userId="df4442bb-949b-4849-8a28-5716394ec665" providerId="ADAL" clId="{C6830825-BCA2-4E8A-B67C-3BA6804BD72B}" dt="2022-09-26T07:24:11.667" v="1"/>
        <pc:sldMkLst>
          <pc:docMk/>
          <pc:sldMk cId="0" sldId="330"/>
        </pc:sldMkLst>
      </pc:sldChg>
      <pc:sldChg chg="add">
        <pc:chgData name="Juena Ahmed Noshin" userId="df4442bb-949b-4849-8a28-5716394ec665" providerId="ADAL" clId="{C6830825-BCA2-4E8A-B67C-3BA6804BD72B}" dt="2022-09-26T07:25:09.262" v="2"/>
        <pc:sldMkLst>
          <pc:docMk/>
          <pc:sldMk cId="1502575842" sldId="331"/>
        </pc:sldMkLst>
      </pc:sldChg>
      <pc:sldChg chg="modSp add mod">
        <pc:chgData name="Juena Ahmed Noshin" userId="df4442bb-949b-4849-8a28-5716394ec665" providerId="ADAL" clId="{C6830825-BCA2-4E8A-B67C-3BA6804BD72B}" dt="2022-09-27T04:21:19.472" v="69" actId="20577"/>
        <pc:sldMkLst>
          <pc:docMk/>
          <pc:sldMk cId="1740688929" sldId="332"/>
        </pc:sldMkLst>
      </pc:sldChg>
      <pc:sldChg chg="add">
        <pc:chgData name="Juena Ahmed Noshin" userId="df4442bb-949b-4849-8a28-5716394ec665" providerId="ADAL" clId="{C6830825-BCA2-4E8A-B67C-3BA6804BD72B}" dt="2022-09-27T05:17:17.218" v="147"/>
        <pc:sldMkLst>
          <pc:docMk/>
          <pc:sldMk cId="0" sldId="333"/>
        </pc:sldMkLst>
      </pc:sldChg>
    </pc:docChg>
  </pc:docChgLst>
  <pc:docChgLst>
    <pc:chgData name="Juena Ahmed Noshin" userId="df4442bb-949b-4849-8a28-5716394ec665" providerId="ADAL" clId="{6FA47E1A-D225-465D-AF73-97550129881F}"/>
    <pc:docChg chg="addSld delSld modSld">
      <pc:chgData name="Juena Ahmed Noshin" userId="df4442bb-949b-4849-8a28-5716394ec665" providerId="ADAL" clId="{6FA47E1A-D225-465D-AF73-97550129881F}" dt="2024-11-10T02:50:53.855" v="419" actId="47"/>
      <pc:docMkLst>
        <pc:docMk/>
      </pc:docMkLst>
      <pc:sldChg chg="modSp mod">
        <pc:chgData name="Juena Ahmed Noshin" userId="df4442bb-949b-4849-8a28-5716394ec665" providerId="ADAL" clId="{6FA47E1A-D225-465D-AF73-97550129881F}" dt="2024-11-09T03:08:23.038" v="418" actId="20577"/>
        <pc:sldMkLst>
          <pc:docMk/>
          <pc:sldMk cId="1070689910" sldId="303"/>
        </pc:sldMkLst>
      </pc:sldChg>
      <pc:sldChg chg="modSp mod">
        <pc:chgData name="Juena Ahmed Noshin" userId="df4442bb-949b-4849-8a28-5716394ec665" providerId="ADAL" clId="{6FA47E1A-D225-465D-AF73-97550129881F}" dt="2024-10-31T03:06:47.633" v="210" actId="20577"/>
        <pc:sldMkLst>
          <pc:docMk/>
          <pc:sldMk cId="1502575842" sldId="331"/>
        </pc:sldMkLst>
      </pc:sldChg>
      <pc:sldChg chg="modSp del mod">
        <pc:chgData name="Juena Ahmed Noshin" userId="df4442bb-949b-4849-8a28-5716394ec665" providerId="ADAL" clId="{6FA47E1A-D225-465D-AF73-97550129881F}" dt="2024-11-10T02:50:53.855" v="419" actId="47"/>
        <pc:sldMkLst>
          <pc:docMk/>
          <pc:sldMk cId="932248990" sldId="344"/>
        </pc:sldMkLst>
      </pc:sldChg>
      <pc:sldChg chg="modSp add mod">
        <pc:chgData name="Juena Ahmed Noshin" userId="df4442bb-949b-4849-8a28-5716394ec665" providerId="ADAL" clId="{6FA47E1A-D225-465D-AF73-97550129881F}" dt="2024-11-03T07:44:06.428" v="289" actId="20577"/>
        <pc:sldMkLst>
          <pc:docMk/>
          <pc:sldMk cId="3640314860" sldId="346"/>
        </pc:sldMkLst>
      </pc:sldChg>
    </pc:docChg>
  </pc:docChgLst>
  <pc:docChgLst>
    <pc:chgData name="Juena Ahmed Noshin" userId="df4442bb-949b-4849-8a28-5716394ec665" providerId="ADAL" clId="{3F23AC9C-D65D-4618-A911-8926D1696457}"/>
    <pc:docChg chg="undo custSel addSld modSld">
      <pc:chgData name="Juena Ahmed Noshin" userId="df4442bb-949b-4849-8a28-5716394ec665" providerId="ADAL" clId="{3F23AC9C-D65D-4618-A911-8926D1696457}" dt="2024-09-01T05:06:37.316" v="397" actId="20577"/>
      <pc:docMkLst>
        <pc:docMk/>
      </pc:docMkLst>
      <pc:sldChg chg="modSp mod">
        <pc:chgData name="Juena Ahmed Noshin" userId="df4442bb-949b-4849-8a28-5716394ec665" providerId="ADAL" clId="{3F23AC9C-D65D-4618-A911-8926D1696457}" dt="2024-08-18T03:05:16.784" v="4" actId="20577"/>
        <pc:sldMkLst>
          <pc:docMk/>
          <pc:sldMk cId="1000630834" sldId="302"/>
        </pc:sldMkLst>
      </pc:sldChg>
      <pc:sldChg chg="delSp modSp add mod">
        <pc:chgData name="Juena Ahmed Noshin" userId="df4442bb-949b-4849-8a28-5716394ec665" providerId="ADAL" clId="{3F23AC9C-D65D-4618-A911-8926D1696457}" dt="2024-09-01T05:06:37.316" v="397" actId="20577"/>
        <pc:sldMkLst>
          <pc:docMk/>
          <pc:sldMk cId="3601188193" sldId="346"/>
        </pc:sldMkLst>
      </pc:sldChg>
    </pc:docChg>
  </pc:docChgLst>
  <pc:docChgLst>
    <pc:chgData name="Juena Ahmed Noshin" userId="df4442bb-949b-4849-8a28-5716394ec665" providerId="ADAL" clId="{72D0ABE1-3A6F-4685-8142-EACFD4B96850}"/>
    <pc:docChg chg="undo custSel delSld modSld">
      <pc:chgData name="Juena Ahmed Noshin" userId="df4442bb-949b-4849-8a28-5716394ec665" providerId="ADAL" clId="{72D0ABE1-3A6F-4685-8142-EACFD4B96850}" dt="2023-01-22T02:45:00.419" v="653" actId="20577"/>
      <pc:docMkLst>
        <pc:docMk/>
      </pc:docMkLst>
      <pc:sldChg chg="modSp mod">
        <pc:chgData name="Juena Ahmed Noshin" userId="df4442bb-949b-4849-8a28-5716394ec665" providerId="ADAL" clId="{72D0ABE1-3A6F-4685-8142-EACFD4B96850}" dt="2023-01-22T02:35:11.875" v="284" actId="20577"/>
        <pc:sldMkLst>
          <pc:docMk/>
          <pc:sldMk cId="481527686" sldId="261"/>
        </pc:sldMkLst>
      </pc:sldChg>
      <pc:sldChg chg="modSp mod">
        <pc:chgData name="Juena Ahmed Noshin" userId="df4442bb-949b-4849-8a28-5716394ec665" providerId="ADAL" clId="{72D0ABE1-3A6F-4685-8142-EACFD4B96850}" dt="2023-01-22T02:44:30.299" v="610" actId="20577"/>
        <pc:sldMkLst>
          <pc:docMk/>
          <pc:sldMk cId="4011076410" sldId="284"/>
        </pc:sldMkLst>
      </pc:sldChg>
      <pc:sldChg chg="modSp mod">
        <pc:chgData name="Juena Ahmed Noshin" userId="df4442bb-949b-4849-8a28-5716394ec665" providerId="ADAL" clId="{72D0ABE1-3A6F-4685-8142-EACFD4B96850}" dt="2023-01-22T02:43:25.275" v="512" actId="20577"/>
        <pc:sldMkLst>
          <pc:docMk/>
          <pc:sldMk cId="1203517269" sldId="290"/>
        </pc:sldMkLst>
      </pc:sldChg>
      <pc:sldChg chg="modSp mod">
        <pc:chgData name="Juena Ahmed Noshin" userId="df4442bb-949b-4849-8a28-5716394ec665" providerId="ADAL" clId="{72D0ABE1-3A6F-4685-8142-EACFD4B96850}" dt="2023-01-22T02:41:24.537" v="507" actId="20577"/>
        <pc:sldMkLst>
          <pc:docMk/>
          <pc:sldMk cId="2413320571" sldId="301"/>
        </pc:sldMkLst>
      </pc:sldChg>
      <pc:sldChg chg="addSp modSp mod">
        <pc:chgData name="Juena Ahmed Noshin" userId="df4442bb-949b-4849-8a28-5716394ec665" providerId="ADAL" clId="{72D0ABE1-3A6F-4685-8142-EACFD4B96850}" dt="2023-01-22T02:31:37.468" v="151" actId="20577"/>
        <pc:sldMkLst>
          <pc:docMk/>
          <pc:sldMk cId="1070689910" sldId="303"/>
        </pc:sldMkLst>
      </pc:sldChg>
      <pc:sldChg chg="modSp">
        <pc:chgData name="Juena Ahmed Noshin" userId="df4442bb-949b-4849-8a28-5716394ec665" providerId="ADAL" clId="{72D0ABE1-3A6F-4685-8142-EACFD4B96850}" dt="2023-01-22T02:22:20.878" v="9" actId="20577"/>
        <pc:sldMkLst>
          <pc:docMk/>
          <pc:sldMk cId="2890925244" sldId="313"/>
        </pc:sldMkLst>
      </pc:sldChg>
      <pc:sldChg chg="modSp mod">
        <pc:chgData name="Juena Ahmed Noshin" userId="df4442bb-949b-4849-8a28-5716394ec665" providerId="ADAL" clId="{72D0ABE1-3A6F-4685-8142-EACFD4B96850}" dt="2023-01-22T02:36:30.665" v="314" actId="20577"/>
        <pc:sldMkLst>
          <pc:docMk/>
          <pc:sldMk cId="3714637856" sldId="314"/>
        </pc:sldMkLst>
      </pc:sldChg>
      <pc:sldChg chg="modSp mod">
        <pc:chgData name="Juena Ahmed Noshin" userId="df4442bb-949b-4849-8a28-5716394ec665" providerId="ADAL" clId="{72D0ABE1-3A6F-4685-8142-EACFD4B96850}" dt="2023-01-22T02:27:07.169" v="74" actId="20577"/>
        <pc:sldMkLst>
          <pc:docMk/>
          <pc:sldMk cId="672146418" sldId="327"/>
        </pc:sldMkLst>
      </pc:sldChg>
      <pc:sldChg chg="modSp mod">
        <pc:chgData name="Juena Ahmed Noshin" userId="df4442bb-949b-4849-8a28-5716394ec665" providerId="ADAL" clId="{72D0ABE1-3A6F-4685-8142-EACFD4B96850}" dt="2023-01-22T02:45:00.419" v="653" actId="20577"/>
        <pc:sldMkLst>
          <pc:docMk/>
          <pc:sldMk cId="2706176899" sldId="328"/>
        </pc:sldMkLst>
      </pc:sldChg>
      <pc:sldChg chg="modSp mod">
        <pc:chgData name="Juena Ahmed Noshin" userId="df4442bb-949b-4849-8a28-5716394ec665" providerId="ADAL" clId="{72D0ABE1-3A6F-4685-8142-EACFD4B96850}" dt="2023-01-22T02:42:00.780" v="508" actId="33524"/>
        <pc:sldMkLst>
          <pc:docMk/>
          <pc:sldMk cId="1502575842" sldId="331"/>
        </pc:sldMkLst>
      </pc:sldChg>
      <pc:sldChg chg="del">
        <pc:chgData name="Juena Ahmed Noshin" userId="df4442bb-949b-4849-8a28-5716394ec665" providerId="ADAL" clId="{72D0ABE1-3A6F-4685-8142-EACFD4B96850}" dt="2023-01-22T02:25:12.131" v="42" actId="47"/>
        <pc:sldMkLst>
          <pc:docMk/>
          <pc:sldMk cId="1740688929" sldId="332"/>
        </pc:sldMkLst>
      </pc:sldChg>
      <pc:sldChg chg="modSp mod">
        <pc:chgData name="Juena Ahmed Noshin" userId="df4442bb-949b-4849-8a28-5716394ec665" providerId="ADAL" clId="{72D0ABE1-3A6F-4685-8142-EACFD4B96850}" dt="2023-01-22T02:24:45.252" v="41" actId="20577"/>
        <pc:sldMkLst>
          <pc:docMk/>
          <pc:sldMk cId="1701784307" sldId="334"/>
        </pc:sldMkLst>
      </pc:sldChg>
    </pc:docChg>
  </pc:docChgLst>
  <pc:docChgLst>
    <pc:chgData name="Juena Ahmed Noshin" userId="df4442bb-949b-4849-8a28-5716394ec665" providerId="ADAL" clId="{1921257C-CA53-4C6D-8AFA-CF5225C5DE5D}"/>
    <pc:docChg chg="undo custSel addSld modSld">
      <pc:chgData name="Juena Ahmed Noshin" userId="df4442bb-949b-4849-8a28-5716394ec665" providerId="ADAL" clId="{1921257C-CA53-4C6D-8AFA-CF5225C5DE5D}" dt="2022-12-13T02:43:31.973" v="123" actId="1076"/>
      <pc:docMkLst>
        <pc:docMk/>
      </pc:docMkLst>
      <pc:sldChg chg="modSp mod">
        <pc:chgData name="Juena Ahmed Noshin" userId="df4442bb-949b-4849-8a28-5716394ec665" providerId="ADAL" clId="{1921257C-CA53-4C6D-8AFA-CF5225C5DE5D}" dt="2022-12-13T02:41:13.812" v="51" actId="20577"/>
        <pc:sldMkLst>
          <pc:docMk/>
          <pc:sldMk cId="1740688929" sldId="332"/>
        </pc:sldMkLst>
      </pc:sldChg>
      <pc:sldChg chg="addSp modSp add mod">
        <pc:chgData name="Juena Ahmed Noshin" userId="df4442bb-949b-4849-8a28-5716394ec665" providerId="ADAL" clId="{1921257C-CA53-4C6D-8AFA-CF5225C5DE5D}" dt="2022-12-13T02:43:31.973" v="123" actId="1076"/>
        <pc:sldMkLst>
          <pc:docMk/>
          <pc:sldMk cId="1701784307" sldId="334"/>
        </pc:sldMkLst>
      </pc:sldChg>
    </pc:docChg>
  </pc:docChgLst>
  <pc:docChgLst>
    <pc:chgData name="Juena Ahmed Noshin" userId="df4442bb-949b-4849-8a28-5716394ec665" providerId="ADAL" clId="{64DF10FE-A67A-42EC-9943-9C72DB495E4E}"/>
    <pc:docChg chg="undo custSel addSld delSld modSld">
      <pc:chgData name="Juena Ahmed Noshin" userId="df4442bb-949b-4849-8a28-5716394ec665" providerId="ADAL" clId="{64DF10FE-A67A-42EC-9943-9C72DB495E4E}" dt="2024-06-22T04:15:31.747" v="828" actId="47"/>
      <pc:docMkLst>
        <pc:docMk/>
      </pc:docMkLst>
      <pc:sldChg chg="modSp del mod">
        <pc:chgData name="Juena Ahmed Noshin" userId="df4442bb-949b-4849-8a28-5716394ec665" providerId="ADAL" clId="{64DF10FE-A67A-42EC-9943-9C72DB495E4E}" dt="2024-06-22T04:15:31.747" v="828" actId="47"/>
        <pc:sldMkLst>
          <pc:docMk/>
          <pc:sldMk cId="2099307745" sldId="260"/>
        </pc:sldMkLst>
      </pc:sldChg>
      <pc:sldChg chg="modSp mod">
        <pc:chgData name="Juena Ahmed Noshin" userId="df4442bb-949b-4849-8a28-5716394ec665" providerId="ADAL" clId="{64DF10FE-A67A-42EC-9943-9C72DB495E4E}" dt="2024-06-02T03:55:01.913" v="370" actId="20577"/>
        <pc:sldMkLst>
          <pc:docMk/>
          <pc:sldMk cId="2413320571" sldId="301"/>
        </pc:sldMkLst>
      </pc:sldChg>
      <pc:sldChg chg="modSp mod">
        <pc:chgData name="Juena Ahmed Noshin" userId="df4442bb-949b-4849-8a28-5716394ec665" providerId="ADAL" clId="{64DF10FE-A67A-42EC-9943-9C72DB495E4E}" dt="2024-06-12T07:00:58.823" v="816" actId="20577"/>
        <pc:sldMkLst>
          <pc:docMk/>
          <pc:sldMk cId="1070689910" sldId="303"/>
        </pc:sldMkLst>
      </pc:sldChg>
      <pc:sldChg chg="modSp">
        <pc:chgData name="Juena Ahmed Noshin" userId="df4442bb-949b-4849-8a28-5716394ec665" providerId="ADAL" clId="{64DF10FE-A67A-42EC-9943-9C72DB495E4E}" dt="2024-06-02T03:33:07.265" v="11" actId="20577"/>
        <pc:sldMkLst>
          <pc:docMk/>
          <pc:sldMk cId="2890925244" sldId="313"/>
        </pc:sldMkLst>
      </pc:sldChg>
      <pc:sldChg chg="modSp mod">
        <pc:chgData name="Juena Ahmed Noshin" userId="df4442bb-949b-4849-8a28-5716394ec665" providerId="ADAL" clId="{64DF10FE-A67A-42EC-9943-9C72DB495E4E}" dt="2024-06-02T05:01:22.826" v="408" actId="20577"/>
        <pc:sldMkLst>
          <pc:docMk/>
          <pc:sldMk cId="1502575842" sldId="331"/>
        </pc:sldMkLst>
      </pc:sldChg>
      <pc:sldChg chg="del">
        <pc:chgData name="Juena Ahmed Noshin" userId="df4442bb-949b-4849-8a28-5716394ec665" providerId="ADAL" clId="{64DF10FE-A67A-42EC-9943-9C72DB495E4E}" dt="2024-06-02T03:53:50.133" v="339" actId="47"/>
        <pc:sldMkLst>
          <pc:docMk/>
          <pc:sldMk cId="2979147160" sldId="335"/>
        </pc:sldMkLst>
      </pc:sldChg>
      <pc:sldChg chg="modSp mod">
        <pc:chgData name="Juena Ahmed Noshin" userId="df4442bb-949b-4849-8a28-5716394ec665" providerId="ADAL" clId="{64DF10FE-A67A-42EC-9943-9C72DB495E4E}" dt="2024-06-22T04:01:22.036" v="824" actId="6549"/>
        <pc:sldMkLst>
          <pc:docMk/>
          <pc:sldMk cId="932248990" sldId="344"/>
        </pc:sldMkLst>
      </pc:sldChg>
      <pc:sldChg chg="del">
        <pc:chgData name="Juena Ahmed Noshin" userId="df4442bb-949b-4849-8a28-5716394ec665" providerId="ADAL" clId="{64DF10FE-A67A-42EC-9943-9C72DB495E4E}" dt="2024-06-02T03:55:55.994" v="371" actId="47"/>
        <pc:sldMkLst>
          <pc:docMk/>
          <pc:sldMk cId="1082459233" sldId="345"/>
        </pc:sldMkLst>
      </pc:sldChg>
      <pc:sldChg chg="add">
        <pc:chgData name="Juena Ahmed Noshin" userId="df4442bb-949b-4849-8a28-5716394ec665" providerId="ADAL" clId="{64DF10FE-A67A-42EC-9943-9C72DB495E4E}" dt="2024-06-22T04:14:16.629" v="827"/>
        <pc:sldMkLst>
          <pc:docMk/>
          <pc:sldMk cId="1120717913" sldId="345"/>
        </pc:sldMkLst>
      </pc:sldChg>
      <pc:sldChg chg="add del">
        <pc:chgData name="Juena Ahmed Noshin" userId="df4442bb-949b-4849-8a28-5716394ec665" providerId="ADAL" clId="{64DF10FE-A67A-42EC-9943-9C72DB495E4E}" dt="2024-06-22T04:14:03.095" v="826"/>
        <pc:sldMkLst>
          <pc:docMk/>
          <pc:sldMk cId="3795796648" sldId="345"/>
        </pc:sldMkLst>
      </pc:sldChg>
    </pc:docChg>
  </pc:docChgLst>
  <pc:docChgLst>
    <pc:chgData name="Juena Ahmed Noshin" userId="df4442bb-949b-4849-8a28-5716394ec665" providerId="ADAL" clId="{83CF4196-AE50-4052-97D3-EDE8C5264463}"/>
    <pc:docChg chg="undo custSel addSld modSld">
      <pc:chgData name="Juena Ahmed Noshin" userId="df4442bb-949b-4849-8a28-5716394ec665" providerId="ADAL" clId="{83CF4196-AE50-4052-97D3-EDE8C5264463}" dt="2023-08-14T09:26:00.834" v="223" actId="14100"/>
      <pc:docMkLst>
        <pc:docMk/>
      </pc:docMkLst>
      <pc:sldChg chg="modSp add mod">
        <pc:chgData name="Juena Ahmed Noshin" userId="df4442bb-949b-4849-8a28-5716394ec665" providerId="ADAL" clId="{83CF4196-AE50-4052-97D3-EDE8C5264463}" dt="2023-08-14T09:26:00.834" v="223" actId="14100"/>
        <pc:sldMkLst>
          <pc:docMk/>
          <pc:sldMk cId="2979147160" sldId="335"/>
        </pc:sldMkLst>
      </pc:sldChg>
    </pc:docChg>
  </pc:docChgLst>
  <pc:docChgLst>
    <pc:chgData name="Juena Ahmed Noshin" userId="df4442bb-949b-4849-8a28-5716394ec665" providerId="ADAL" clId="{6E1EC8ED-509E-42CB-9104-7B0EC716D092}"/>
    <pc:docChg chg="addSld delSld modSld">
      <pc:chgData name="Juena Ahmed Noshin" userId="df4442bb-949b-4849-8a28-5716394ec665" providerId="ADAL" clId="{6E1EC8ED-509E-42CB-9104-7B0EC716D092}" dt="2024-02-07T03:36:04.953" v="22"/>
      <pc:docMkLst>
        <pc:docMk/>
      </pc:docMkLst>
      <pc:sldChg chg="modSp">
        <pc:chgData name="Juena Ahmed Noshin" userId="df4442bb-949b-4849-8a28-5716394ec665" providerId="ADAL" clId="{6E1EC8ED-509E-42CB-9104-7B0EC716D092}" dt="2024-01-24T02:36:54.169" v="9" actId="20577"/>
        <pc:sldMkLst>
          <pc:docMk/>
          <pc:sldMk cId="2890925244" sldId="313"/>
        </pc:sldMkLst>
      </pc:sldChg>
      <pc:sldChg chg="del">
        <pc:chgData name="Juena Ahmed Noshin" userId="df4442bb-949b-4849-8a28-5716394ec665" providerId="ADAL" clId="{6E1EC8ED-509E-42CB-9104-7B0EC716D092}" dt="2024-02-07T03:34:02.703" v="18" actId="47"/>
        <pc:sldMkLst>
          <pc:docMk/>
          <pc:sldMk cId="2890925244" sldId="318"/>
        </pc:sldMkLst>
      </pc:sldChg>
      <pc:sldChg chg="add">
        <pc:chgData name="Juena Ahmed Noshin" userId="df4442bb-949b-4849-8a28-5716394ec665" providerId="ADAL" clId="{6E1EC8ED-509E-42CB-9104-7B0EC716D092}" dt="2024-02-07T03:36:04.953" v="22"/>
        <pc:sldMkLst>
          <pc:docMk/>
          <pc:sldMk cId="3450020535" sldId="320"/>
        </pc:sldMkLst>
      </pc:sldChg>
      <pc:sldChg chg="add del">
        <pc:chgData name="Juena Ahmed Noshin" userId="df4442bb-949b-4849-8a28-5716394ec665" providerId="ADAL" clId="{6E1EC8ED-509E-42CB-9104-7B0EC716D092}" dt="2024-01-29T03:10:30.040" v="14" actId="47"/>
        <pc:sldMkLst>
          <pc:docMk/>
          <pc:sldMk cId="672146418" sldId="327"/>
        </pc:sldMkLst>
      </pc:sldChg>
      <pc:sldChg chg="del">
        <pc:chgData name="Juena Ahmed Noshin" userId="df4442bb-949b-4849-8a28-5716394ec665" providerId="ADAL" clId="{6E1EC8ED-509E-42CB-9104-7B0EC716D092}" dt="2024-01-24T02:38:09.068" v="12" actId="47"/>
        <pc:sldMkLst>
          <pc:docMk/>
          <pc:sldMk cId="1888369281" sldId="335"/>
        </pc:sldMkLst>
      </pc:sldChg>
      <pc:sldChg chg="del">
        <pc:chgData name="Juena Ahmed Noshin" userId="df4442bb-949b-4849-8a28-5716394ec665" providerId="ADAL" clId="{6E1EC8ED-509E-42CB-9104-7B0EC716D092}" dt="2024-01-24T02:37:32.259" v="10" actId="47"/>
        <pc:sldMkLst>
          <pc:docMk/>
          <pc:sldMk cId="2979147160" sldId="336"/>
        </pc:sldMkLst>
      </pc:sldChg>
      <pc:sldChg chg="modSp add del mod">
        <pc:chgData name="Juena Ahmed Noshin" userId="df4442bb-949b-4849-8a28-5716394ec665" providerId="ADAL" clId="{6E1EC8ED-509E-42CB-9104-7B0EC716D092}" dt="2024-02-07T03:35:14.646" v="21" actId="47"/>
        <pc:sldMkLst>
          <pc:docMk/>
          <pc:sldMk cId="4231633189" sldId="341"/>
        </pc:sldMkLst>
      </pc:sldChg>
      <pc:sldChg chg="add">
        <pc:chgData name="Juena Ahmed Noshin" userId="df4442bb-949b-4849-8a28-5716394ec665" providerId="ADAL" clId="{6E1EC8ED-509E-42CB-9104-7B0EC716D092}" dt="2024-02-07T03:34:00.966" v="17"/>
        <pc:sldMkLst>
          <pc:docMk/>
          <pc:sldMk cId="94725978" sldId="342"/>
        </pc:sldMkLst>
      </pc:sldChg>
      <pc:sldChg chg="add">
        <pc:chgData name="Juena Ahmed Noshin" userId="df4442bb-949b-4849-8a28-5716394ec665" providerId="ADAL" clId="{6E1EC8ED-509E-42CB-9104-7B0EC716D092}" dt="2024-02-07T03:34:27.232" v="19"/>
        <pc:sldMkLst>
          <pc:docMk/>
          <pc:sldMk cId="2660617819" sldId="343"/>
        </pc:sldMkLst>
      </pc:sldChg>
      <pc:sldChg chg="add">
        <pc:chgData name="Juena Ahmed Noshin" userId="df4442bb-949b-4849-8a28-5716394ec665" providerId="ADAL" clId="{6E1EC8ED-509E-42CB-9104-7B0EC716D092}" dt="2024-02-07T03:35:13.096" v="20"/>
        <pc:sldMkLst>
          <pc:docMk/>
          <pc:sldMk cId="932248990" sldId="344"/>
        </pc:sldMkLst>
      </pc:sldChg>
    </pc:docChg>
  </pc:docChgLst>
  <pc:docChgLst>
    <pc:chgData name="Juena Ahmed Noshin" userId="df4442bb-949b-4849-8a28-5716394ec665" providerId="ADAL" clId="{F1D3B88E-A49F-4D3E-8E2C-3FB30C4BBF30}"/>
    <pc:docChg chg="addSld modSld">
      <pc:chgData name="Juena Ahmed Noshin" userId="df4442bb-949b-4849-8a28-5716394ec665" providerId="ADAL" clId="{F1D3B88E-A49F-4D3E-8E2C-3FB30C4BBF30}" dt="2024-05-03T02:37:22.879" v="0"/>
      <pc:docMkLst>
        <pc:docMk/>
      </pc:docMkLst>
      <pc:sldChg chg="add">
        <pc:chgData name="Juena Ahmed Noshin" userId="df4442bb-949b-4849-8a28-5716394ec665" providerId="ADAL" clId="{F1D3B88E-A49F-4D3E-8E2C-3FB30C4BBF30}" dt="2024-05-03T02:37:22.879" v="0"/>
        <pc:sldMkLst>
          <pc:docMk/>
          <pc:sldMk cId="2979147160" sldId="335"/>
        </pc:sldMkLst>
      </pc:sldChg>
    </pc:docChg>
  </pc:docChgLst>
  <pc:docChgLst>
    <pc:chgData name="Juena Ahmed Noshin" userId="df4442bb-949b-4849-8a28-5716394ec665" providerId="ADAL" clId="{59638EDC-1674-4EB6-B0DD-82B8ED9419D4}"/>
    <pc:docChg chg="undo custSel addSld modSld">
      <pc:chgData name="Juena Ahmed Noshin" userId="df4442bb-949b-4849-8a28-5716394ec665" providerId="ADAL" clId="{59638EDC-1674-4EB6-B0DD-82B8ED9419D4}" dt="2024-03-18T05:46:07.789" v="138" actId="6549"/>
      <pc:docMkLst>
        <pc:docMk/>
      </pc:docMkLst>
      <pc:sldChg chg="modSp add mod">
        <pc:chgData name="Juena Ahmed Noshin" userId="df4442bb-949b-4849-8a28-5716394ec665" providerId="ADAL" clId="{59638EDC-1674-4EB6-B0DD-82B8ED9419D4}" dt="2024-03-18T05:46:07.789" v="138" actId="6549"/>
        <pc:sldMkLst>
          <pc:docMk/>
          <pc:sldMk cId="1082459233" sldId="345"/>
        </pc:sldMkLst>
      </pc:sldChg>
    </pc:docChg>
  </pc:docChgLst>
  <pc:docChgLst>
    <pc:chgData name="Juena Ahmed Noshin" userId="df4442bb-949b-4849-8a28-5716394ec665" providerId="ADAL" clId="{36F28199-886B-4D92-94F9-6D97E1ACCE90}"/>
    <pc:docChg chg="custSel addSld modSld">
      <pc:chgData name="Juena Ahmed Noshin" userId="df4442bb-949b-4849-8a28-5716394ec665" providerId="ADAL" clId="{36F28199-886B-4D92-94F9-6D97E1ACCE90}" dt="2023-05-02T03:54:51.851" v="455" actId="20577"/>
      <pc:docMkLst>
        <pc:docMk/>
      </pc:docMkLst>
      <pc:sldChg chg="modSp mod">
        <pc:chgData name="Juena Ahmed Noshin" userId="df4442bb-949b-4849-8a28-5716394ec665" providerId="ADAL" clId="{36F28199-886B-4D92-94F9-6D97E1ACCE90}" dt="2023-01-24T03:09:10.673" v="0" actId="20577"/>
        <pc:sldMkLst>
          <pc:docMk/>
          <pc:sldMk cId="1070689910" sldId="303"/>
        </pc:sldMkLst>
      </pc:sldChg>
      <pc:sldChg chg="modSp mod">
        <pc:chgData name="Juena Ahmed Noshin" userId="df4442bb-949b-4849-8a28-5716394ec665" providerId="ADAL" clId="{36F28199-886B-4D92-94F9-6D97E1ACCE90}" dt="2023-01-24T03:36:34.901" v="278" actId="20577"/>
        <pc:sldMkLst>
          <pc:docMk/>
          <pc:sldMk cId="672146418" sldId="327"/>
        </pc:sldMkLst>
      </pc:sldChg>
      <pc:sldChg chg="modSp add mod">
        <pc:chgData name="Juena Ahmed Noshin" userId="df4442bb-949b-4849-8a28-5716394ec665" providerId="ADAL" clId="{36F28199-886B-4D92-94F9-6D97E1ACCE90}" dt="2023-05-02T03:54:51.851" v="455" actId="20577"/>
        <pc:sldMkLst>
          <pc:docMk/>
          <pc:sldMk cId="2699111154" sldId="335"/>
        </pc:sldMkLst>
      </pc:sldChg>
    </pc:docChg>
  </pc:docChgLst>
  <pc:docChgLst>
    <pc:chgData name="Juena Ahmed Noshin" userId="df4442bb-949b-4849-8a28-5716394ec665" providerId="ADAL" clId="{E4BC383C-510B-42CF-A7C1-C786BFA2F849}"/>
    <pc:docChg chg="undo custSel addSld delSld modSld">
      <pc:chgData name="Juena Ahmed Noshin" userId="df4442bb-949b-4849-8a28-5716394ec665" providerId="ADAL" clId="{E4BC383C-510B-42CF-A7C1-C786BFA2F849}" dt="2023-10-02T03:26:34.823" v="66" actId="47"/>
      <pc:docMkLst>
        <pc:docMk/>
      </pc:docMkLst>
      <pc:sldChg chg="modSp mod">
        <pc:chgData name="Juena Ahmed Noshin" userId="df4442bb-949b-4849-8a28-5716394ec665" providerId="ADAL" clId="{E4BC383C-510B-42CF-A7C1-C786BFA2F849}" dt="2023-09-18T02:20:30.430" v="29" actId="20577"/>
        <pc:sldMkLst>
          <pc:docMk/>
          <pc:sldMk cId="2413320571" sldId="301"/>
        </pc:sldMkLst>
      </pc:sldChg>
      <pc:sldChg chg="modSp">
        <pc:chgData name="Juena Ahmed Noshin" userId="df4442bb-949b-4849-8a28-5716394ec665" providerId="ADAL" clId="{E4BC383C-510B-42CF-A7C1-C786BFA2F849}" dt="2023-09-18T02:20:08.347" v="13" actId="20577"/>
        <pc:sldMkLst>
          <pc:docMk/>
          <pc:sldMk cId="2890925244" sldId="313"/>
        </pc:sldMkLst>
      </pc:sldChg>
      <pc:sldChg chg="modSp add del mod">
        <pc:chgData name="Juena Ahmed Noshin" userId="df4442bb-949b-4849-8a28-5716394ec665" providerId="ADAL" clId="{E4BC383C-510B-42CF-A7C1-C786BFA2F849}" dt="2023-10-02T03:26:34.823" v="66" actId="47"/>
        <pc:sldMkLst>
          <pc:docMk/>
          <pc:sldMk cId="672146418" sldId="327"/>
        </pc:sldMkLst>
      </pc:sldChg>
      <pc:sldChg chg="add">
        <pc:chgData name="Juena Ahmed Noshin" userId="df4442bb-949b-4849-8a28-5716394ec665" providerId="ADAL" clId="{E4BC383C-510B-42CF-A7C1-C786BFA2F849}" dt="2023-10-02T03:26:26.755" v="63"/>
        <pc:sldMkLst>
          <pc:docMk/>
          <pc:sldMk cId="1888369281" sldId="335"/>
        </pc:sldMkLst>
      </pc:sldChg>
      <pc:sldChg chg="del">
        <pc:chgData name="Juena Ahmed Noshin" userId="df4442bb-949b-4849-8a28-5716394ec665" providerId="ADAL" clId="{E4BC383C-510B-42CF-A7C1-C786BFA2F849}" dt="2023-09-18T02:20:48.451" v="30" actId="47"/>
        <pc:sldMkLst>
          <pc:docMk/>
          <pc:sldMk cId="2979147160" sldId="335"/>
        </pc:sldMkLst>
      </pc:sldChg>
    </pc:docChg>
  </pc:docChgLst>
  <pc:docChgLst>
    <pc:chgData name="Juena Ahmed Noshin" userId="df4442bb-949b-4849-8a28-5716394ec665" providerId="ADAL" clId="{40A70D76-5BED-4523-BD01-CECE956C8F44}"/>
    <pc:docChg chg="delSld modSld">
      <pc:chgData name="Juena Ahmed Noshin" userId="df4442bb-949b-4849-8a28-5716394ec665" providerId="ADAL" clId="{40A70D76-5BED-4523-BD01-CECE956C8F44}" dt="2024-10-22T04:03:22.224" v="209" actId="20577"/>
      <pc:docMkLst>
        <pc:docMk/>
      </pc:docMkLst>
      <pc:sldChg chg="modSp mod">
        <pc:chgData name="Juena Ahmed Noshin" userId="df4442bb-949b-4849-8a28-5716394ec665" providerId="ADAL" clId="{40A70D76-5BED-4523-BD01-CECE956C8F44}" dt="2024-10-20T02:43:14.195" v="50" actId="20577"/>
        <pc:sldMkLst>
          <pc:docMk/>
          <pc:sldMk cId="2413320571" sldId="301"/>
        </pc:sldMkLst>
      </pc:sldChg>
      <pc:sldChg chg="modSp mod">
        <pc:chgData name="Juena Ahmed Noshin" userId="df4442bb-949b-4849-8a28-5716394ec665" providerId="ADAL" clId="{40A70D76-5BED-4523-BD01-CECE956C8F44}" dt="2024-10-20T03:02:39.242" v="122" actId="20577"/>
        <pc:sldMkLst>
          <pc:docMk/>
          <pc:sldMk cId="1070689910" sldId="303"/>
        </pc:sldMkLst>
      </pc:sldChg>
      <pc:sldChg chg="modSp">
        <pc:chgData name="Juena Ahmed Noshin" userId="df4442bb-949b-4849-8a28-5716394ec665" providerId="ADAL" clId="{40A70D76-5BED-4523-BD01-CECE956C8F44}" dt="2024-10-20T02:41:55.849" v="13" actId="20577"/>
        <pc:sldMkLst>
          <pc:docMk/>
          <pc:sldMk cId="2890925244" sldId="313"/>
        </pc:sldMkLst>
      </pc:sldChg>
      <pc:sldChg chg="modSp mod">
        <pc:chgData name="Juena Ahmed Noshin" userId="df4442bb-949b-4849-8a28-5716394ec665" providerId="ADAL" clId="{40A70D76-5BED-4523-BD01-CECE956C8F44}" dt="2024-10-22T04:03:22.224" v="209" actId="20577"/>
        <pc:sldMkLst>
          <pc:docMk/>
          <pc:sldMk cId="932248990" sldId="344"/>
        </pc:sldMkLst>
      </pc:sldChg>
      <pc:sldChg chg="del">
        <pc:chgData name="Juena Ahmed Noshin" userId="df4442bb-949b-4849-8a28-5716394ec665" providerId="ADAL" clId="{40A70D76-5BED-4523-BD01-CECE956C8F44}" dt="2024-10-20T02:43:27.846" v="51" actId="47"/>
        <pc:sldMkLst>
          <pc:docMk/>
          <pc:sldMk cId="3601188193" sldId="346"/>
        </pc:sldMkLst>
      </pc:sldChg>
    </pc:docChg>
  </pc:docChgLst>
  <pc:docChgLst>
    <pc:chgData name="Juena Ahmed Noshin" userId="df4442bb-949b-4849-8a28-5716394ec665" providerId="ADAL" clId="{EF309C7F-A53C-4F3E-AD21-66AFF5828356}"/>
    <pc:docChg chg="undo custSel addSld delSld modSld">
      <pc:chgData name="Juena Ahmed Noshin" userId="df4442bb-949b-4849-8a28-5716394ec665" providerId="ADAL" clId="{EF309C7F-A53C-4F3E-AD21-66AFF5828356}" dt="2025-04-06T02:31:38.174" v="631" actId="2696"/>
      <pc:docMkLst>
        <pc:docMk/>
      </pc:docMkLst>
      <pc:sldChg chg="modSp mod">
        <pc:chgData name="Juena Ahmed Noshin" userId="df4442bb-949b-4849-8a28-5716394ec665" providerId="ADAL" clId="{EF309C7F-A53C-4F3E-AD21-66AFF5828356}" dt="2025-03-25T07:47:22.648" v="237" actId="20577"/>
        <pc:sldMkLst>
          <pc:docMk/>
          <pc:sldMk cId="2413320571" sldId="301"/>
        </pc:sldMkLst>
        <pc:spChg chg="mod">
          <ac:chgData name="Juena Ahmed Noshin" userId="df4442bb-949b-4849-8a28-5716394ec665" providerId="ADAL" clId="{EF309C7F-A53C-4F3E-AD21-66AFF5828356}" dt="2025-03-25T07:47:22.648" v="237" actId="20577"/>
          <ac:spMkLst>
            <pc:docMk/>
            <pc:sldMk cId="2413320571" sldId="301"/>
            <ac:spMk id="3" creationId="{00000000-0000-0000-0000-000000000000}"/>
          </ac:spMkLst>
        </pc:spChg>
      </pc:sldChg>
      <pc:sldChg chg="modSp mod">
        <pc:chgData name="Juena Ahmed Noshin" userId="df4442bb-949b-4849-8a28-5716394ec665" providerId="ADAL" clId="{EF309C7F-A53C-4F3E-AD21-66AFF5828356}" dt="2025-03-25T07:50:55.095" v="434" actId="14100"/>
        <pc:sldMkLst>
          <pc:docMk/>
          <pc:sldMk cId="1070689910" sldId="303"/>
        </pc:sldMkLst>
        <pc:spChg chg="mod">
          <ac:chgData name="Juena Ahmed Noshin" userId="df4442bb-949b-4849-8a28-5716394ec665" providerId="ADAL" clId="{EF309C7F-A53C-4F3E-AD21-66AFF5828356}" dt="2025-03-12T08:49:26.029" v="45" actId="20577"/>
          <ac:spMkLst>
            <pc:docMk/>
            <pc:sldMk cId="1070689910" sldId="303"/>
            <ac:spMk id="5" creationId="{00000000-0000-0000-0000-000000000000}"/>
          </ac:spMkLst>
        </pc:spChg>
        <pc:picChg chg="mod">
          <ac:chgData name="Juena Ahmed Noshin" userId="df4442bb-949b-4849-8a28-5716394ec665" providerId="ADAL" clId="{EF309C7F-A53C-4F3E-AD21-66AFF5828356}" dt="2025-03-25T07:50:55.095" v="434" actId="14100"/>
          <ac:picMkLst>
            <pc:docMk/>
            <pc:sldMk cId="1070689910" sldId="303"/>
            <ac:picMk id="6" creationId="{30A34208-C71D-6212-7616-2B1CDA90D888}"/>
          </ac:picMkLst>
        </pc:picChg>
      </pc:sldChg>
      <pc:sldChg chg="modSp">
        <pc:chgData name="Juena Ahmed Noshin" userId="df4442bb-949b-4849-8a28-5716394ec665" providerId="ADAL" clId="{EF309C7F-A53C-4F3E-AD21-66AFF5828356}" dt="2025-02-25T02:22:11.257" v="9" actId="20577"/>
        <pc:sldMkLst>
          <pc:docMk/>
          <pc:sldMk cId="2890925244" sldId="313"/>
        </pc:sldMkLst>
        <pc:spChg chg="mod">
          <ac:chgData name="Juena Ahmed Noshin" userId="df4442bb-949b-4849-8a28-5716394ec665" providerId="ADAL" clId="{EF309C7F-A53C-4F3E-AD21-66AFF5828356}" dt="2025-02-25T02:22:11.257" v="9" actId="20577"/>
          <ac:spMkLst>
            <pc:docMk/>
            <pc:sldMk cId="2890925244" sldId="313"/>
            <ac:spMk id="9" creationId="{00000000-0000-0000-0000-000000000000}"/>
          </ac:spMkLst>
        </pc:spChg>
      </pc:sldChg>
      <pc:sldChg chg="del">
        <pc:chgData name="Juena Ahmed Noshin" userId="df4442bb-949b-4849-8a28-5716394ec665" providerId="ADAL" clId="{EF309C7F-A53C-4F3E-AD21-66AFF5828356}" dt="2025-03-16T02:42:50.076" v="60" actId="47"/>
        <pc:sldMkLst>
          <pc:docMk/>
          <pc:sldMk cId="1701784307" sldId="334"/>
        </pc:sldMkLst>
      </pc:sldChg>
      <pc:sldChg chg="modSp mod">
        <pc:chgData name="Juena Ahmed Noshin" userId="df4442bb-949b-4849-8a28-5716394ec665" providerId="ADAL" clId="{EF309C7F-A53C-4F3E-AD21-66AFF5828356}" dt="2025-03-25T07:50:44.262" v="432" actId="20577"/>
        <pc:sldMkLst>
          <pc:docMk/>
          <pc:sldMk cId="2979147160" sldId="335"/>
        </pc:sldMkLst>
        <pc:spChg chg="mod">
          <ac:chgData name="Juena Ahmed Noshin" userId="df4442bb-949b-4849-8a28-5716394ec665" providerId="ADAL" clId="{EF309C7F-A53C-4F3E-AD21-66AFF5828356}" dt="2025-03-16T02:40:52.297" v="46" actId="6549"/>
          <ac:spMkLst>
            <pc:docMk/>
            <pc:sldMk cId="2979147160" sldId="335"/>
            <ac:spMk id="2" creationId="{00000000-0000-0000-0000-000000000000}"/>
          </ac:spMkLst>
        </pc:spChg>
        <pc:spChg chg="mod">
          <ac:chgData name="Juena Ahmed Noshin" userId="df4442bb-949b-4849-8a28-5716394ec665" providerId="ADAL" clId="{EF309C7F-A53C-4F3E-AD21-66AFF5828356}" dt="2025-03-25T07:50:44.262" v="432" actId="20577"/>
          <ac:spMkLst>
            <pc:docMk/>
            <pc:sldMk cId="2979147160" sldId="335"/>
            <ac:spMk id="5" creationId="{00000000-0000-0000-0000-000000000000}"/>
          </ac:spMkLst>
        </pc:spChg>
        <pc:graphicFrameChg chg="modGraphic">
          <ac:chgData name="Juena Ahmed Noshin" userId="df4442bb-949b-4849-8a28-5716394ec665" providerId="ADAL" clId="{EF309C7F-A53C-4F3E-AD21-66AFF5828356}" dt="2025-03-16T02:42:24.537" v="58" actId="207"/>
          <ac:graphicFrameMkLst>
            <pc:docMk/>
            <pc:sldMk cId="2979147160" sldId="335"/>
            <ac:graphicFrameMk id="6" creationId="{4B7BF914-07E9-FBD1-9315-E118F6BA906D}"/>
          </ac:graphicFrameMkLst>
        </pc:graphicFrameChg>
      </pc:sldChg>
      <pc:sldChg chg="addSp delSp modSp del mod">
        <pc:chgData name="Juena Ahmed Noshin" userId="df4442bb-949b-4849-8a28-5716394ec665" providerId="ADAL" clId="{EF309C7F-A53C-4F3E-AD21-66AFF5828356}" dt="2025-03-16T02:46:01.832" v="119" actId="47"/>
        <pc:sldMkLst>
          <pc:docMk/>
          <pc:sldMk cId="3640314860" sldId="346"/>
        </pc:sldMkLst>
      </pc:sldChg>
      <pc:sldChg chg="modSp add mod">
        <pc:chgData name="Juena Ahmed Noshin" userId="df4442bb-949b-4849-8a28-5716394ec665" providerId="ADAL" clId="{EF309C7F-A53C-4F3E-AD21-66AFF5828356}" dt="2025-03-25T08:02:58.844" v="440" actId="120"/>
        <pc:sldMkLst>
          <pc:docMk/>
          <pc:sldMk cId="818811535" sldId="347"/>
        </pc:sldMkLst>
        <pc:graphicFrameChg chg="mod modGraphic">
          <ac:chgData name="Juena Ahmed Noshin" userId="df4442bb-949b-4849-8a28-5716394ec665" providerId="ADAL" clId="{EF309C7F-A53C-4F3E-AD21-66AFF5828356}" dt="2025-03-25T08:02:58.844" v="440" actId="120"/>
          <ac:graphicFrameMkLst>
            <pc:docMk/>
            <pc:sldMk cId="818811535" sldId="347"/>
            <ac:graphicFrameMk id="5" creationId="{B64A5232-65BE-D77A-41F0-65DFFDCA3F6B}"/>
          </ac:graphicFrameMkLst>
        </pc:graphicFrameChg>
      </pc:sldChg>
      <pc:sldChg chg="modSp add del mod">
        <pc:chgData name="Juena Ahmed Noshin" userId="df4442bb-949b-4849-8a28-5716394ec665" providerId="ADAL" clId="{EF309C7F-A53C-4F3E-AD21-66AFF5828356}" dt="2025-04-06T02:31:38.174" v="631" actId="2696"/>
        <pc:sldMkLst>
          <pc:docMk/>
          <pc:sldMk cId="52679138" sldId="348"/>
        </pc:sldMkLst>
      </pc:sldChg>
    </pc:docChg>
  </pc:docChgLst>
  <pc:docChgLst>
    <pc:chgData name="Juena Ahmed Noshin" userId="df4442bb-949b-4849-8a28-5716394ec665" providerId="ADAL" clId="{D0790432-6086-4118-A753-39B0EE3EFD28}"/>
    <pc:docChg chg="undo custSel addSld delSld modSld">
      <pc:chgData name="Juena Ahmed Noshin" userId="df4442bb-949b-4849-8a28-5716394ec665" providerId="ADAL" clId="{D0790432-6086-4118-A753-39B0EE3EFD28}" dt="2022-09-26T04:17:21.464" v="1630" actId="20577"/>
      <pc:docMkLst>
        <pc:docMk/>
      </pc:docMkLst>
      <pc:sldChg chg="modSp mod">
        <pc:chgData name="Juena Ahmed Noshin" userId="df4442bb-949b-4849-8a28-5716394ec665" providerId="ADAL" clId="{D0790432-6086-4118-A753-39B0EE3EFD28}" dt="2022-09-25T03:09:18.987" v="821" actId="20577"/>
        <pc:sldMkLst>
          <pc:docMk/>
          <pc:sldMk cId="481527686" sldId="261"/>
        </pc:sldMkLst>
      </pc:sldChg>
      <pc:sldChg chg="modSp add mod">
        <pc:chgData name="Juena Ahmed Noshin" userId="df4442bb-949b-4849-8a28-5716394ec665" providerId="ADAL" clId="{D0790432-6086-4118-A753-39B0EE3EFD28}" dt="2022-09-25T09:18:33.998" v="1403" actId="20577"/>
        <pc:sldMkLst>
          <pc:docMk/>
          <pc:sldMk cId="4011076410" sldId="284"/>
        </pc:sldMkLst>
      </pc:sldChg>
      <pc:sldChg chg="modSp mod">
        <pc:chgData name="Juena Ahmed Noshin" userId="df4442bb-949b-4849-8a28-5716394ec665" providerId="ADAL" clId="{D0790432-6086-4118-A753-39B0EE3EFD28}" dt="2022-09-26T03:42:32" v="1435" actId="20577"/>
        <pc:sldMkLst>
          <pc:docMk/>
          <pc:sldMk cId="1203517269" sldId="288"/>
        </pc:sldMkLst>
      </pc:sldChg>
      <pc:sldChg chg="modSp mod">
        <pc:chgData name="Juena Ahmed Noshin" userId="df4442bb-949b-4849-8a28-5716394ec665" providerId="ADAL" clId="{D0790432-6086-4118-A753-39B0EE3EFD28}" dt="2022-09-26T03:43:54.283" v="1443" actId="20577"/>
        <pc:sldMkLst>
          <pc:docMk/>
          <pc:sldMk cId="1203517269" sldId="289"/>
        </pc:sldMkLst>
      </pc:sldChg>
      <pc:sldChg chg="modSp mod">
        <pc:chgData name="Juena Ahmed Noshin" userId="df4442bb-949b-4849-8a28-5716394ec665" providerId="ADAL" clId="{D0790432-6086-4118-A753-39B0EE3EFD28}" dt="2022-09-26T03:45:49.026" v="1447" actId="33524"/>
        <pc:sldMkLst>
          <pc:docMk/>
          <pc:sldMk cId="1203517269" sldId="290"/>
        </pc:sldMkLst>
      </pc:sldChg>
      <pc:sldChg chg="modSp mod">
        <pc:chgData name="Juena Ahmed Noshin" userId="df4442bb-949b-4849-8a28-5716394ec665" providerId="ADAL" clId="{D0790432-6086-4118-A753-39B0EE3EFD28}" dt="2022-09-25T03:41:22.292" v="1395" actId="20577"/>
        <pc:sldMkLst>
          <pc:docMk/>
          <pc:sldMk cId="1308182097" sldId="304"/>
        </pc:sldMkLst>
      </pc:sldChg>
      <pc:sldChg chg="del">
        <pc:chgData name="Juena Ahmed Noshin" userId="df4442bb-949b-4849-8a28-5716394ec665" providerId="ADAL" clId="{D0790432-6086-4118-A753-39B0EE3EFD28}" dt="2022-09-22T05:42:11.156" v="399" actId="47"/>
        <pc:sldMkLst>
          <pc:docMk/>
          <pc:sldMk cId="2478765956" sldId="307"/>
        </pc:sldMkLst>
      </pc:sldChg>
      <pc:sldChg chg="modSp mod">
        <pc:chgData name="Juena Ahmed Noshin" userId="df4442bb-949b-4849-8a28-5716394ec665" providerId="ADAL" clId="{D0790432-6086-4118-A753-39B0EE3EFD28}" dt="2022-09-26T04:17:21.464" v="1630" actId="20577"/>
        <pc:sldMkLst>
          <pc:docMk/>
          <pc:sldMk cId="21293946" sldId="308"/>
        </pc:sldMkLst>
      </pc:sldChg>
      <pc:sldChg chg="modSp mod modAnim">
        <pc:chgData name="Juena Ahmed Noshin" userId="df4442bb-949b-4849-8a28-5716394ec665" providerId="ADAL" clId="{D0790432-6086-4118-A753-39B0EE3EFD28}" dt="2022-09-26T04:15:25.714" v="1626" actId="20577"/>
        <pc:sldMkLst>
          <pc:docMk/>
          <pc:sldMk cId="2890925244" sldId="313"/>
        </pc:sldMkLst>
      </pc:sldChg>
      <pc:sldChg chg="modSp mod">
        <pc:chgData name="Juena Ahmed Noshin" userId="df4442bb-949b-4849-8a28-5716394ec665" providerId="ADAL" clId="{D0790432-6086-4118-A753-39B0EE3EFD28}" dt="2022-09-26T03:41:47.432" v="1424" actId="20577"/>
        <pc:sldMkLst>
          <pc:docMk/>
          <pc:sldMk cId="3714637856" sldId="314"/>
        </pc:sldMkLst>
      </pc:sldChg>
      <pc:sldChg chg="modSp add del mod">
        <pc:chgData name="Juena Ahmed Noshin" userId="df4442bb-949b-4849-8a28-5716394ec665" providerId="ADAL" clId="{D0790432-6086-4118-A753-39B0EE3EFD28}" dt="2022-09-26T03:41:29.032" v="1418" actId="20577"/>
        <pc:sldMkLst>
          <pc:docMk/>
          <pc:sldMk cId="21293946" sldId="315"/>
        </pc:sldMkLst>
      </pc:sldChg>
      <pc:sldChg chg="modSp mod">
        <pc:chgData name="Juena Ahmed Noshin" userId="df4442bb-949b-4849-8a28-5716394ec665" providerId="ADAL" clId="{D0790432-6086-4118-A753-39B0EE3EFD28}" dt="2022-09-25T03:41:14.392" v="1386" actId="20577"/>
        <pc:sldMkLst>
          <pc:docMk/>
          <pc:sldMk cId="1308182097" sldId="317"/>
        </pc:sldMkLst>
      </pc:sldChg>
      <pc:sldChg chg="modSp mod">
        <pc:chgData name="Juena Ahmed Noshin" userId="df4442bb-949b-4849-8a28-5716394ec665" providerId="ADAL" clId="{D0790432-6086-4118-A753-39B0EE3EFD28}" dt="2022-09-26T03:44:04.528" v="1444" actId="20577"/>
        <pc:sldMkLst>
          <pc:docMk/>
          <pc:sldMk cId="1203517269" sldId="319"/>
        </pc:sldMkLst>
      </pc:sldChg>
      <pc:sldChg chg="modSp mod">
        <pc:chgData name="Juena Ahmed Noshin" userId="df4442bb-949b-4849-8a28-5716394ec665" providerId="ADAL" clId="{D0790432-6086-4118-A753-39B0EE3EFD28}" dt="2022-09-25T03:13:47.081" v="905"/>
        <pc:sldMkLst>
          <pc:docMk/>
          <pc:sldMk cId="672146418" sldId="327"/>
        </pc:sldMkLst>
      </pc:sldChg>
      <pc:sldChg chg="modSp add mod">
        <pc:chgData name="Juena Ahmed Noshin" userId="df4442bb-949b-4849-8a28-5716394ec665" providerId="ADAL" clId="{D0790432-6086-4118-A753-39B0EE3EFD28}" dt="2022-09-26T03:42:14.115" v="1432" actId="20577"/>
        <pc:sldMkLst>
          <pc:docMk/>
          <pc:sldMk cId="2706176899" sldId="328"/>
        </pc:sldMkLst>
      </pc:sldChg>
      <pc:sldChg chg="modSp add del modAnim">
        <pc:chgData name="Juena Ahmed Noshin" userId="df4442bb-949b-4849-8a28-5716394ec665" providerId="ADAL" clId="{D0790432-6086-4118-A753-39B0EE3EFD28}" dt="2022-09-26T03:58:41.821" v="1621" actId="47"/>
        <pc:sldMkLst>
          <pc:docMk/>
          <pc:sldMk cId="754204930" sldId="329"/>
        </pc:sldMkLst>
      </pc:sldChg>
      <pc:sldChg chg="add del">
        <pc:chgData name="Juena Ahmed Noshin" userId="df4442bb-949b-4849-8a28-5716394ec665" providerId="ADAL" clId="{D0790432-6086-4118-A753-39B0EE3EFD28}" dt="2022-09-25T08:22:18.401" v="1402" actId="2696"/>
        <pc:sldMkLst>
          <pc:docMk/>
          <pc:sldMk cId="4010124577" sldId="329"/>
        </pc:sldMkLst>
      </pc:sldChg>
    </pc:docChg>
  </pc:docChgLst>
  <pc:docChgLst>
    <pc:chgData name="Juena Ahmed Noshin" userId="df4442bb-949b-4849-8a28-5716394ec665" providerId="ADAL" clId="{AA05A4E0-E50E-4AD8-A288-4D92F6D20C5C}"/>
    <pc:docChg chg="addSld modSld">
      <pc:chgData name="Juena Ahmed Noshin" userId="df4442bb-949b-4849-8a28-5716394ec665" providerId="ADAL" clId="{AA05A4E0-E50E-4AD8-A288-4D92F6D20C5C}" dt="2023-12-23T02:21:35.704" v="11" actId="20577"/>
      <pc:docMkLst>
        <pc:docMk/>
      </pc:docMkLst>
      <pc:sldChg chg="modSp add mod">
        <pc:chgData name="Juena Ahmed Noshin" userId="df4442bb-949b-4849-8a28-5716394ec665" providerId="ADAL" clId="{AA05A4E0-E50E-4AD8-A288-4D92F6D20C5C}" dt="2023-12-23T02:21:35.704" v="11" actId="20577"/>
        <pc:sldMkLst>
          <pc:docMk/>
          <pc:sldMk cId="2979147160"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8403B-618D-4334-BF35-9C93194355B9}" type="datetimeFigureOut">
              <a:rPr lang="en-US" smtClean="0"/>
              <a:pPr/>
              <a:t>4/6/2025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7FB22-AB0A-4F4B-84D7-373959F239FE}" type="slidenum">
              <a:rPr lang="en-US" smtClean="0"/>
              <a:pPr/>
              <a:t>‹#›</a:t>
            </a:fld>
            <a:endParaRPr lang="en-US" dirty="0"/>
          </a:p>
        </p:txBody>
      </p:sp>
    </p:spTree>
    <p:extLst>
      <p:ext uri="{BB962C8B-B14F-4D97-AF65-F5344CB8AC3E}">
        <p14:creationId xmlns:p14="http://schemas.microsoft.com/office/powerpoint/2010/main" val="2268849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0" y="2925286"/>
            <a:ext cx="12192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352800" y="236220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a:solidFill>
                <a:schemeClr val="bg1"/>
              </a:solidFill>
              <a:latin typeface="+mj-lt"/>
              <a:ea typeface="+mj-ea"/>
              <a:cs typeface="Tunga" pitchFamily="2"/>
            </a:endParaRPr>
          </a:p>
        </p:txBody>
      </p:sp>
      <p:sp>
        <p:nvSpPr>
          <p:cNvPr id="3" name="Subtitle 2"/>
          <p:cNvSpPr>
            <a:spLocks noGrp="1"/>
          </p:cNvSpPr>
          <p:nvPr>
            <p:ph type="subTitle" idx="1"/>
          </p:nvPr>
        </p:nvSpPr>
        <p:spPr>
          <a:xfrm>
            <a:off x="3420534" y="3045461"/>
            <a:ext cx="5350933"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3420534" y="2397760"/>
            <a:ext cx="5350933"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EBD10136-264B-4718-A122-2AFB9098D58A}" type="datetimeFigureOut">
              <a:rPr lang="en-US" smtClean="0"/>
              <a:pPr/>
              <a:t>4/6/2025</a:t>
            </a:fld>
            <a:endParaRPr lang="en-US" dirty="0"/>
          </a:p>
        </p:txBody>
      </p:sp>
      <p:sp>
        <p:nvSpPr>
          <p:cNvPr id="17" name="Slide Number Placeholder 16"/>
          <p:cNvSpPr>
            <a:spLocks noGrp="1"/>
          </p:cNvSpPr>
          <p:nvPr>
            <p:ph type="sldNum" sz="quarter" idx="11"/>
          </p:nvPr>
        </p:nvSpPr>
        <p:spPr/>
        <p:txBody>
          <a:bodyPr/>
          <a:lstStyle/>
          <a:p>
            <a:fld id="{3807E188-21DA-48E3-B009-4905A5BE8872}" type="slidenum">
              <a:rPr lang="en-US" smtClean="0"/>
              <a:pPr/>
              <a:t>‹#›</a:t>
            </a:fld>
            <a:endParaRPr lang="en-US" dirty="0"/>
          </a:p>
        </p:txBody>
      </p:sp>
      <p:sp>
        <p:nvSpPr>
          <p:cNvPr id="19" name="Footer Placeholder 1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D10136-264B-4718-A122-2AFB9098D58A}" type="datetimeFigureOut">
              <a:rPr lang="en-US" smtClean="0"/>
              <a:pPr/>
              <a:t>4/6/2025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6832600" y="3428736"/>
            <a:ext cx="6858000" cy="2117"/>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102616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Vertical Text Placeholder 2"/>
          <p:cNvSpPr>
            <a:spLocks noGrp="1"/>
          </p:cNvSpPr>
          <p:nvPr>
            <p:ph type="body" orient="vert" idx="1"/>
          </p:nvPr>
        </p:nvSpPr>
        <p:spPr>
          <a:xfrm>
            <a:off x="609600" y="914401"/>
            <a:ext cx="88392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D10136-264B-4718-A122-2AFB9098D58A}" type="datetimeFigureOut">
              <a:rPr lang="en-US" smtClean="0"/>
              <a:pPr/>
              <a:t>4/6/2025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07E188-21DA-48E3-B009-4905A5BE8872}" type="slidenum">
              <a:rPr lang="en-US" smtClean="0"/>
              <a:pPr/>
              <a:t>‹#›</a:t>
            </a:fld>
            <a:endParaRPr lang="en-US" dirty="0"/>
          </a:p>
        </p:txBody>
      </p:sp>
      <p:sp>
        <p:nvSpPr>
          <p:cNvPr id="2" name="Vertical Title 1"/>
          <p:cNvSpPr>
            <a:spLocks noGrp="1"/>
          </p:cNvSpPr>
          <p:nvPr>
            <p:ph type="title" orient="vert"/>
          </p:nvPr>
        </p:nvSpPr>
        <p:spPr>
          <a:xfrm>
            <a:off x="9652000" y="914401"/>
            <a:ext cx="1235973"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609600" y="2020824"/>
            <a:ext cx="109728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EBD10136-264B-4718-A122-2AFB9098D58A}" type="datetimeFigureOut">
              <a:rPr lang="en-US" smtClean="0"/>
              <a:pPr/>
              <a:t>4/6/2025</a:t>
            </a:fld>
            <a:endParaRPr lang="en-US" dirty="0"/>
          </a:p>
        </p:txBody>
      </p:sp>
      <p:sp>
        <p:nvSpPr>
          <p:cNvPr id="12" name="Slide Number Placeholder 11"/>
          <p:cNvSpPr>
            <a:spLocks noGrp="1"/>
          </p:cNvSpPr>
          <p:nvPr>
            <p:ph type="sldNum" sz="quarter" idx="15"/>
          </p:nvPr>
        </p:nvSpPr>
        <p:spPr/>
        <p:txBody>
          <a:bodyPr/>
          <a:lstStyle/>
          <a:p>
            <a:fld id="{3807E188-21DA-48E3-B009-4905A5BE8872}" type="slidenum">
              <a:rPr lang="en-US" smtClean="0"/>
              <a:pPr/>
              <a:t>‹#›</a:t>
            </a:fld>
            <a:endParaRPr lang="en-US" dirty="0"/>
          </a:p>
        </p:txBody>
      </p:sp>
      <p:sp>
        <p:nvSpPr>
          <p:cNvPr id="13" name="Footer Placeholder 12"/>
          <p:cNvSpPr>
            <a:spLocks noGrp="1"/>
          </p:cNvSpPr>
          <p:nvPr>
            <p:ph type="ftr" sz="quarter" idx="16"/>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12192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p:nvCxnSpPr>
        <p:spPr>
          <a:xfrm>
            <a:off x="0" y="3921760"/>
            <a:ext cx="12192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52800" y="3368040"/>
            <a:ext cx="54864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dirty="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3372070" y="3367247"/>
            <a:ext cx="5447863"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3358057" y="4084577"/>
            <a:ext cx="5475889"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EBD10136-264B-4718-A122-2AFB9098D58A}" type="datetimeFigureOut">
              <a:rPr lang="en-US" smtClean="0"/>
              <a:pPr/>
              <a:t>4/6/2025</a:t>
            </a:fld>
            <a:endParaRPr lang="en-US" dirty="0"/>
          </a:p>
        </p:txBody>
      </p:sp>
      <p:sp>
        <p:nvSpPr>
          <p:cNvPr id="14" name="Slide Number Placeholder 13"/>
          <p:cNvSpPr>
            <a:spLocks noGrp="1"/>
          </p:cNvSpPr>
          <p:nvPr>
            <p:ph type="sldNum" sz="quarter" idx="11"/>
          </p:nvPr>
        </p:nvSpPr>
        <p:spPr/>
        <p:txBody>
          <a:bodyPr/>
          <a:lstStyle/>
          <a:p>
            <a:fld id="{3807E188-21DA-48E3-B009-4905A5BE8872}" type="slidenum">
              <a:rPr lang="en-US" smtClean="0"/>
              <a:pPr/>
              <a:t>‹#›</a:t>
            </a:fld>
            <a:endParaRPr lang="en-US" dirty="0"/>
          </a:p>
        </p:txBody>
      </p:sp>
      <p:sp>
        <p:nvSpPr>
          <p:cNvPr id="15" name="Footer Placeholder 14"/>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609601" y="2020824"/>
            <a:ext cx="53644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6217920" y="2020824"/>
            <a:ext cx="53644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EBD10136-264B-4718-A122-2AFB9098D58A}" type="datetimeFigureOut">
              <a:rPr lang="en-US" smtClean="0"/>
              <a:pPr/>
              <a:t>4/6/2025</a:t>
            </a:fld>
            <a:endParaRPr lang="en-US" dirty="0"/>
          </a:p>
        </p:txBody>
      </p:sp>
      <p:sp>
        <p:nvSpPr>
          <p:cNvPr id="12" name="Slide Number Placeholder 11"/>
          <p:cNvSpPr>
            <a:spLocks noGrp="1"/>
          </p:cNvSpPr>
          <p:nvPr>
            <p:ph type="sldNum" sz="quarter" idx="16"/>
          </p:nvPr>
        </p:nvSpPr>
        <p:spPr/>
        <p:txBody>
          <a:bodyPr/>
          <a:lstStyle/>
          <a:p>
            <a:fld id="{3807E188-21DA-48E3-B009-4905A5BE8872}" type="slidenum">
              <a:rPr lang="en-US" smtClean="0"/>
              <a:pPr/>
              <a:t>‹#›</a:t>
            </a:fld>
            <a:endParaRPr lang="en-US" dirty="0"/>
          </a:p>
        </p:txBody>
      </p:sp>
      <p:sp>
        <p:nvSpPr>
          <p:cNvPr id="13" name="Footer Placeholder 12"/>
          <p:cNvSpPr>
            <a:spLocks noGrp="1"/>
          </p:cNvSpPr>
          <p:nvPr>
            <p:ph type="ftr" sz="quarter" idx="17"/>
          </p:nvPr>
        </p:nvSpPr>
        <p:spPr/>
        <p:txBody>
          <a:bodyPr/>
          <a:lstStyle/>
          <a:p>
            <a:endParaRPr lang="en-US" dirty="0"/>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609601" y="2819400"/>
            <a:ext cx="536448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6217920" y="2816352"/>
            <a:ext cx="536448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60960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6217920" y="2020824"/>
            <a:ext cx="536448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EBD10136-264B-4718-A122-2AFB9098D58A}" type="datetimeFigureOut">
              <a:rPr lang="en-US" smtClean="0"/>
              <a:pPr/>
              <a:t>4/6/2025</a:t>
            </a:fld>
            <a:endParaRPr lang="en-US" dirty="0"/>
          </a:p>
        </p:txBody>
      </p:sp>
      <p:sp>
        <p:nvSpPr>
          <p:cNvPr id="12" name="Slide Number Placeholder 11"/>
          <p:cNvSpPr>
            <a:spLocks noGrp="1"/>
          </p:cNvSpPr>
          <p:nvPr>
            <p:ph type="sldNum" sz="quarter" idx="17"/>
          </p:nvPr>
        </p:nvSpPr>
        <p:spPr/>
        <p:txBody>
          <a:bodyPr/>
          <a:lstStyle/>
          <a:p>
            <a:fld id="{3807E188-21DA-48E3-B009-4905A5BE8872}" type="slidenum">
              <a:rPr lang="en-US" smtClean="0"/>
              <a:pPr/>
              <a:t>‹#›</a:t>
            </a:fld>
            <a:endParaRPr lang="en-US" dirty="0"/>
          </a:p>
        </p:txBody>
      </p:sp>
      <p:sp>
        <p:nvSpPr>
          <p:cNvPr id="13" name="Footer Placeholder 12"/>
          <p:cNvSpPr>
            <a:spLocks noGrp="1"/>
          </p:cNvSpPr>
          <p:nvPr>
            <p:ph type="ftr" sz="quarter" idx="18"/>
          </p:nvPr>
        </p:nvSpPr>
        <p:spPr/>
        <p:txBody>
          <a:bodyPr/>
          <a:lstStyle/>
          <a:p>
            <a:endParaRPr lang="en-US" dirty="0"/>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EBD10136-264B-4718-A122-2AFB9098D58A}" type="datetimeFigureOut">
              <a:rPr lang="en-US" smtClean="0"/>
              <a:pPr/>
              <a:t>4/6/2025</a:t>
            </a:fld>
            <a:endParaRPr lang="en-US" dirty="0"/>
          </a:p>
        </p:txBody>
      </p:sp>
      <p:sp>
        <p:nvSpPr>
          <p:cNvPr id="16" name="Slide Number Placeholder 15"/>
          <p:cNvSpPr>
            <a:spLocks noGrp="1"/>
          </p:cNvSpPr>
          <p:nvPr>
            <p:ph type="sldNum" sz="quarter" idx="11"/>
          </p:nvPr>
        </p:nvSpPr>
        <p:spPr/>
        <p:txBody>
          <a:bodyPr/>
          <a:lstStyle/>
          <a:p>
            <a:fld id="{3807E188-21DA-48E3-B009-4905A5BE8872}"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BD10136-264B-4718-A122-2AFB9098D58A}" type="datetimeFigureOut">
              <a:rPr lang="en-US" smtClean="0"/>
              <a:pPr/>
              <a:t>4/6/2025</a:t>
            </a:fld>
            <a:endParaRPr lang="en-US" dirty="0"/>
          </a:p>
        </p:txBody>
      </p:sp>
      <p:sp>
        <p:nvSpPr>
          <p:cNvPr id="8" name="Slide Number Placeholder 7"/>
          <p:cNvSpPr>
            <a:spLocks noGrp="1"/>
          </p:cNvSpPr>
          <p:nvPr>
            <p:ph type="sldNum" sz="quarter" idx="11"/>
          </p:nvPr>
        </p:nvSpPr>
        <p:spPr/>
        <p:txBody>
          <a:bodyPr/>
          <a:lstStyle/>
          <a:p>
            <a:fld id="{3807E188-21DA-48E3-B009-4905A5BE8872}"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981200" y="1914526"/>
            <a:ext cx="82296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2316480" y="5513832"/>
            <a:ext cx="755904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EBD10136-264B-4718-A122-2AFB9098D58A}" type="datetimeFigureOut">
              <a:rPr lang="en-US" smtClean="0"/>
              <a:pPr/>
              <a:t>4/6/2025</a:t>
            </a:fld>
            <a:endParaRPr lang="en-US" dirty="0"/>
          </a:p>
        </p:txBody>
      </p:sp>
      <p:sp>
        <p:nvSpPr>
          <p:cNvPr id="19" name="Slide Number Placeholder 18"/>
          <p:cNvSpPr>
            <a:spLocks noGrp="1"/>
          </p:cNvSpPr>
          <p:nvPr>
            <p:ph type="sldNum" sz="quarter" idx="16"/>
          </p:nvPr>
        </p:nvSpPr>
        <p:spPr/>
        <p:txBody>
          <a:bodyPr/>
          <a:lstStyle/>
          <a:p>
            <a:fld id="{3807E188-21DA-48E3-B009-4905A5BE8872}" type="slidenum">
              <a:rPr lang="en-US" smtClean="0"/>
              <a:pPr/>
              <a:t>‹#›</a:t>
            </a:fld>
            <a:endParaRPr lang="en-US" dirty="0"/>
          </a:p>
        </p:txBody>
      </p:sp>
      <p:sp>
        <p:nvSpPr>
          <p:cNvPr id="23" name="Footer Placeholder 22"/>
          <p:cNvSpPr>
            <a:spLocks noGrp="1"/>
          </p:cNvSpPr>
          <p:nvPr>
            <p:ph type="ftr" sz="quarter" idx="17"/>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69612" y="2026918"/>
            <a:ext cx="7252776"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5" name="Text Placeholder 24"/>
          <p:cNvSpPr>
            <a:spLocks noGrp="1"/>
          </p:cNvSpPr>
          <p:nvPr>
            <p:ph type="body" sz="quarter" idx="13"/>
          </p:nvPr>
        </p:nvSpPr>
        <p:spPr>
          <a:xfrm>
            <a:off x="2316480" y="5516880"/>
            <a:ext cx="755904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3352800" y="975360"/>
            <a:ext cx="5486400" cy="701040"/>
          </a:xfrm>
        </p:spPr>
        <p:txBody>
          <a:bodyPr/>
          <a:lstStyle/>
          <a:p>
            <a:r>
              <a:rPr lang="en-US"/>
              <a:t>Click to edit Master title style</a:t>
            </a:r>
          </a:p>
        </p:txBody>
      </p:sp>
      <p:sp>
        <p:nvSpPr>
          <p:cNvPr id="13" name="Date Placeholder 12"/>
          <p:cNvSpPr>
            <a:spLocks noGrp="1"/>
          </p:cNvSpPr>
          <p:nvPr>
            <p:ph type="dt" sz="half" idx="14"/>
          </p:nvPr>
        </p:nvSpPr>
        <p:spPr>
          <a:xfrm>
            <a:off x="3975100" y="273180"/>
            <a:ext cx="4241800" cy="292100"/>
          </a:xfrm>
        </p:spPr>
        <p:txBody>
          <a:bodyPr/>
          <a:lstStyle/>
          <a:p>
            <a:fld id="{EBD10136-264B-4718-A122-2AFB9098D58A}" type="datetimeFigureOut">
              <a:rPr lang="en-US" smtClean="0"/>
              <a:pPr/>
              <a:t>4/6/2025</a:t>
            </a:fld>
            <a:endParaRPr lang="en-US" dirty="0"/>
          </a:p>
        </p:txBody>
      </p:sp>
      <p:sp>
        <p:nvSpPr>
          <p:cNvPr id="14" name="Slide Number Placeholder 13"/>
          <p:cNvSpPr>
            <a:spLocks noGrp="1"/>
          </p:cNvSpPr>
          <p:nvPr>
            <p:ph type="sldNum" sz="quarter" idx="15"/>
          </p:nvPr>
        </p:nvSpPr>
        <p:spPr>
          <a:xfrm>
            <a:off x="5384800" y="6172200"/>
            <a:ext cx="1422400" cy="304800"/>
          </a:xfrm>
        </p:spPr>
        <p:txBody>
          <a:bodyPr/>
          <a:lstStyle/>
          <a:p>
            <a:fld id="{3807E188-21DA-48E3-B009-4905A5BE8872}" type="slidenum">
              <a:rPr lang="en-US" smtClean="0"/>
              <a:pPr/>
              <a:t>‹#›</a:t>
            </a:fld>
            <a:endParaRPr lang="en-US" dirty="0"/>
          </a:p>
        </p:txBody>
      </p:sp>
      <p:sp>
        <p:nvSpPr>
          <p:cNvPr id="15" name="Footer Placeholder 14"/>
          <p:cNvSpPr>
            <a:spLocks noGrp="1"/>
          </p:cNvSpPr>
          <p:nvPr>
            <p:ph type="ftr" sz="quarter" idx="16"/>
          </p:nvPr>
        </p:nvSpPr>
        <p:spPr>
          <a:xfrm>
            <a:off x="1930400" y="6486525"/>
            <a:ext cx="8331200" cy="29210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4"/>
            <a:ext cx="12192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609600" y="2019301"/>
            <a:ext cx="109728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75100" y="273180"/>
            <a:ext cx="424180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BD10136-264B-4718-A122-2AFB9098D58A}" type="datetimeFigureOut">
              <a:rPr lang="en-US" smtClean="0"/>
              <a:pPr/>
              <a:t>4/6/2025</a:t>
            </a:fld>
            <a:endParaRPr lang="en-US" dirty="0"/>
          </a:p>
        </p:txBody>
      </p:sp>
      <p:sp>
        <p:nvSpPr>
          <p:cNvPr id="5" name="Footer Placeholder 4"/>
          <p:cNvSpPr>
            <a:spLocks noGrp="1"/>
          </p:cNvSpPr>
          <p:nvPr>
            <p:ph type="ftr" sz="quarter" idx="3"/>
          </p:nvPr>
        </p:nvSpPr>
        <p:spPr>
          <a:xfrm>
            <a:off x="1930400" y="6486525"/>
            <a:ext cx="83312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5384800" y="6172200"/>
            <a:ext cx="14224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3807E188-21DA-48E3-B009-4905A5BE8872}" type="slidenum">
              <a:rPr lang="en-US" smtClean="0"/>
              <a:pPr/>
              <a:t>‹#›</a:t>
            </a:fld>
            <a:endParaRPr lang="en-US" dirty="0"/>
          </a:p>
        </p:txBody>
      </p:sp>
      <p:cxnSp>
        <p:nvCxnSpPr>
          <p:cNvPr id="10" name="Straight Connector 9"/>
          <p:cNvCxnSpPr/>
          <p:nvPr/>
        </p:nvCxnSpPr>
        <p:spPr>
          <a:xfrm>
            <a:off x="0" y="1331436"/>
            <a:ext cx="12192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52800" y="975360"/>
            <a:ext cx="54864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 pc\Desktop\aiub.png"/>
          <p:cNvPicPr>
            <a:picLocks noGrp="1" noChangeAspect="1" noChangeArrowheads="1"/>
          </p:cNvPicPr>
          <p:nvPr>
            <p:ph sz="quarter" idx="13"/>
          </p:nvPr>
        </p:nvPicPr>
        <p:blipFill>
          <a:blip r:embed="rId2"/>
          <a:srcRect/>
          <a:stretch>
            <a:fillRect/>
          </a:stretch>
        </p:blipFill>
        <p:spPr bwMode="auto">
          <a:xfrm>
            <a:off x="0" y="1322364"/>
            <a:ext cx="12192000" cy="3854548"/>
          </a:xfrm>
          <a:prstGeom prst="rect">
            <a:avLst/>
          </a:prstGeom>
          <a:noFill/>
        </p:spPr>
      </p:pic>
      <p:sp>
        <p:nvSpPr>
          <p:cNvPr id="2" name="TextBox 1"/>
          <p:cNvSpPr txBox="1"/>
          <p:nvPr/>
        </p:nvSpPr>
        <p:spPr>
          <a:xfrm>
            <a:off x="2851539" y="5360015"/>
            <a:ext cx="6157519" cy="923330"/>
          </a:xfrm>
          <a:prstGeom prst="rect">
            <a:avLst/>
          </a:prstGeom>
          <a:noFill/>
        </p:spPr>
        <p:txBody>
          <a:bodyPr wrap="none" rtlCol="0">
            <a:spAutoFit/>
          </a:bodyPr>
          <a:lstStyle/>
          <a:p>
            <a:pPr algn="ctr"/>
            <a:r>
              <a:rPr lang="en-US" dirty="0"/>
              <a:t>A COMPLETE GUIDELINE</a:t>
            </a:r>
          </a:p>
          <a:p>
            <a:pPr algn="ctr"/>
            <a:r>
              <a:rPr lang="en-US" dirty="0"/>
              <a:t>COURSE: ADVANCE DATABASE MANAGEMENT SYSTEM</a:t>
            </a:r>
          </a:p>
          <a:p>
            <a:pPr algn="ctr"/>
            <a:r>
              <a:rPr lang="en-US" dirty="0"/>
              <a:t>COURSE TEACHER: JUENA AHMED NOSHIN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64385" y="2153014"/>
            <a:ext cx="6576526" cy="3987444"/>
          </a:xfrm>
        </p:spPr>
        <p:txBody>
          <a:bodyPr>
            <a:normAutofit/>
          </a:bodyPr>
          <a:lstStyle/>
          <a:p>
            <a:pPr marL="0" indent="0">
              <a:buNone/>
            </a:pPr>
            <a:r>
              <a:rPr lang="en-US" sz="2800" b="1" dirty="0"/>
              <a:t>Master of Science in Computer Science </a:t>
            </a:r>
          </a:p>
          <a:p>
            <a:pPr marL="0" indent="0">
              <a:buNone/>
            </a:pPr>
            <a:r>
              <a:rPr lang="en-US" sz="2000" dirty="0"/>
              <a:t>Major: Information &amp; Database Management</a:t>
            </a:r>
          </a:p>
          <a:p>
            <a:pPr marL="0" indent="0">
              <a:buNone/>
            </a:pPr>
            <a:r>
              <a:rPr lang="en-US" sz="2000" dirty="0"/>
              <a:t>American International University-Bangladesh(AIUB)</a:t>
            </a:r>
          </a:p>
          <a:p>
            <a:pPr marL="0" indent="0">
              <a:buNone/>
            </a:pPr>
            <a:r>
              <a:rPr lang="en-US" sz="2800" b="1" dirty="0"/>
              <a:t>Bachelor of Science in Computer Science &amp; Engineering</a:t>
            </a:r>
          </a:p>
          <a:p>
            <a:pPr marL="0" indent="0">
              <a:buNone/>
            </a:pPr>
            <a:r>
              <a:rPr lang="en-US" sz="2000" dirty="0"/>
              <a:t>American International University-Bangladesh(AIUB)</a:t>
            </a:r>
          </a:p>
          <a:p>
            <a:pPr marL="0" indent="0">
              <a:buNone/>
            </a:pPr>
            <a:endParaRPr lang="en-US" sz="2000" b="1" dirty="0"/>
          </a:p>
        </p:txBody>
      </p:sp>
      <p:sp>
        <p:nvSpPr>
          <p:cNvPr id="2" name="Title 1"/>
          <p:cNvSpPr>
            <a:spLocks noGrp="1"/>
          </p:cNvSpPr>
          <p:nvPr>
            <p:ph type="title"/>
          </p:nvPr>
        </p:nvSpPr>
        <p:spPr/>
        <p:txBody>
          <a:bodyPr/>
          <a:lstStyle/>
          <a:p>
            <a:r>
              <a:rPr lang="en-US" dirty="0"/>
              <a:t>Educational Background</a:t>
            </a:r>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		Course 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982904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b="1" dirty="0"/>
              <a:t>Sentiment Analysis</a:t>
            </a:r>
          </a:p>
          <a:p>
            <a:r>
              <a:rPr lang="en-US" sz="2400" b="1" dirty="0"/>
              <a:t>Recommendation Systems</a:t>
            </a:r>
          </a:p>
          <a:p>
            <a:r>
              <a:rPr lang="en-US" sz="2400" b="1" dirty="0"/>
              <a:t>Online Social Network</a:t>
            </a:r>
          </a:p>
          <a:p>
            <a:r>
              <a:rPr lang="en-US" sz="2400" b="1" dirty="0"/>
              <a:t>Data Mining</a:t>
            </a:r>
          </a:p>
          <a:p>
            <a:r>
              <a:rPr lang="en-US" sz="2400" b="1" dirty="0"/>
              <a:t>Artificial Intelligence</a:t>
            </a:r>
          </a:p>
        </p:txBody>
      </p:sp>
      <p:sp>
        <p:nvSpPr>
          <p:cNvPr id="2" name="Title 1"/>
          <p:cNvSpPr>
            <a:spLocks noGrp="1"/>
          </p:cNvSpPr>
          <p:nvPr>
            <p:ph type="title"/>
          </p:nvPr>
        </p:nvSpPr>
        <p:spPr/>
        <p:txBody>
          <a:bodyPr/>
          <a:lstStyle/>
          <a:p>
            <a:r>
              <a:rPr lang="en-US" dirty="0"/>
              <a:t>Research Fields</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		Course 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120717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800" b="1" dirty="0"/>
              <a:t>Office: </a:t>
            </a:r>
            <a:r>
              <a:rPr lang="en-US" sz="2400" dirty="0"/>
              <a:t>DN0122 (First Point of Contact)</a:t>
            </a:r>
          </a:p>
          <a:p>
            <a:r>
              <a:rPr lang="en-US" sz="2800" b="1" dirty="0"/>
              <a:t>Mobile: </a:t>
            </a:r>
            <a:r>
              <a:rPr lang="en-US" sz="2800" dirty="0"/>
              <a:t>01677065851</a:t>
            </a:r>
            <a:r>
              <a:rPr lang="en-US" sz="2400" dirty="0"/>
              <a:t>(Emergency ONLY)</a:t>
            </a:r>
          </a:p>
          <a:p>
            <a:pPr marL="0" marR="0" lvl="0" indent="0" algn="ctr" defTabSz="914400" rtl="0" eaLnBrk="1" fontAlgn="auto" latinLnBrk="0" hangingPunct="1">
              <a:lnSpc>
                <a:spcPct val="100000"/>
              </a:lnSpc>
              <a:spcBef>
                <a:spcPts val="600"/>
              </a:spcBef>
              <a:spcAft>
                <a:spcPts val="0"/>
              </a:spcAft>
              <a:buClr>
                <a:srgbClr val="6F6F74"/>
              </a:buClr>
              <a:buSzTx/>
              <a:buFontTx/>
              <a:buNone/>
              <a:tabLst/>
              <a:defRPr/>
            </a:pPr>
            <a:r>
              <a:rPr kumimoji="0" lang="en-US" sz="2800" b="0" i="0" u="none" strike="noStrike" kern="1200" cap="none" spc="30" normalizeH="0" baseline="0" noProof="0" dirty="0">
                <a:ln>
                  <a:noFill/>
                </a:ln>
                <a:solidFill>
                  <a:srgbClr val="FFFFFF"/>
                </a:solidFill>
                <a:effectLst/>
                <a:uLnTx/>
                <a:uFillTx/>
                <a:latin typeface="Garamond"/>
                <a:ea typeface="+mn-ea"/>
                <a:cs typeface="Tahoma" pitchFamily="34" charset="0"/>
              </a:rPr>
              <a:t>Microsoft Teams </a:t>
            </a:r>
            <a:r>
              <a:rPr lang="en-US" sz="2400" dirty="0">
                <a:solidFill>
                  <a:srgbClr val="FFFFFF"/>
                </a:solidFill>
                <a:latin typeface="Garamond"/>
              </a:rPr>
              <a:t>(Contact Point during Consulting Hours</a:t>
            </a:r>
            <a:r>
              <a:rPr kumimoji="0" lang="en-US" sz="2400" b="0" i="0" u="none" strike="noStrike" kern="1200" cap="none" spc="30" normalizeH="0" baseline="0" noProof="0" dirty="0">
                <a:ln>
                  <a:noFill/>
                </a:ln>
                <a:solidFill>
                  <a:srgbClr val="FFFFFF"/>
                </a:solidFill>
                <a:effectLst/>
                <a:uLnTx/>
                <a:uFillTx/>
                <a:latin typeface="Garamond"/>
                <a:ea typeface="+mn-ea"/>
                <a:cs typeface="Tahoma" pitchFamily="34" charset="0"/>
              </a:rPr>
              <a:t>)</a:t>
            </a:r>
            <a:endParaRPr kumimoji="0" lang="en-US" sz="2800" b="0" i="0" u="none" strike="noStrike" kern="1200" cap="none" spc="30" normalizeH="0" baseline="0" noProof="0" dirty="0">
              <a:ln>
                <a:noFill/>
              </a:ln>
              <a:solidFill>
                <a:srgbClr val="FFFFFF"/>
              </a:solidFill>
              <a:effectLst/>
              <a:uLnTx/>
              <a:uFillTx/>
              <a:latin typeface="Garamond"/>
              <a:ea typeface="+mn-ea"/>
              <a:cs typeface="Tahoma" pitchFamily="34" charset="0"/>
            </a:endParaRPr>
          </a:p>
          <a:p>
            <a:endParaRPr kumimoji="0" lang="en-US" sz="2100" b="1" i="0" u="none" strike="noStrike" kern="1200" cap="none" spc="30" normalizeH="0" baseline="0" noProof="0" dirty="0">
              <a:ln>
                <a:noFill/>
              </a:ln>
              <a:solidFill>
                <a:srgbClr val="FFFFFF"/>
              </a:solidFill>
              <a:effectLst/>
              <a:uLnTx/>
              <a:uFillTx/>
              <a:latin typeface="Garamond"/>
              <a:ea typeface="+mn-ea"/>
              <a:cs typeface="Tahoma" pitchFamily="34" charset="0"/>
            </a:endParaRPr>
          </a:p>
          <a:p>
            <a:r>
              <a:rPr kumimoji="0" lang="en-US" sz="2100" b="1" i="0" u="none" strike="noStrike" kern="1200" cap="none" spc="30" normalizeH="0" baseline="0" noProof="0" dirty="0">
                <a:ln>
                  <a:noFill/>
                </a:ln>
                <a:solidFill>
                  <a:srgbClr val="FFFFFF"/>
                </a:solidFill>
                <a:effectLst/>
                <a:uLnTx/>
                <a:uFillTx/>
                <a:latin typeface="Garamond"/>
                <a:ea typeface="+mn-ea"/>
                <a:cs typeface="Tahoma" pitchFamily="34" charset="0"/>
              </a:rPr>
              <a:t>Email: </a:t>
            </a:r>
            <a:r>
              <a:rPr kumimoji="0" lang="en-US" sz="2100" b="0" i="0" u="none" strike="noStrike" kern="1200" cap="none" spc="30" normalizeH="0" baseline="0" noProof="0" dirty="0">
                <a:ln>
                  <a:noFill/>
                </a:ln>
                <a:solidFill>
                  <a:srgbClr val="FFFFFF"/>
                </a:solidFill>
                <a:effectLst/>
                <a:uLnTx/>
                <a:uFillTx/>
                <a:latin typeface="Garamond"/>
                <a:ea typeface="+mn-ea"/>
                <a:cs typeface="Tahoma" pitchFamily="34" charset="0"/>
              </a:rPr>
              <a:t>juena@aiub.edu</a:t>
            </a:r>
            <a:r>
              <a:rPr kumimoji="0" lang="en-US" sz="2100" b="1" i="0" u="none" strike="noStrike" kern="1200" cap="none" spc="30" normalizeH="0" baseline="0" noProof="0" dirty="0">
                <a:ln>
                  <a:noFill/>
                </a:ln>
                <a:solidFill>
                  <a:srgbClr val="FFFFFF"/>
                </a:solidFill>
                <a:effectLst/>
                <a:uLnTx/>
                <a:uFillTx/>
                <a:latin typeface="Garamond"/>
                <a:ea typeface="+mn-ea"/>
                <a:cs typeface="Tahoma" pitchFamily="34" charset="0"/>
              </a:rPr>
              <a:t> </a:t>
            </a:r>
            <a:r>
              <a:rPr kumimoji="0" lang="en-US" sz="2100" b="0" i="0" u="none" strike="noStrike" kern="1200" cap="none" spc="30" normalizeH="0" baseline="0" noProof="0" dirty="0">
                <a:ln>
                  <a:noFill/>
                </a:ln>
                <a:solidFill>
                  <a:srgbClr val="FFFFFF"/>
                </a:solidFill>
                <a:effectLst/>
                <a:uLnTx/>
                <a:uFillTx/>
                <a:latin typeface="Garamond"/>
                <a:ea typeface="+mn-ea"/>
                <a:cs typeface="Tahoma" pitchFamily="34" charset="0"/>
              </a:rPr>
              <a:t>(Not a Contact Point for this Course Until Further Notice !!)</a:t>
            </a:r>
            <a:endParaRPr lang="en-US" sz="2100" dirty="0"/>
          </a:p>
        </p:txBody>
      </p:sp>
      <p:sp>
        <p:nvSpPr>
          <p:cNvPr id="2" name="Title 1"/>
          <p:cNvSpPr>
            <a:spLocks noGrp="1"/>
          </p:cNvSpPr>
          <p:nvPr>
            <p:ph type="title"/>
          </p:nvPr>
        </p:nvSpPr>
        <p:spPr/>
        <p:txBody>
          <a:bodyPr/>
          <a:lstStyle/>
          <a:p>
            <a:r>
              <a:rPr lang="en-US" dirty="0"/>
              <a:t>Contacts</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		Course 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481527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1636" y="975358"/>
            <a:ext cx="6553200" cy="4774277"/>
          </a:xfrm>
        </p:spPr>
        <p:txBody>
          <a:bodyPr/>
          <a:lstStyle/>
          <a:p>
            <a:r>
              <a:rPr lang="en-US" dirty="0"/>
              <a:t>Course code:</a:t>
            </a:r>
            <a:br>
              <a:rPr lang="en-US" dirty="0"/>
            </a:br>
            <a:r>
              <a:rPr lang="en-US" sz="1600"/>
              <a:t>csc 4181</a:t>
            </a:r>
            <a:br>
              <a:rPr lang="en-US" sz="1600" dirty="0"/>
            </a:br>
            <a:r>
              <a:rPr lang="en-US" dirty="0"/>
              <a:t>Course name:</a:t>
            </a:r>
            <a:br>
              <a:rPr lang="en-US" dirty="0"/>
            </a:br>
            <a:r>
              <a:rPr lang="en-US" sz="4800" dirty="0"/>
              <a:t>ADVANCE DATABASE  MANAGEMENT SYSTEM</a:t>
            </a:r>
            <a:br>
              <a:rPr lang="en-US" dirty="0"/>
            </a:br>
            <a:r>
              <a:rPr lang="en-US" dirty="0"/>
              <a:t>Course Teacher:</a:t>
            </a:r>
            <a:br>
              <a:rPr lang="en-US" dirty="0"/>
            </a:br>
            <a:r>
              <a:rPr lang="en-US" sz="2800" dirty="0"/>
              <a:t>juena ahmed noshin</a:t>
            </a:r>
            <a:br>
              <a:rPr lang="en-US" sz="2800" dirty="0"/>
            </a:br>
            <a:endParaRPr lang="en-US" sz="2800" dirty="0"/>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4167818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2222287"/>
            <a:ext cx="10554574" cy="4014740"/>
          </a:xfrm>
        </p:spPr>
        <p:txBody>
          <a:bodyPr>
            <a:normAutofit/>
          </a:bodyPr>
          <a:lstStyle/>
          <a:p>
            <a:pPr marL="0" indent="0">
              <a:buNone/>
            </a:pPr>
            <a:endParaRPr lang="en-US" sz="2400" dirty="0"/>
          </a:p>
          <a:p>
            <a:pPr marL="342900" indent="-342900">
              <a:buFont typeface="Arial" pitchFamily="34" charset="0"/>
              <a:buChar char="•"/>
            </a:pPr>
            <a:r>
              <a:rPr lang="en-US" sz="2400" dirty="0"/>
              <a:t>Theory class-2 Hours</a:t>
            </a:r>
          </a:p>
          <a:p>
            <a:pPr marL="342900" indent="-342900">
              <a:buFont typeface="Arial" pitchFamily="34" charset="0"/>
              <a:buChar char="•"/>
            </a:pPr>
            <a:r>
              <a:rPr lang="en-US" sz="2400" dirty="0"/>
              <a:t>Lab class- 2 Hour 20 Minutes</a:t>
            </a:r>
          </a:p>
        </p:txBody>
      </p:sp>
      <p:sp>
        <p:nvSpPr>
          <p:cNvPr id="2" name="Title 1"/>
          <p:cNvSpPr>
            <a:spLocks noGrp="1"/>
          </p:cNvSpPr>
          <p:nvPr>
            <p:ph type="title"/>
          </p:nvPr>
        </p:nvSpPr>
        <p:spPr/>
        <p:txBody>
          <a:bodyPr/>
          <a:lstStyle/>
          <a:p>
            <a:r>
              <a:rPr lang="en-US" dirty="0"/>
              <a:t>ABOUT THIS COURSE</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413320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fontScale="25000" lnSpcReduction="20000"/>
          </a:bodyPr>
          <a:lstStyle/>
          <a:p>
            <a:pPr lvl="0" algn="l"/>
            <a:r>
              <a:rPr lang="en-US" sz="8800" dirty="0"/>
              <a:t>To be able to:</a:t>
            </a:r>
          </a:p>
          <a:p>
            <a:pPr lvl="0" algn="l">
              <a:buFont typeface="Arial" pitchFamily="34" charset="0"/>
              <a:buChar char="•"/>
            </a:pPr>
            <a:r>
              <a:rPr lang="en-US" sz="8800" dirty="0"/>
              <a:t>Design Relational Database Management Systems (RDBMS) efficiently</a:t>
            </a:r>
          </a:p>
          <a:p>
            <a:pPr lvl="0" algn="l">
              <a:buFont typeface="Arial" pitchFamily="34" charset="0"/>
              <a:buChar char="•"/>
            </a:pPr>
            <a:r>
              <a:rPr lang="en-US" sz="8800" dirty="0"/>
              <a:t>Write well detailed and well-organized Project Reports </a:t>
            </a:r>
          </a:p>
          <a:p>
            <a:pPr lvl="0" algn="l">
              <a:buFont typeface="Arial" pitchFamily="34" charset="0"/>
              <a:buChar char="•"/>
            </a:pPr>
            <a:r>
              <a:rPr lang="en-US" sz="8800" dirty="0"/>
              <a:t>Be collaborative and coherent in teamwork</a:t>
            </a:r>
          </a:p>
          <a:p>
            <a:pPr lvl="0" algn="l">
              <a:buFont typeface="Arial" pitchFamily="34" charset="0"/>
              <a:buChar char="•"/>
            </a:pPr>
            <a:r>
              <a:rPr lang="en-US" sz="8800" dirty="0"/>
              <a:t>Expertly solve database queries using SQL</a:t>
            </a:r>
          </a:p>
          <a:p>
            <a:pPr algn="l">
              <a:buFont typeface="Arial" pitchFamily="34" charset="0"/>
              <a:buChar char="•"/>
            </a:pPr>
            <a:r>
              <a:rPr lang="en-US" sz="8800" dirty="0"/>
              <a:t>Expertly solve database queries using PL/SQL</a:t>
            </a:r>
          </a:p>
          <a:p>
            <a:pPr algn="l">
              <a:buFont typeface="Arial" pitchFamily="34" charset="0"/>
              <a:buChar char="•"/>
            </a:pPr>
            <a:r>
              <a:rPr lang="en-US" sz="8800" dirty="0"/>
              <a:t>Implement Database Locking</a:t>
            </a:r>
          </a:p>
          <a:p>
            <a:pPr algn="l">
              <a:buFont typeface="Arial" pitchFamily="34" charset="0"/>
              <a:buChar char="•"/>
            </a:pPr>
            <a:r>
              <a:rPr lang="en-US" sz="8800" dirty="0"/>
              <a:t>Comprehend </a:t>
            </a:r>
            <a:r>
              <a:rPr lang="en-US" sz="8800"/>
              <a:t>the fundamental concepts of Information </a:t>
            </a:r>
            <a:r>
              <a:rPr lang="en-US" sz="8800" dirty="0"/>
              <a:t>Retrieval </a:t>
            </a:r>
          </a:p>
          <a:p>
            <a:pPr algn="l">
              <a:buFont typeface="Arial" pitchFamily="34" charset="0"/>
              <a:buChar char="•"/>
            </a:pPr>
            <a:r>
              <a:rPr lang="en-US" sz="8800" dirty="0"/>
              <a:t>Understand different types of terminologies used in Cloud Database</a:t>
            </a:r>
          </a:p>
          <a:p>
            <a:pPr algn="l">
              <a:buFont typeface="Arial" pitchFamily="34" charset="0"/>
              <a:buChar char="•"/>
            </a:pPr>
            <a:r>
              <a:rPr lang="en-US" sz="8800" dirty="0"/>
              <a:t>Understand different types of terminologies used in Graph Database</a:t>
            </a:r>
          </a:p>
          <a:p>
            <a:pPr algn="l">
              <a:buFont typeface="Arial" pitchFamily="34" charset="0"/>
              <a:buChar char="•"/>
            </a:pPr>
            <a:r>
              <a:rPr lang="en-US" sz="8800" dirty="0"/>
              <a:t>Understand different types of terminologies used in Distributed Database</a:t>
            </a:r>
          </a:p>
          <a:p>
            <a:pPr algn="l">
              <a:buFont typeface="Arial" pitchFamily="34" charset="0"/>
              <a:buChar char="•"/>
            </a:pPr>
            <a:r>
              <a:rPr lang="en-US" sz="8800" dirty="0"/>
              <a:t>Understand different types of terminologies used in Bioinformatics</a:t>
            </a:r>
          </a:p>
          <a:p>
            <a:pPr algn="l">
              <a:buFont typeface="Arial" pitchFamily="34" charset="0"/>
              <a:buChar char="•"/>
            </a:pPr>
            <a:endParaRPr lang="en-US" sz="8800" dirty="0"/>
          </a:p>
          <a:p>
            <a:pPr algn="l">
              <a:buFont typeface="Arial" pitchFamily="34" charset="0"/>
              <a:buChar char="•"/>
            </a:pPr>
            <a:endParaRPr lang="en-US" sz="8800" dirty="0"/>
          </a:p>
          <a:p>
            <a:pPr algn="l">
              <a:buFont typeface="Arial" pitchFamily="34" charset="0"/>
              <a:buChar char="•"/>
            </a:pPr>
            <a:endParaRPr lang="en-US" sz="5000" dirty="0"/>
          </a:p>
          <a:p>
            <a:pPr algn="l">
              <a:buFont typeface="Arial" pitchFamily="34" charset="0"/>
              <a:buChar char="•"/>
            </a:pPr>
            <a:endParaRPr lang="en-US" sz="2400" dirty="0"/>
          </a:p>
          <a:p>
            <a:pPr lvl="0" algn="l">
              <a:buFont typeface="Arial" pitchFamily="34" charset="0"/>
              <a:buChar char="•"/>
            </a:pPr>
            <a:endParaRPr lang="en-US" sz="2400" dirty="0"/>
          </a:p>
          <a:p>
            <a:pPr lvl="0" algn="l"/>
            <a:endParaRPr lang="en-US" sz="2400" dirty="0"/>
          </a:p>
          <a:p>
            <a:pPr lvl="0" algn="l"/>
            <a:endParaRPr lang="en-US" sz="2400" dirty="0"/>
          </a:p>
          <a:p>
            <a:pPr lvl="0" algn="l">
              <a:buFont typeface="Arial" pitchFamily="34" charset="0"/>
              <a:buChar char="•"/>
            </a:pPr>
            <a:endParaRPr lang="en-US" sz="2400" dirty="0"/>
          </a:p>
          <a:p>
            <a:pPr marL="342900" indent="-342900"/>
            <a:br>
              <a:rPr lang="en-US" sz="2400" dirty="0"/>
            </a:br>
            <a:endParaRPr lang="en-US" sz="2400" dirty="0"/>
          </a:p>
        </p:txBody>
      </p:sp>
      <p:sp>
        <p:nvSpPr>
          <p:cNvPr id="2" name="Title 1"/>
          <p:cNvSpPr>
            <a:spLocks noGrp="1"/>
          </p:cNvSpPr>
          <p:nvPr>
            <p:ph type="title"/>
          </p:nvPr>
        </p:nvSpPr>
        <p:spPr/>
        <p:txBody>
          <a:bodyPr/>
          <a:lstStyle/>
          <a:p>
            <a:r>
              <a:rPr lang="en-US" dirty="0"/>
              <a:t>Course objective</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502575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400" dirty="0"/>
              <a:t>Database System Concepts</a:t>
            </a:r>
          </a:p>
          <a:p>
            <a:pPr lvl="1"/>
            <a:r>
              <a:rPr lang="en-US" sz="2000" dirty="0"/>
              <a:t>Avi Silberschatz,  Henry F. Korth and  S. </a:t>
            </a:r>
            <a:r>
              <a:rPr lang="en-US" sz="2000"/>
              <a:t>Sudarshan</a:t>
            </a:r>
            <a:endParaRPr lang="en-US" sz="2000" dirty="0"/>
          </a:p>
          <a:p>
            <a:pPr lvl="1"/>
            <a:r>
              <a:rPr lang="en-US" sz="2000"/>
              <a:t> </a:t>
            </a:r>
            <a:endParaRPr lang="en-US" sz="2000" dirty="0"/>
          </a:p>
        </p:txBody>
      </p:sp>
      <p:sp>
        <p:nvSpPr>
          <p:cNvPr id="2" name="Title 1"/>
          <p:cNvSpPr>
            <a:spLocks noGrp="1"/>
          </p:cNvSpPr>
          <p:nvPr>
            <p:ph type="title"/>
          </p:nvPr>
        </p:nvSpPr>
        <p:spPr/>
        <p:txBody>
          <a:bodyPr/>
          <a:lstStyle/>
          <a:p>
            <a:r>
              <a:rPr lang="en-US" dirty="0"/>
              <a:t>Reference Materials </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000630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endParaRPr lang="en-US" dirty="0"/>
          </a:p>
          <a:p>
            <a:pPr algn="l"/>
            <a:endParaRPr lang="en-US" sz="2000" dirty="0"/>
          </a:p>
        </p:txBody>
      </p:sp>
      <p:sp>
        <p:nvSpPr>
          <p:cNvPr id="2" name="Title 1"/>
          <p:cNvSpPr>
            <a:spLocks noGrp="1"/>
          </p:cNvSpPr>
          <p:nvPr>
            <p:ph type="title"/>
          </p:nvPr>
        </p:nvSpPr>
        <p:spPr/>
        <p:txBody>
          <a:bodyPr/>
          <a:lstStyle/>
          <a:p>
            <a:r>
              <a:rPr lang="en-US" dirty="0"/>
              <a:t>midterm Marks Distribution</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
        <p:nvSpPr>
          <p:cNvPr id="5" name="Content Placeholder 2"/>
          <p:cNvSpPr txBox="1">
            <a:spLocks/>
          </p:cNvSpPr>
          <p:nvPr/>
        </p:nvSpPr>
        <p:spPr>
          <a:xfrm>
            <a:off x="962400" y="2340016"/>
            <a:ext cx="7397240" cy="408061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lang="en-US" sz="2000" spc="30" dirty="0">
                <a:cs typeface="Tahoma" pitchFamily="34" charset="0"/>
              </a:rPr>
              <a:t>1</a:t>
            </a: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 Theory Quiz, 1 Assignment</a:t>
            </a:r>
            <a:r>
              <a:rPr kumimoji="0" lang="en-US" sz="2000" b="0" i="0" u="none" strike="noStrike" kern="1200" cap="none" spc="30" normalizeH="0" noProof="0" dirty="0">
                <a:ln>
                  <a:noFill/>
                </a:ln>
                <a:solidFill>
                  <a:schemeClr val="tx1"/>
                </a:solidFill>
                <a:effectLst/>
                <a:uLnTx/>
                <a:uFillTx/>
                <a:latin typeface="+mn-lt"/>
                <a:ea typeface="+mn-ea"/>
                <a:cs typeface="Tahoma" pitchFamily="34" charset="0"/>
              </a:rPr>
              <a:t> </a:t>
            </a:r>
            <a:r>
              <a:rPr lang="en-US" sz="2000" spc="30" dirty="0">
                <a:cs typeface="Tahoma" pitchFamily="34" charset="0"/>
              </a:rPr>
              <a:t>	</a:t>
            </a:r>
            <a:r>
              <a:rPr kumimoji="0" lang="en-US" sz="2000" b="0" i="0" u="none" strike="noStrike" kern="1200" cap="none" spc="30" normalizeH="0" baseline="0" noProof="0">
                <a:ln>
                  <a:noFill/>
                </a:ln>
                <a:solidFill>
                  <a:schemeClr val="tx1"/>
                </a:solidFill>
                <a:effectLst/>
                <a:uLnTx/>
                <a:uFillTx/>
                <a:latin typeface="+mn-lt"/>
                <a:ea typeface="+mn-ea"/>
                <a:cs typeface="Tahoma" pitchFamily="34" charset="0"/>
              </a:rPr>
              <a:t>	10+10</a:t>
            </a: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Attendance 				10(Bonus 2)</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lang="en-US" sz="2000" spc="30" dirty="0">
                <a:cs typeface="Tahoma" pitchFamily="34" charset="0"/>
              </a:rPr>
              <a:t>Lab Exam	</a:t>
            </a: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			</a:t>
            </a:r>
            <a:r>
              <a:rPr lang="en-US" sz="2000" spc="30" dirty="0">
                <a:cs typeface="Tahoma" pitchFamily="34" charset="0"/>
              </a:rPr>
              <a:t>10</a:t>
            </a: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lang="en-US" sz="2000" spc="30" dirty="0">
                <a:cs typeface="Tahoma" pitchFamily="34" charset="0"/>
              </a:rPr>
              <a:t>Class Test	</a:t>
            </a: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			10</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Project 					50</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endParaRPr lang="en-US" sz="2000" spc="30" dirty="0">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Total				            100</a:t>
            </a:r>
          </a:p>
          <a:p>
            <a:pPr marL="0" marR="0" lvl="0" indent="0" algn="ctr"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ctr"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p:txBody>
      </p:sp>
      <p:pic>
        <p:nvPicPr>
          <p:cNvPr id="6" name="Picture 5">
            <a:extLst>
              <a:ext uri="{FF2B5EF4-FFF2-40B4-BE49-F238E27FC236}">
                <a16:creationId xmlns:a16="http://schemas.microsoft.com/office/drawing/2014/main" id="{30A34208-C71D-6212-7616-2B1CDA90D888}"/>
              </a:ext>
            </a:extLst>
          </p:cNvPr>
          <p:cNvPicPr>
            <a:picLocks noChangeAspect="1"/>
          </p:cNvPicPr>
          <p:nvPr/>
        </p:nvPicPr>
        <p:blipFill>
          <a:blip r:embed="rId2"/>
          <a:stretch>
            <a:fillRect/>
          </a:stretch>
        </p:blipFill>
        <p:spPr>
          <a:xfrm>
            <a:off x="1479803" y="4251874"/>
            <a:ext cx="8163252" cy="1237595"/>
          </a:xfrm>
          <a:prstGeom prst="rect">
            <a:avLst/>
          </a:prstGeom>
        </p:spPr>
      </p:pic>
    </p:spTree>
    <p:extLst>
      <p:ext uri="{BB962C8B-B14F-4D97-AF65-F5344CB8AC3E}">
        <p14:creationId xmlns:p14="http://schemas.microsoft.com/office/powerpoint/2010/main" val="107068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0000" y="2187616"/>
            <a:ext cx="7397240" cy="4080616"/>
          </a:xfrm>
        </p:spPr>
        <p:txBody>
          <a:bodyPr>
            <a:normAutofit/>
          </a:bodyPr>
          <a:lstStyle/>
          <a:p>
            <a:pPr algn="l"/>
            <a:endParaRPr lang="en-US" dirty="0"/>
          </a:p>
          <a:p>
            <a:pPr algn="l"/>
            <a:endParaRPr lang="en-US" sz="2000" dirty="0"/>
          </a:p>
        </p:txBody>
      </p:sp>
      <p:sp>
        <p:nvSpPr>
          <p:cNvPr id="2" name="Title 1"/>
          <p:cNvSpPr>
            <a:spLocks noGrp="1"/>
          </p:cNvSpPr>
          <p:nvPr>
            <p:ph type="title"/>
          </p:nvPr>
        </p:nvSpPr>
        <p:spPr/>
        <p:txBody>
          <a:bodyPr/>
          <a:lstStyle/>
          <a:p>
            <a:r>
              <a:rPr lang="en-US" dirty="0"/>
              <a:t>Final term Marks Distribution</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
        <p:nvSpPr>
          <p:cNvPr id="5" name="Content Placeholder 2"/>
          <p:cNvSpPr txBox="1">
            <a:spLocks/>
          </p:cNvSpPr>
          <p:nvPr/>
        </p:nvSpPr>
        <p:spPr>
          <a:xfrm>
            <a:off x="962399" y="2340016"/>
            <a:ext cx="9855655" cy="4080616"/>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lang="en-US" sz="2000" spc="30" dirty="0">
                <a:cs typeface="Tahoma" pitchFamily="34" charset="0"/>
              </a:rPr>
              <a:t>1</a:t>
            </a:r>
            <a:r>
              <a:rPr kumimoji="0" lang="en-US" sz="2000" i="0" u="none" strike="noStrike" kern="1200" cap="none" spc="30" normalizeH="0" baseline="0" noProof="0" dirty="0">
                <a:ln>
                  <a:noFill/>
                </a:ln>
                <a:effectLst/>
                <a:uLnTx/>
                <a:uFillTx/>
                <a:latin typeface="+mn-lt"/>
                <a:ea typeface="+mn-ea"/>
                <a:cs typeface="Tahoma" pitchFamily="34" charset="0"/>
              </a:rPr>
              <a:t> Theory Quiz+1 Assignment </a:t>
            </a:r>
            <a:r>
              <a:rPr kumimoji="0" lang="en-US" sz="2000" i="0" u="none" strike="noStrike" kern="1200" cap="none" spc="30" normalizeH="0" noProof="0" dirty="0">
                <a:ln>
                  <a:noFill/>
                </a:ln>
                <a:effectLst/>
                <a:uLnTx/>
                <a:uFillTx/>
                <a:latin typeface="+mn-lt"/>
                <a:ea typeface="+mn-ea"/>
                <a:cs typeface="Tahoma" pitchFamily="34" charset="0"/>
              </a:rPr>
              <a:t>	15+10</a:t>
            </a:r>
            <a:endParaRPr kumimoji="0" lang="en-US" sz="2000" i="0" u="none" strike="noStrike" kern="1200" cap="none" spc="30" normalizeH="0" baseline="0" noProof="0" dirty="0">
              <a:ln>
                <a:noFill/>
              </a:ln>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i="0" u="none" strike="noStrike" kern="1200" cap="none" spc="30" normalizeH="0" baseline="0" noProof="0" dirty="0">
                <a:ln>
                  <a:noFill/>
                </a:ln>
                <a:effectLst/>
                <a:uLnTx/>
                <a:uFillTx/>
                <a:latin typeface="+mn-lt"/>
                <a:ea typeface="+mn-ea"/>
                <a:cs typeface="Tahoma" pitchFamily="34" charset="0"/>
              </a:rPr>
              <a:t>Attendance</a:t>
            </a:r>
            <a:r>
              <a:rPr kumimoji="0" lang="en-US" sz="2000" i="0" u="none" strike="noStrike" kern="1200" cap="none" spc="30" normalizeH="0" baseline="0" noProof="0" dirty="0">
                <a:ln>
                  <a:noFill/>
                </a:ln>
                <a:solidFill>
                  <a:schemeClr val="tx1"/>
                </a:solidFill>
                <a:effectLst/>
                <a:uLnTx/>
                <a:uFillTx/>
                <a:latin typeface="+mn-lt"/>
                <a:ea typeface="+mn-ea"/>
                <a:cs typeface="Tahoma" pitchFamily="34" charset="0"/>
              </a:rPr>
              <a:t> 			10(Bonus 2)</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lang="en-US" sz="2000" spc="30" dirty="0">
                <a:cs typeface="Tahoma" pitchFamily="34" charset="0"/>
              </a:rPr>
              <a:t>Class Test/ Class Work (All)	</a:t>
            </a:r>
            <a:r>
              <a:rPr kumimoji="0" lang="en-US" sz="2000" i="0" u="none" strike="noStrike" kern="1200" cap="none" spc="30" normalizeH="0" baseline="0" noProof="0" dirty="0">
                <a:ln>
                  <a:noFill/>
                </a:ln>
                <a:effectLst/>
                <a:uLnTx/>
                <a:uFillTx/>
                <a:latin typeface="+mn-lt"/>
                <a:ea typeface="+mn-ea"/>
                <a:cs typeface="Tahoma" pitchFamily="34" charset="0"/>
              </a:rPr>
              <a:t>10</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i="0" u="none" strike="noStrike" kern="1200" cap="none" spc="30" normalizeH="0" baseline="0" noProof="0" dirty="0">
                <a:ln>
                  <a:noFill/>
                </a:ln>
                <a:effectLst/>
                <a:uLnTx/>
                <a:uFillTx/>
                <a:latin typeface="+mn-lt"/>
                <a:ea typeface="+mn-ea"/>
                <a:cs typeface="Tahoma" pitchFamily="34" charset="0"/>
              </a:rPr>
              <a:t>Project Cont.			55</a:t>
            </a:r>
            <a:endParaRPr lang="en-US" sz="2000" spc="30" dirty="0">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endParaRPr lang="en-US" sz="2000" spc="30" dirty="0">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a:t>
            </a:r>
          </a:p>
          <a:p>
            <a:pPr marL="0" marR="0" lvl="0" indent="0" algn="l" defTabSz="914400" rtl="0" eaLnBrk="1" fontAlgn="auto" latinLnBrk="0" hangingPunct="1">
              <a:lnSpc>
                <a:spcPct val="100000"/>
              </a:lnSpc>
              <a:spcBef>
                <a:spcPts val="600"/>
              </a:spcBef>
              <a:spcAft>
                <a:spcPts val="0"/>
              </a:spcAft>
              <a:buClr>
                <a:schemeClr val="accent1"/>
              </a:buClr>
              <a:buSzTx/>
              <a:buFontTx/>
              <a:buNone/>
              <a:tabLst/>
              <a:defRPr/>
            </a:pP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Total		</a:t>
            </a:r>
            <a:r>
              <a:rPr lang="en-US" sz="2000" spc="30" dirty="0">
                <a:cs typeface="Tahoma" pitchFamily="34" charset="0"/>
              </a:rPr>
              <a:t>                         </a:t>
            </a:r>
            <a:r>
              <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rPr>
              <a:t> 100</a:t>
            </a:r>
          </a:p>
          <a:p>
            <a:pPr marL="0" marR="0" lvl="0" indent="0" algn="ctr"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a:p>
            <a:pPr marL="0" marR="0" lvl="0" indent="0" algn="ctr" defTabSz="914400" rtl="0" eaLnBrk="1" fontAlgn="auto" latinLnBrk="0" hangingPunct="1">
              <a:lnSpc>
                <a:spcPct val="100000"/>
              </a:lnSpc>
              <a:spcBef>
                <a:spcPts val="600"/>
              </a:spcBef>
              <a:spcAft>
                <a:spcPts val="0"/>
              </a:spcAft>
              <a:buClr>
                <a:schemeClr val="accent1"/>
              </a:buClr>
              <a:buSzTx/>
              <a:buFontTx/>
              <a:buNone/>
              <a:tabLst/>
              <a:defRPr/>
            </a:pPr>
            <a:endParaRPr kumimoji="0" lang="en-US" sz="2000" b="0" i="0" u="none" strike="noStrike" kern="1200" cap="none" spc="30" normalizeH="0" baseline="0" noProof="0" dirty="0">
              <a:ln>
                <a:noFill/>
              </a:ln>
              <a:solidFill>
                <a:schemeClr val="tx1"/>
              </a:solidFill>
              <a:effectLst/>
              <a:uLnTx/>
              <a:uFillTx/>
              <a:latin typeface="+mn-lt"/>
              <a:ea typeface="+mn-ea"/>
              <a:cs typeface="Tahoma" pitchFamily="34" charset="0"/>
            </a:endParaRPr>
          </a:p>
        </p:txBody>
      </p:sp>
      <p:graphicFrame>
        <p:nvGraphicFramePr>
          <p:cNvPr id="6" name="Table 5">
            <a:extLst>
              <a:ext uri="{FF2B5EF4-FFF2-40B4-BE49-F238E27FC236}">
                <a16:creationId xmlns:a16="http://schemas.microsoft.com/office/drawing/2014/main" id="{4B7BF914-07E9-FBD1-9315-E118F6BA906D}"/>
              </a:ext>
            </a:extLst>
          </p:cNvPr>
          <p:cNvGraphicFramePr>
            <a:graphicFrameLocks noGrp="1"/>
          </p:cNvGraphicFramePr>
          <p:nvPr>
            <p:extLst>
              <p:ext uri="{D42A27DB-BD31-4B8C-83A1-F6EECF244321}">
                <p14:modId xmlns:p14="http://schemas.microsoft.com/office/powerpoint/2010/main" val="3712338708"/>
              </p:ext>
            </p:extLst>
          </p:nvPr>
        </p:nvGraphicFramePr>
        <p:xfrm>
          <a:off x="1373946" y="3991704"/>
          <a:ext cx="5613400" cy="1107440"/>
        </p:xfrm>
        <a:graphic>
          <a:graphicData uri="http://schemas.openxmlformats.org/drawingml/2006/table">
            <a:tbl>
              <a:tblPr firstRow="1" bandRow="1">
                <a:tableStyleId>{5C22544A-7EE6-4342-B048-85BDC9FD1C3A}</a:tableStyleId>
              </a:tblPr>
              <a:tblGrid>
                <a:gridCol w="3175000">
                  <a:extLst>
                    <a:ext uri="{9D8B030D-6E8A-4147-A177-3AD203B41FA5}">
                      <a16:colId xmlns:a16="http://schemas.microsoft.com/office/drawing/2014/main" val="820769521"/>
                    </a:ext>
                  </a:extLst>
                </a:gridCol>
                <a:gridCol w="2438400">
                  <a:extLst>
                    <a:ext uri="{9D8B030D-6E8A-4147-A177-3AD203B41FA5}">
                      <a16:colId xmlns:a16="http://schemas.microsoft.com/office/drawing/2014/main" val="3809890704"/>
                    </a:ext>
                  </a:extLst>
                </a:gridCol>
              </a:tblGrid>
              <a:tr h="166464">
                <a:tc>
                  <a:txBody>
                    <a:bodyPr/>
                    <a:lstStyle/>
                    <a:p>
                      <a:r>
                        <a:rPr lang="en-US" b="1" dirty="0">
                          <a:solidFill>
                            <a:schemeClr val="bg1"/>
                          </a:solidFill>
                        </a:rPr>
                        <a:t>Project Report</a:t>
                      </a:r>
                    </a:p>
                  </a:txBody>
                  <a:tcPr/>
                </a:tc>
                <a:tc>
                  <a:txBody>
                    <a:bodyPr/>
                    <a:lstStyle/>
                    <a:p>
                      <a:r>
                        <a:rPr lang="en-US" b="1" dirty="0">
                          <a:solidFill>
                            <a:schemeClr val="bg1"/>
                          </a:solidFill>
                        </a:rPr>
                        <a:t>25%</a:t>
                      </a:r>
                    </a:p>
                  </a:txBody>
                  <a:tcPr/>
                </a:tc>
                <a:extLst>
                  <a:ext uri="{0D108BD9-81ED-4DB2-BD59-A6C34878D82A}">
                    <a16:rowId xmlns:a16="http://schemas.microsoft.com/office/drawing/2014/main" val="3792432803"/>
                  </a:ext>
                </a:extLst>
              </a:tr>
              <a:tr h="370840">
                <a:tc>
                  <a:txBody>
                    <a:bodyPr/>
                    <a:lstStyle/>
                    <a:p>
                      <a:r>
                        <a:rPr lang="en-US" b="1" dirty="0">
                          <a:solidFill>
                            <a:schemeClr val="bg1"/>
                          </a:solidFill>
                        </a:rPr>
                        <a:t>Project Verification</a:t>
                      </a:r>
                    </a:p>
                  </a:txBody>
                  <a:tcPr/>
                </a:tc>
                <a:tc>
                  <a:txBody>
                    <a:bodyPr/>
                    <a:lstStyle/>
                    <a:p>
                      <a:r>
                        <a:rPr lang="en-US" b="1" dirty="0">
                          <a:solidFill>
                            <a:schemeClr val="bg1"/>
                          </a:solidFill>
                        </a:rPr>
                        <a:t>10%</a:t>
                      </a:r>
                    </a:p>
                  </a:txBody>
                  <a:tcPr/>
                </a:tc>
                <a:extLst>
                  <a:ext uri="{0D108BD9-81ED-4DB2-BD59-A6C34878D82A}">
                    <a16:rowId xmlns:a16="http://schemas.microsoft.com/office/drawing/2014/main" val="3924183253"/>
                  </a:ext>
                </a:extLst>
              </a:tr>
              <a:tr h="370840">
                <a:tc>
                  <a:txBody>
                    <a:bodyPr/>
                    <a:lstStyle/>
                    <a:p>
                      <a:r>
                        <a:rPr lang="en-US" b="1" dirty="0">
                          <a:solidFill>
                            <a:schemeClr val="bg1"/>
                          </a:solidFill>
                        </a:rPr>
                        <a:t>Project Viva/Viva</a:t>
                      </a:r>
                    </a:p>
                  </a:txBody>
                  <a:tcPr/>
                </a:tc>
                <a:tc>
                  <a:txBody>
                    <a:bodyPr/>
                    <a:lstStyle/>
                    <a:p>
                      <a:r>
                        <a:rPr lang="en-US" b="1" dirty="0">
                          <a:solidFill>
                            <a:schemeClr val="bg1"/>
                          </a:solidFill>
                        </a:rPr>
                        <a:t>20%</a:t>
                      </a:r>
                    </a:p>
                  </a:txBody>
                  <a:tcPr/>
                </a:tc>
                <a:extLst>
                  <a:ext uri="{0D108BD9-81ED-4DB2-BD59-A6C34878D82A}">
                    <a16:rowId xmlns:a16="http://schemas.microsoft.com/office/drawing/2014/main" val="837814805"/>
                  </a:ext>
                </a:extLst>
              </a:tr>
            </a:tbl>
          </a:graphicData>
        </a:graphic>
      </p:graphicFrame>
    </p:spTree>
    <p:extLst>
      <p:ext uri="{BB962C8B-B14F-4D97-AF65-F5344CB8AC3E}">
        <p14:creationId xmlns:p14="http://schemas.microsoft.com/office/powerpoint/2010/main" val="297914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grade Marks Distribution</a:t>
            </a:r>
          </a:p>
        </p:txBody>
      </p:sp>
      <p:sp>
        <p:nvSpPr>
          <p:cNvPr id="5" name="Content Placeholder 2"/>
          <p:cNvSpPr txBox="1">
            <a:spLocks/>
          </p:cNvSpPr>
          <p:nvPr/>
        </p:nvSpPr>
        <p:spPr>
          <a:xfrm>
            <a:off x="816328" y="1933733"/>
            <a:ext cx="3425742" cy="351652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2400" dirty="0"/>
              <a:t>Mid Term –  40%</a:t>
            </a:r>
          </a:p>
          <a:p>
            <a:pPr marL="0" indent="0">
              <a:buNone/>
            </a:pPr>
            <a:r>
              <a:rPr lang="en-US" sz="2400" dirty="0"/>
              <a:t>Final Term – 60%</a:t>
            </a:r>
          </a:p>
          <a:p>
            <a:pPr marL="0" indent="0">
              <a:buNone/>
            </a:pPr>
            <a:r>
              <a:rPr lang="en-US" sz="2400" dirty="0"/>
              <a:t>-----------------------------</a:t>
            </a:r>
          </a:p>
          <a:p>
            <a:pPr marL="0" indent="0">
              <a:buNone/>
            </a:pPr>
            <a:r>
              <a:rPr lang="en-US" sz="2400" dirty="0"/>
              <a:t>Total          - 100%</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Basic Information Regarding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30818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WELCOME MESSAGE</a:t>
            </a:r>
          </a:p>
        </p:txBody>
      </p:sp>
      <p:sp>
        <p:nvSpPr>
          <p:cNvPr id="9" name="Content Placeholder 3"/>
          <p:cNvSpPr>
            <a:spLocks noGrp="1"/>
          </p:cNvSpPr>
          <p:nvPr>
            <p:ph sz="quarter" idx="13"/>
          </p:nvPr>
        </p:nvSpPr>
        <p:spPr>
          <a:xfrm>
            <a:off x="609600" y="2020824"/>
            <a:ext cx="10972800" cy="4075176"/>
          </a:xfrm>
        </p:spPr>
        <p:txBody>
          <a:bodyPr/>
          <a:lstStyle/>
          <a:p>
            <a:r>
              <a:rPr lang="en-US" sz="2400" dirty="0"/>
              <a:t>WELCOME!!</a:t>
            </a:r>
          </a:p>
          <a:p>
            <a:r>
              <a:rPr lang="en-US" sz="2400" dirty="0"/>
              <a:t>To </a:t>
            </a:r>
          </a:p>
          <a:p>
            <a:r>
              <a:rPr lang="en-US" sz="2400" dirty="0"/>
              <a:t>Spring 2024-2025</a:t>
            </a:r>
          </a:p>
          <a:p>
            <a:r>
              <a:rPr lang="en-US" sz="2400" dirty="0"/>
              <a:t>!!On Campus!!</a:t>
            </a:r>
          </a:p>
          <a:p>
            <a:endParaRPr lang="en-US" sz="2400" dirty="0"/>
          </a:p>
          <a:p>
            <a:pPr algn="just"/>
            <a:r>
              <a:rPr lang="en-US" dirty="0"/>
              <a:t>                 New Normal                                                New Thinking</a:t>
            </a:r>
          </a:p>
        </p:txBody>
      </p:sp>
      <p:pic>
        <p:nvPicPr>
          <p:cNvPr id="10" name="Picture 9" descr="C:\Users\user pc\Desktop\index.png"/>
          <p:cNvPicPr>
            <a:picLocks noChangeAspect="1" noChangeArrowheads="1"/>
          </p:cNvPicPr>
          <p:nvPr/>
        </p:nvPicPr>
        <p:blipFill>
          <a:blip r:embed="rId2"/>
          <a:srcRect/>
          <a:stretch>
            <a:fillRect/>
          </a:stretch>
        </p:blipFill>
        <p:spPr bwMode="auto">
          <a:xfrm>
            <a:off x="1816100" y="4601649"/>
            <a:ext cx="3263899" cy="2047875"/>
          </a:xfrm>
          <a:prstGeom prst="rect">
            <a:avLst/>
          </a:prstGeom>
          <a:noFill/>
        </p:spPr>
      </p:pic>
      <p:pic>
        <p:nvPicPr>
          <p:cNvPr id="11" name="Picture 4" descr="C:\Users\user pc\Desktop\vectortone170400210.jpg"/>
          <p:cNvPicPr>
            <a:picLocks noChangeAspect="1" noChangeArrowheads="1"/>
          </p:cNvPicPr>
          <p:nvPr/>
        </p:nvPicPr>
        <p:blipFill>
          <a:blip r:embed="rId3"/>
          <a:srcRect/>
          <a:stretch>
            <a:fillRect/>
          </a:stretch>
        </p:blipFill>
        <p:spPr bwMode="auto">
          <a:xfrm>
            <a:off x="6451600" y="4601649"/>
            <a:ext cx="3759199" cy="2040468"/>
          </a:xfrm>
          <a:prstGeom prst="rect">
            <a:avLst/>
          </a:prstGeom>
          <a:noFill/>
        </p:spPr>
      </p:pic>
    </p:spTree>
    <p:extLst>
      <p:ext uri="{BB962C8B-B14F-4D97-AF65-F5344CB8AC3E}">
        <p14:creationId xmlns:p14="http://schemas.microsoft.com/office/powerpoint/2010/main" val="289092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wipe(down)">
                                      <p:cBhvr>
                                        <p:cTn id="25" dur="580">
                                          <p:stCondLst>
                                            <p:cond delay="0"/>
                                          </p:stCondLst>
                                        </p:cTn>
                                        <p:tgtEl>
                                          <p:spTgt spid="9">
                                            <p:txEl>
                                              <p:pRg st="1" end="1"/>
                                            </p:txEl>
                                          </p:spTgt>
                                        </p:tgtEl>
                                      </p:cBhvr>
                                    </p:animEffect>
                                    <p:anim calcmode="lin" valueType="num">
                                      <p:cBhvr>
                                        <p:cTn id="26" dur="1822" tmFilter="0,0; 0.14,0.36; 0.43,0.73; 0.71,0.91; 1.0,1.0">
                                          <p:stCondLst>
                                            <p:cond delay="0"/>
                                          </p:stCondLst>
                                        </p:cTn>
                                        <p:tgtEl>
                                          <p:spTgt spid="9">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xEl>
                                              <p:pRg st="1" end="1"/>
                                            </p:txEl>
                                          </p:spTgt>
                                        </p:tgtEl>
                                      </p:cBhvr>
                                      <p:to x="100000" y="60000"/>
                                    </p:animScale>
                                    <p:animScale>
                                      <p:cBhvr>
                                        <p:cTn id="32" dur="166" decel="50000">
                                          <p:stCondLst>
                                            <p:cond delay="676"/>
                                          </p:stCondLst>
                                        </p:cTn>
                                        <p:tgtEl>
                                          <p:spTgt spid="9">
                                            <p:txEl>
                                              <p:pRg st="1" end="1"/>
                                            </p:txEl>
                                          </p:spTgt>
                                        </p:tgtEl>
                                      </p:cBhvr>
                                      <p:to x="100000" y="100000"/>
                                    </p:animScale>
                                    <p:animScale>
                                      <p:cBhvr>
                                        <p:cTn id="33" dur="26">
                                          <p:stCondLst>
                                            <p:cond delay="1312"/>
                                          </p:stCondLst>
                                        </p:cTn>
                                        <p:tgtEl>
                                          <p:spTgt spid="9">
                                            <p:txEl>
                                              <p:pRg st="1" end="1"/>
                                            </p:txEl>
                                          </p:spTgt>
                                        </p:tgtEl>
                                      </p:cBhvr>
                                      <p:to x="100000" y="80000"/>
                                    </p:animScale>
                                    <p:animScale>
                                      <p:cBhvr>
                                        <p:cTn id="34" dur="166" decel="50000">
                                          <p:stCondLst>
                                            <p:cond delay="1338"/>
                                          </p:stCondLst>
                                        </p:cTn>
                                        <p:tgtEl>
                                          <p:spTgt spid="9">
                                            <p:txEl>
                                              <p:pRg st="1" end="1"/>
                                            </p:txEl>
                                          </p:spTgt>
                                        </p:tgtEl>
                                      </p:cBhvr>
                                      <p:to x="100000" y="100000"/>
                                    </p:animScale>
                                    <p:animScale>
                                      <p:cBhvr>
                                        <p:cTn id="35" dur="26">
                                          <p:stCondLst>
                                            <p:cond delay="1642"/>
                                          </p:stCondLst>
                                        </p:cTn>
                                        <p:tgtEl>
                                          <p:spTgt spid="9">
                                            <p:txEl>
                                              <p:pRg st="1" end="1"/>
                                            </p:txEl>
                                          </p:spTgt>
                                        </p:tgtEl>
                                      </p:cBhvr>
                                      <p:to x="100000" y="90000"/>
                                    </p:animScale>
                                    <p:animScale>
                                      <p:cBhvr>
                                        <p:cTn id="36" dur="166" decel="50000">
                                          <p:stCondLst>
                                            <p:cond delay="1668"/>
                                          </p:stCondLst>
                                        </p:cTn>
                                        <p:tgtEl>
                                          <p:spTgt spid="9">
                                            <p:txEl>
                                              <p:pRg st="1" end="1"/>
                                            </p:txEl>
                                          </p:spTgt>
                                        </p:tgtEl>
                                      </p:cBhvr>
                                      <p:to x="100000" y="100000"/>
                                    </p:animScale>
                                    <p:animScale>
                                      <p:cBhvr>
                                        <p:cTn id="37" dur="26">
                                          <p:stCondLst>
                                            <p:cond delay="1808"/>
                                          </p:stCondLst>
                                        </p:cTn>
                                        <p:tgtEl>
                                          <p:spTgt spid="9">
                                            <p:txEl>
                                              <p:pRg st="1" end="1"/>
                                            </p:txEl>
                                          </p:spTgt>
                                        </p:tgtEl>
                                      </p:cBhvr>
                                      <p:to x="100000" y="95000"/>
                                    </p:animScale>
                                    <p:animScale>
                                      <p:cBhvr>
                                        <p:cTn id="38" dur="166" decel="50000">
                                          <p:stCondLst>
                                            <p:cond delay="1834"/>
                                          </p:stCondLst>
                                        </p:cTn>
                                        <p:tgtEl>
                                          <p:spTgt spid="9">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wipe(down)">
                                      <p:cBhvr>
                                        <p:cTn id="43" dur="580">
                                          <p:stCondLst>
                                            <p:cond delay="0"/>
                                          </p:stCondLst>
                                        </p:cTn>
                                        <p:tgtEl>
                                          <p:spTgt spid="9">
                                            <p:txEl>
                                              <p:pRg st="2" end="2"/>
                                            </p:txEl>
                                          </p:spTgt>
                                        </p:tgtEl>
                                      </p:cBhvr>
                                    </p:animEffect>
                                    <p:anim calcmode="lin" valueType="num">
                                      <p:cBhvr>
                                        <p:cTn id="44" dur="1822" tmFilter="0,0; 0.14,0.36; 0.43,0.73; 0.71,0.91; 1.0,1.0">
                                          <p:stCondLst>
                                            <p:cond delay="0"/>
                                          </p:stCondLst>
                                        </p:cTn>
                                        <p:tgtEl>
                                          <p:spTgt spid="9">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9">
                                            <p:txEl>
                                              <p:pRg st="2" end="2"/>
                                            </p:txEl>
                                          </p:spTgt>
                                        </p:tgtEl>
                                      </p:cBhvr>
                                      <p:to x="100000" y="60000"/>
                                    </p:animScale>
                                    <p:animScale>
                                      <p:cBhvr>
                                        <p:cTn id="50" dur="166" decel="50000">
                                          <p:stCondLst>
                                            <p:cond delay="676"/>
                                          </p:stCondLst>
                                        </p:cTn>
                                        <p:tgtEl>
                                          <p:spTgt spid="9">
                                            <p:txEl>
                                              <p:pRg st="2" end="2"/>
                                            </p:txEl>
                                          </p:spTgt>
                                        </p:tgtEl>
                                      </p:cBhvr>
                                      <p:to x="100000" y="100000"/>
                                    </p:animScale>
                                    <p:animScale>
                                      <p:cBhvr>
                                        <p:cTn id="51" dur="26">
                                          <p:stCondLst>
                                            <p:cond delay="1312"/>
                                          </p:stCondLst>
                                        </p:cTn>
                                        <p:tgtEl>
                                          <p:spTgt spid="9">
                                            <p:txEl>
                                              <p:pRg st="2" end="2"/>
                                            </p:txEl>
                                          </p:spTgt>
                                        </p:tgtEl>
                                      </p:cBhvr>
                                      <p:to x="100000" y="80000"/>
                                    </p:animScale>
                                    <p:animScale>
                                      <p:cBhvr>
                                        <p:cTn id="52" dur="166" decel="50000">
                                          <p:stCondLst>
                                            <p:cond delay="1338"/>
                                          </p:stCondLst>
                                        </p:cTn>
                                        <p:tgtEl>
                                          <p:spTgt spid="9">
                                            <p:txEl>
                                              <p:pRg st="2" end="2"/>
                                            </p:txEl>
                                          </p:spTgt>
                                        </p:tgtEl>
                                      </p:cBhvr>
                                      <p:to x="100000" y="100000"/>
                                    </p:animScale>
                                    <p:animScale>
                                      <p:cBhvr>
                                        <p:cTn id="53" dur="26">
                                          <p:stCondLst>
                                            <p:cond delay="1642"/>
                                          </p:stCondLst>
                                        </p:cTn>
                                        <p:tgtEl>
                                          <p:spTgt spid="9">
                                            <p:txEl>
                                              <p:pRg st="2" end="2"/>
                                            </p:txEl>
                                          </p:spTgt>
                                        </p:tgtEl>
                                      </p:cBhvr>
                                      <p:to x="100000" y="90000"/>
                                    </p:animScale>
                                    <p:animScale>
                                      <p:cBhvr>
                                        <p:cTn id="54" dur="166" decel="50000">
                                          <p:stCondLst>
                                            <p:cond delay="1668"/>
                                          </p:stCondLst>
                                        </p:cTn>
                                        <p:tgtEl>
                                          <p:spTgt spid="9">
                                            <p:txEl>
                                              <p:pRg st="2" end="2"/>
                                            </p:txEl>
                                          </p:spTgt>
                                        </p:tgtEl>
                                      </p:cBhvr>
                                      <p:to x="100000" y="100000"/>
                                    </p:animScale>
                                    <p:animScale>
                                      <p:cBhvr>
                                        <p:cTn id="55" dur="26">
                                          <p:stCondLst>
                                            <p:cond delay="1808"/>
                                          </p:stCondLst>
                                        </p:cTn>
                                        <p:tgtEl>
                                          <p:spTgt spid="9">
                                            <p:txEl>
                                              <p:pRg st="2" end="2"/>
                                            </p:txEl>
                                          </p:spTgt>
                                        </p:tgtEl>
                                      </p:cBhvr>
                                      <p:to x="100000" y="95000"/>
                                    </p:animScale>
                                    <p:animScale>
                                      <p:cBhvr>
                                        <p:cTn id="56" dur="166" decel="50000">
                                          <p:stCondLst>
                                            <p:cond delay="1834"/>
                                          </p:stCondLst>
                                        </p:cTn>
                                        <p:tgtEl>
                                          <p:spTgt spid="9">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9">
                                            <p:txEl>
                                              <p:pRg st="3" end="3"/>
                                            </p:txEl>
                                          </p:spTgt>
                                        </p:tgtEl>
                                        <p:attrNameLst>
                                          <p:attrName>style.visibility</p:attrName>
                                        </p:attrNameLst>
                                      </p:cBhvr>
                                      <p:to>
                                        <p:strVal val="visible"/>
                                      </p:to>
                                    </p:set>
                                    <p:animEffect transition="in" filter="wipe(down)">
                                      <p:cBhvr>
                                        <p:cTn id="61" dur="580">
                                          <p:stCondLst>
                                            <p:cond delay="0"/>
                                          </p:stCondLst>
                                        </p:cTn>
                                        <p:tgtEl>
                                          <p:spTgt spid="9">
                                            <p:txEl>
                                              <p:pRg st="3" end="3"/>
                                            </p:txEl>
                                          </p:spTgt>
                                        </p:tgtEl>
                                      </p:cBhvr>
                                    </p:animEffect>
                                    <p:anim calcmode="lin" valueType="num">
                                      <p:cBhvr>
                                        <p:cTn id="62" dur="1822" tmFilter="0,0; 0.14,0.36; 0.43,0.73; 0.71,0.91; 1.0,1.0">
                                          <p:stCondLst>
                                            <p:cond delay="0"/>
                                          </p:stCondLst>
                                        </p:cTn>
                                        <p:tgtEl>
                                          <p:spTgt spid="9">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9">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9">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9">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9">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9">
                                            <p:txEl>
                                              <p:pRg st="3" end="3"/>
                                            </p:txEl>
                                          </p:spTgt>
                                        </p:tgtEl>
                                      </p:cBhvr>
                                      <p:to x="100000" y="60000"/>
                                    </p:animScale>
                                    <p:animScale>
                                      <p:cBhvr>
                                        <p:cTn id="68" dur="166" decel="50000">
                                          <p:stCondLst>
                                            <p:cond delay="676"/>
                                          </p:stCondLst>
                                        </p:cTn>
                                        <p:tgtEl>
                                          <p:spTgt spid="9">
                                            <p:txEl>
                                              <p:pRg st="3" end="3"/>
                                            </p:txEl>
                                          </p:spTgt>
                                        </p:tgtEl>
                                      </p:cBhvr>
                                      <p:to x="100000" y="100000"/>
                                    </p:animScale>
                                    <p:animScale>
                                      <p:cBhvr>
                                        <p:cTn id="69" dur="26">
                                          <p:stCondLst>
                                            <p:cond delay="1312"/>
                                          </p:stCondLst>
                                        </p:cTn>
                                        <p:tgtEl>
                                          <p:spTgt spid="9">
                                            <p:txEl>
                                              <p:pRg st="3" end="3"/>
                                            </p:txEl>
                                          </p:spTgt>
                                        </p:tgtEl>
                                      </p:cBhvr>
                                      <p:to x="100000" y="80000"/>
                                    </p:animScale>
                                    <p:animScale>
                                      <p:cBhvr>
                                        <p:cTn id="70" dur="166" decel="50000">
                                          <p:stCondLst>
                                            <p:cond delay="1338"/>
                                          </p:stCondLst>
                                        </p:cTn>
                                        <p:tgtEl>
                                          <p:spTgt spid="9">
                                            <p:txEl>
                                              <p:pRg st="3" end="3"/>
                                            </p:txEl>
                                          </p:spTgt>
                                        </p:tgtEl>
                                      </p:cBhvr>
                                      <p:to x="100000" y="100000"/>
                                    </p:animScale>
                                    <p:animScale>
                                      <p:cBhvr>
                                        <p:cTn id="71" dur="26">
                                          <p:stCondLst>
                                            <p:cond delay="1642"/>
                                          </p:stCondLst>
                                        </p:cTn>
                                        <p:tgtEl>
                                          <p:spTgt spid="9">
                                            <p:txEl>
                                              <p:pRg st="3" end="3"/>
                                            </p:txEl>
                                          </p:spTgt>
                                        </p:tgtEl>
                                      </p:cBhvr>
                                      <p:to x="100000" y="90000"/>
                                    </p:animScale>
                                    <p:animScale>
                                      <p:cBhvr>
                                        <p:cTn id="72" dur="166" decel="50000">
                                          <p:stCondLst>
                                            <p:cond delay="1668"/>
                                          </p:stCondLst>
                                        </p:cTn>
                                        <p:tgtEl>
                                          <p:spTgt spid="9">
                                            <p:txEl>
                                              <p:pRg st="3" end="3"/>
                                            </p:txEl>
                                          </p:spTgt>
                                        </p:tgtEl>
                                      </p:cBhvr>
                                      <p:to x="100000" y="100000"/>
                                    </p:animScale>
                                    <p:animScale>
                                      <p:cBhvr>
                                        <p:cTn id="73" dur="26">
                                          <p:stCondLst>
                                            <p:cond delay="1808"/>
                                          </p:stCondLst>
                                        </p:cTn>
                                        <p:tgtEl>
                                          <p:spTgt spid="9">
                                            <p:txEl>
                                              <p:pRg st="3" end="3"/>
                                            </p:txEl>
                                          </p:spTgt>
                                        </p:tgtEl>
                                      </p:cBhvr>
                                      <p:to x="100000" y="95000"/>
                                    </p:animScale>
                                    <p:animScale>
                                      <p:cBhvr>
                                        <p:cTn id="74" dur="166" decel="50000">
                                          <p:stCondLst>
                                            <p:cond delay="1834"/>
                                          </p:stCondLst>
                                        </p:cTn>
                                        <p:tgtEl>
                                          <p:spTgt spid="9">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9">
                                            <p:txEl>
                                              <p:pRg st="5" end="5"/>
                                            </p:txEl>
                                          </p:spTgt>
                                        </p:tgtEl>
                                        <p:attrNameLst>
                                          <p:attrName>style.visibility</p:attrName>
                                        </p:attrNameLst>
                                      </p:cBhvr>
                                      <p:to>
                                        <p:strVal val="visible"/>
                                      </p:to>
                                    </p:set>
                                    <p:animEffect transition="in" filter="wipe(down)">
                                      <p:cBhvr>
                                        <p:cTn id="79" dur="580">
                                          <p:stCondLst>
                                            <p:cond delay="0"/>
                                          </p:stCondLst>
                                        </p:cTn>
                                        <p:tgtEl>
                                          <p:spTgt spid="9">
                                            <p:txEl>
                                              <p:pRg st="5" end="5"/>
                                            </p:txEl>
                                          </p:spTgt>
                                        </p:tgtEl>
                                      </p:cBhvr>
                                    </p:animEffect>
                                    <p:anim calcmode="lin" valueType="num">
                                      <p:cBhvr>
                                        <p:cTn id="80" dur="1822" tmFilter="0,0; 0.14,0.36; 0.43,0.73; 0.71,0.91; 1.0,1.0">
                                          <p:stCondLst>
                                            <p:cond delay="0"/>
                                          </p:stCondLst>
                                        </p:cTn>
                                        <p:tgtEl>
                                          <p:spTgt spid="9">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9">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9">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9">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9">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9">
                                            <p:txEl>
                                              <p:pRg st="5" end="5"/>
                                            </p:txEl>
                                          </p:spTgt>
                                        </p:tgtEl>
                                      </p:cBhvr>
                                      <p:to x="100000" y="60000"/>
                                    </p:animScale>
                                    <p:animScale>
                                      <p:cBhvr>
                                        <p:cTn id="86" dur="166" decel="50000">
                                          <p:stCondLst>
                                            <p:cond delay="676"/>
                                          </p:stCondLst>
                                        </p:cTn>
                                        <p:tgtEl>
                                          <p:spTgt spid="9">
                                            <p:txEl>
                                              <p:pRg st="5" end="5"/>
                                            </p:txEl>
                                          </p:spTgt>
                                        </p:tgtEl>
                                      </p:cBhvr>
                                      <p:to x="100000" y="100000"/>
                                    </p:animScale>
                                    <p:animScale>
                                      <p:cBhvr>
                                        <p:cTn id="87" dur="26">
                                          <p:stCondLst>
                                            <p:cond delay="1312"/>
                                          </p:stCondLst>
                                        </p:cTn>
                                        <p:tgtEl>
                                          <p:spTgt spid="9">
                                            <p:txEl>
                                              <p:pRg st="5" end="5"/>
                                            </p:txEl>
                                          </p:spTgt>
                                        </p:tgtEl>
                                      </p:cBhvr>
                                      <p:to x="100000" y="80000"/>
                                    </p:animScale>
                                    <p:animScale>
                                      <p:cBhvr>
                                        <p:cTn id="88" dur="166" decel="50000">
                                          <p:stCondLst>
                                            <p:cond delay="1338"/>
                                          </p:stCondLst>
                                        </p:cTn>
                                        <p:tgtEl>
                                          <p:spTgt spid="9">
                                            <p:txEl>
                                              <p:pRg st="5" end="5"/>
                                            </p:txEl>
                                          </p:spTgt>
                                        </p:tgtEl>
                                      </p:cBhvr>
                                      <p:to x="100000" y="100000"/>
                                    </p:animScale>
                                    <p:animScale>
                                      <p:cBhvr>
                                        <p:cTn id="89" dur="26">
                                          <p:stCondLst>
                                            <p:cond delay="1642"/>
                                          </p:stCondLst>
                                        </p:cTn>
                                        <p:tgtEl>
                                          <p:spTgt spid="9">
                                            <p:txEl>
                                              <p:pRg st="5" end="5"/>
                                            </p:txEl>
                                          </p:spTgt>
                                        </p:tgtEl>
                                      </p:cBhvr>
                                      <p:to x="100000" y="90000"/>
                                    </p:animScale>
                                    <p:animScale>
                                      <p:cBhvr>
                                        <p:cTn id="90" dur="166" decel="50000">
                                          <p:stCondLst>
                                            <p:cond delay="1668"/>
                                          </p:stCondLst>
                                        </p:cTn>
                                        <p:tgtEl>
                                          <p:spTgt spid="9">
                                            <p:txEl>
                                              <p:pRg st="5" end="5"/>
                                            </p:txEl>
                                          </p:spTgt>
                                        </p:tgtEl>
                                      </p:cBhvr>
                                      <p:to x="100000" y="100000"/>
                                    </p:animScale>
                                    <p:animScale>
                                      <p:cBhvr>
                                        <p:cTn id="91" dur="26">
                                          <p:stCondLst>
                                            <p:cond delay="1808"/>
                                          </p:stCondLst>
                                        </p:cTn>
                                        <p:tgtEl>
                                          <p:spTgt spid="9">
                                            <p:txEl>
                                              <p:pRg st="5" end="5"/>
                                            </p:txEl>
                                          </p:spTgt>
                                        </p:tgtEl>
                                      </p:cBhvr>
                                      <p:to x="100000" y="95000"/>
                                    </p:animScale>
                                    <p:animScale>
                                      <p:cBhvr>
                                        <p:cTn id="92" dur="166" decel="50000">
                                          <p:stCondLst>
                                            <p:cond delay="1834"/>
                                          </p:stCondLst>
                                        </p:cTn>
                                        <p:tgtEl>
                                          <p:spTgt spid="9">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endParaRPr lang="en-US" sz="1600" dirty="0"/>
          </a:p>
          <a:p>
            <a:pPr marL="342900" indent="-342900">
              <a:buFont typeface="Arial" pitchFamily="34" charset="0"/>
              <a:buChar char="•"/>
            </a:pPr>
            <a:r>
              <a:rPr lang="en-US" sz="2400" dirty="0"/>
              <a:t>Entering the University without ID card is strictly prohibited</a:t>
            </a:r>
          </a:p>
          <a:p>
            <a:pPr marL="342900" indent="-342900">
              <a:buFont typeface="Arial" pitchFamily="34" charset="0"/>
              <a:buChar char="•"/>
            </a:pPr>
            <a:r>
              <a:rPr lang="en-US" sz="2400" dirty="0"/>
              <a:t>No students will be allowed to sit in the class/exams without student ID card</a:t>
            </a:r>
          </a:p>
          <a:p>
            <a:pPr marL="342900" indent="-342900">
              <a:buFont typeface="Arial" pitchFamily="34" charset="0"/>
              <a:buChar char="•"/>
            </a:pPr>
            <a:r>
              <a:rPr lang="en-US" sz="2400" dirty="0"/>
              <a:t>Keep your campus clean</a:t>
            </a:r>
            <a:br>
              <a:rPr lang="en-US" sz="2400" dirty="0"/>
            </a:br>
            <a:endParaRPr lang="en-US" sz="2400" dirty="0"/>
          </a:p>
        </p:txBody>
      </p:sp>
      <p:sp>
        <p:nvSpPr>
          <p:cNvPr id="2" name="Title 1"/>
          <p:cNvSpPr>
            <a:spLocks noGrp="1"/>
          </p:cNvSpPr>
          <p:nvPr>
            <p:ph type="title"/>
          </p:nvPr>
        </p:nvSpPr>
        <p:spPr/>
        <p:txBody>
          <a:bodyPr/>
          <a:lstStyle/>
          <a:p>
            <a:r>
              <a:rPr lang="en-US" dirty="0"/>
              <a:t>general university Rules</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4011076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fontScale="77500" lnSpcReduction="20000"/>
          </a:bodyPr>
          <a:lstStyle/>
          <a:p>
            <a:pPr lvl="0"/>
            <a:r>
              <a:rPr lang="en-US" sz="1800" b="1" u="sng" dirty="0"/>
              <a:t>Student Attendance</a:t>
            </a:r>
          </a:p>
          <a:p>
            <a:pPr marL="285750" indent="-285750">
              <a:buFont typeface="Arial" pitchFamily="34" charset="0"/>
              <a:buChar char="•"/>
            </a:pPr>
            <a:r>
              <a:rPr lang="en-US" sz="1800" dirty="0"/>
              <a:t>All students are expected to attend all scheduled classes i.e., Attendance is mandatory!!</a:t>
            </a:r>
          </a:p>
          <a:p>
            <a:pPr marL="285750" indent="-285750">
              <a:buFont typeface="Arial" pitchFamily="34" charset="0"/>
              <a:buChar char="•"/>
            </a:pPr>
            <a:r>
              <a:rPr lang="en-US" sz="1800" dirty="0"/>
              <a:t>Attendance will be taken at the beginning of each class period (when course teacher enters the classroom). However, students who come after the attendance is taken will be given attendance but marked LATE in the attendance sheet. </a:t>
            </a:r>
          </a:p>
          <a:p>
            <a:pPr marL="285750" indent="-285750">
              <a:buFont typeface="Arial" pitchFamily="34" charset="0"/>
              <a:buChar char="•"/>
            </a:pPr>
            <a:r>
              <a:rPr lang="en-US" sz="1800" dirty="0"/>
              <a:t>If a student is late, it is not necessary to ask permission to enter the class just make sure to be silent as possible when entering. Same policy implies if a student wants to go out of the class for emergency reasons.</a:t>
            </a:r>
          </a:p>
          <a:p>
            <a:pPr marL="285750" indent="-285750">
              <a:buFont typeface="Arial" pitchFamily="34" charset="0"/>
              <a:buChar char="•"/>
            </a:pPr>
            <a:r>
              <a:rPr lang="en-US" sz="1800" dirty="0"/>
              <a:t>A student who is almost ALWAYS LATE might receive deduction in their overall attendance mark.</a:t>
            </a:r>
          </a:p>
          <a:p>
            <a:pPr marL="285750" indent="-285750">
              <a:buFont typeface="Arial" pitchFamily="34" charset="0"/>
              <a:buChar char="•"/>
            </a:pPr>
            <a:r>
              <a:rPr lang="en-US" sz="1800" dirty="0"/>
              <a:t>A student who is present in every class through out the mid/ final term will get 2 marks bonus with mid/final term grade.</a:t>
            </a:r>
          </a:p>
          <a:p>
            <a:pPr marL="285750" indent="-285750">
              <a:buFont typeface="Arial" pitchFamily="34" charset="0"/>
              <a:buChar char="•"/>
            </a:pPr>
            <a:r>
              <a:rPr lang="en-US" sz="1800" dirty="0"/>
              <a:t>If a student miss 1 or 2 classes due to valid reason, he/she can apply for missing attendance mark with supporting application and document through proper procedure discussed in class. If application is granted the student will get marks for missing attendance but under no circumstances will he/she qualify for attendance bonus.</a:t>
            </a:r>
          </a:p>
          <a:p>
            <a:pPr marL="285750" indent="-285750">
              <a:buFont typeface="Arial" pitchFamily="34" charset="0"/>
              <a:buChar char="•"/>
            </a:pPr>
            <a:r>
              <a:rPr lang="en-US" sz="1800" dirty="0"/>
              <a:t>A student who will miss more than 60% classes in mid/final term will not be allowed to sit for mid/final term assessment under any circumstances and will obtain UW grade.</a:t>
            </a:r>
          </a:p>
          <a:p>
            <a:pPr marL="285750" indent="-285750">
              <a:buFont typeface="Arial" pitchFamily="34" charset="0"/>
              <a:buChar char="•"/>
            </a:pPr>
            <a:endParaRPr lang="en-US" sz="1800" dirty="0"/>
          </a:p>
          <a:p>
            <a:pPr lvl="0"/>
            <a:r>
              <a:rPr lang="en-US" sz="1800" b="1" u="sng" dirty="0"/>
              <a:t>Quiz , Assessment , Performance, Projects. Viva and Assignment</a:t>
            </a:r>
          </a:p>
          <a:p>
            <a:pPr marL="342900" indent="-342900">
              <a:buFont typeface="Arial" pitchFamily="34" charset="0"/>
              <a:buChar char="•"/>
            </a:pPr>
            <a:r>
              <a:rPr lang="en-US" sz="1800" dirty="0"/>
              <a:t>AIUB does not allow any kind of cheating. In case of cheating, you will obtain an F grade as final grade.</a:t>
            </a:r>
            <a:endParaRPr lang="en-US" sz="1800" b="1" u="sng" dirty="0"/>
          </a:p>
          <a:p>
            <a:pPr marL="285750" lvl="0" indent="-285750">
              <a:buFont typeface="Arial" pitchFamily="34" charset="0"/>
              <a:buChar char="•"/>
            </a:pPr>
            <a:r>
              <a:rPr lang="en-US" sz="1800" dirty="0"/>
              <a:t>Learn to respect the DEADLINE.</a:t>
            </a:r>
          </a:p>
          <a:p>
            <a:pPr marL="285750" lvl="0" indent="-285750">
              <a:buFont typeface="Arial" pitchFamily="34" charset="0"/>
              <a:buChar char="•"/>
            </a:pPr>
            <a:r>
              <a:rPr lang="en-US" sz="1800" dirty="0"/>
              <a:t>No makeup quiz will be taken.</a:t>
            </a:r>
          </a:p>
          <a:p>
            <a:pPr marL="285750" lvl="0" indent="-285750">
              <a:buFont typeface="Arial" pitchFamily="34" charset="0"/>
              <a:buChar char="•"/>
            </a:pPr>
            <a:r>
              <a:rPr lang="en-US" sz="1800" dirty="0"/>
              <a:t>Deadlines are going to be STRICTLY followed regarding all assignments, performance, projects and assessments.</a:t>
            </a:r>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a:t>COURSE POLICY</a:t>
            </a:r>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a:solidFill>
                  <a:schemeClr val="bg1">
                    <a:lumMod val="75000"/>
                    <a:lumOff val="25000"/>
                  </a:schemeClr>
                </a:solidFill>
              </a:rPr>
              <a:t>                     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1293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a:bodyPr>
          <a:lstStyle/>
          <a:p>
            <a:pPr lvl="0"/>
            <a:r>
              <a:rPr lang="en-US" sz="1800" b="1" u="sng" dirty="0"/>
              <a:t>Microsoft Teams Usage</a:t>
            </a:r>
            <a:endParaRPr lang="en-US" sz="1800" dirty="0"/>
          </a:p>
          <a:p>
            <a:pPr marL="285750" indent="-285750">
              <a:buFont typeface="Arial" pitchFamily="34" charset="0"/>
              <a:buChar char="•"/>
            </a:pPr>
            <a:r>
              <a:rPr lang="en-US" sz="1800" dirty="0"/>
              <a:t>Students are not allowed to record any part of the lecture by any means. Any misuse of the lecture sessions or modified or unauthorized posting of any part of the lecture sessions in any social media group will be a major offense and will lead to disciplinary action.</a:t>
            </a:r>
          </a:p>
          <a:p>
            <a:pPr marL="285750" indent="-285750">
              <a:buFont typeface="Arial" pitchFamily="34" charset="0"/>
              <a:buChar char="•"/>
            </a:pPr>
            <a:r>
              <a:rPr lang="en-US" sz="1800" dirty="0"/>
              <a:t>Please set a formal face shot of yourself as profile picture of your Teams account.</a:t>
            </a:r>
          </a:p>
          <a:p>
            <a:pPr marL="285750" indent="-285750">
              <a:buFont typeface="Arial" pitchFamily="34" charset="0"/>
              <a:buChar char="•"/>
            </a:pPr>
            <a:r>
              <a:rPr lang="en-US" sz="1800" dirty="0"/>
              <a:t>Try to keep meeting chat conversation as formal as possible. Please refrain from using </a:t>
            </a:r>
            <a:r>
              <a:rPr lang="en-US" sz="1800" dirty="0" err="1"/>
              <a:t>emoji</a:t>
            </a:r>
            <a:r>
              <a:rPr lang="en-US" sz="1800" dirty="0"/>
              <a:t> as much as possible.</a:t>
            </a:r>
          </a:p>
          <a:p>
            <a:pPr marL="285750" indent="-285750">
              <a:buFont typeface="Arial" pitchFamily="34" charset="0"/>
              <a:buChar char="•"/>
            </a:pPr>
            <a:r>
              <a:rPr lang="en-US" sz="1800" dirty="0"/>
              <a:t>The full power (audio/</a:t>
            </a:r>
            <a:r>
              <a:rPr lang="en-US" sz="1800"/>
              <a:t>video/screen </a:t>
            </a:r>
            <a:r>
              <a:rPr lang="en-US" sz="1800" dirty="0"/>
              <a:t>share etc. ) of Microsoft Teams will be used to make your online learning experience effective, efficient and fruitful</a:t>
            </a:r>
          </a:p>
          <a:p>
            <a:pPr marL="285750" indent="-285750">
              <a:buFont typeface="Arial" pitchFamily="34" charset="0"/>
              <a:buChar char="•"/>
            </a:pPr>
            <a:endParaRPr lang="en-US" sz="1800" dirty="0"/>
          </a:p>
          <a:p>
            <a:pPr marL="285750" indent="-285750"/>
            <a:endParaRPr lang="en-US" sz="1800" dirty="0"/>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a:t>COURSE POLICY</a:t>
            </a:r>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a:solidFill>
                  <a:schemeClr val="bg1">
                    <a:lumMod val="75000"/>
                    <a:lumOff val="25000"/>
                  </a:schemeClr>
                </a:solidFill>
              </a:rPr>
              <a:t>                     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345002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409174"/>
          </a:xfrm>
        </p:spPr>
        <p:txBody>
          <a:bodyPr>
            <a:normAutofit/>
          </a:bodyPr>
          <a:lstStyle/>
          <a:p>
            <a:pPr lvl="0"/>
            <a:r>
              <a:rPr lang="en-US" sz="1800" b="1" u="sng" dirty="0"/>
              <a:t>SETB Exam For Mid/Final</a:t>
            </a:r>
          </a:p>
          <a:p>
            <a:pPr marL="285750" lvl="0" indent="-285750">
              <a:buFont typeface="Arial" pitchFamily="34" charset="0"/>
              <a:buChar char="•"/>
            </a:pPr>
            <a:r>
              <a:rPr lang="en-US" sz="1800" dirty="0"/>
              <a:t>If for some severe reason a student fail to attend mid/final term written exam during the exam week but has completed all other requirements i.e.  quiz, assignment etc.  for the course then under special consideration by the department Head Sir  he/she might be allowed to sit for SETB exam according to university policy.</a:t>
            </a:r>
          </a:p>
          <a:p>
            <a:pPr marL="285750" lvl="0" indent="-285750">
              <a:buFont typeface="Arial" pitchFamily="34" charset="0"/>
              <a:buChar char="•"/>
            </a:pPr>
            <a:r>
              <a:rPr lang="en-US" sz="1800" dirty="0"/>
              <a:t>A student will also be allowed for SETB exam if he/she has clash exam during exam week.</a:t>
            </a:r>
          </a:p>
          <a:p>
            <a:pPr marL="285750" lvl="0" indent="-285750">
              <a:buFont typeface="Arial" pitchFamily="34" charset="0"/>
              <a:buChar char="•"/>
            </a:pPr>
            <a:r>
              <a:rPr lang="en-US" sz="1800" dirty="0"/>
              <a:t>All policies regarding SET B will be discussed in details during class and also notice regarding SETB  will be uploaded when deemed necessary.</a:t>
            </a:r>
          </a:p>
          <a:p>
            <a:pPr marL="285750" indent="-285750">
              <a:buFont typeface="Arial" pitchFamily="34" charset="0"/>
              <a:buChar char="•"/>
            </a:pPr>
            <a:endParaRPr lang="en-US" sz="1800" dirty="0"/>
          </a:p>
          <a:p>
            <a:pPr marL="285750" indent="-285750">
              <a:buFont typeface="Arial" pitchFamily="34" charset="0"/>
              <a:buChar char="•"/>
            </a:pPr>
            <a:endParaRPr lang="en-US" sz="1800" dirty="0"/>
          </a:p>
          <a:p>
            <a:pPr marL="285750" indent="-285750"/>
            <a:endParaRPr lang="en-US" sz="1800" dirty="0"/>
          </a:p>
          <a:p>
            <a:pPr marL="285750" lvl="0" indent="-285750">
              <a:buFont typeface="Arial" pitchFamily="34" charset="0"/>
              <a:buChar char="•"/>
            </a:pPr>
            <a:endParaRPr lang="en-US" sz="1600" b="1" dirty="0"/>
          </a:p>
        </p:txBody>
      </p:sp>
      <p:sp>
        <p:nvSpPr>
          <p:cNvPr id="2" name="Title 1"/>
          <p:cNvSpPr>
            <a:spLocks noGrp="1"/>
          </p:cNvSpPr>
          <p:nvPr>
            <p:ph type="title"/>
          </p:nvPr>
        </p:nvSpPr>
        <p:spPr/>
        <p:txBody>
          <a:bodyPr/>
          <a:lstStyle/>
          <a:p>
            <a:r>
              <a:rPr lang="en-US" dirty="0"/>
              <a:t>COURSE POLICY</a:t>
            </a:r>
          </a:p>
        </p:txBody>
      </p:sp>
      <p:sp>
        <p:nvSpPr>
          <p:cNvPr id="5" name="Footer Placeholder 3"/>
          <p:cNvSpPr>
            <a:spLocks noGrp="1"/>
          </p:cNvSpPr>
          <p:nvPr>
            <p:ph type="ftr" sz="quarter" idx="16"/>
          </p:nvPr>
        </p:nvSpPr>
        <p:spPr>
          <a:xfrm>
            <a:off x="5298440" y="6502400"/>
            <a:ext cx="6893560" cy="355600"/>
          </a:xfrm>
        </p:spPr>
        <p:txBody>
          <a:bodyPr>
            <a:normAutofit/>
          </a:bodyPr>
          <a:lstStyle/>
          <a:p>
            <a:r>
              <a:rPr lang="en-US" sz="1400" b="1" i="1" dirty="0">
                <a:solidFill>
                  <a:schemeClr val="bg1">
                    <a:lumMod val="75000"/>
                    <a:lumOff val="25000"/>
                  </a:schemeClr>
                </a:solidFill>
              </a:rPr>
              <a:t>                     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129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90173"/>
          </a:xfrm>
        </p:spPr>
        <p:txBody>
          <a:bodyPr>
            <a:normAutofit fontScale="32500" lnSpcReduction="20000"/>
          </a:bodyPr>
          <a:lstStyle/>
          <a:p>
            <a:pPr marL="285750" lvl="0" indent="-285750">
              <a:buFont typeface="Arial" pitchFamily="34" charset="0"/>
              <a:buChar char="•"/>
            </a:pPr>
            <a:endParaRPr lang="en-US" sz="1600" b="1" dirty="0"/>
          </a:p>
          <a:p>
            <a:pPr lvl="0"/>
            <a:r>
              <a:rPr lang="en-US" sz="5600" b="1" u="sng" dirty="0"/>
              <a:t>Poor grades in Midterm:</a:t>
            </a:r>
          </a:p>
          <a:p>
            <a:pPr marL="285750" indent="-285750">
              <a:buFont typeface="Arial" pitchFamily="34" charset="0"/>
              <a:buChar char="•"/>
            </a:pPr>
            <a:r>
              <a:rPr lang="en-US" sz="5600" dirty="0"/>
              <a:t>Students with “</a:t>
            </a:r>
            <a:r>
              <a:rPr lang="en-US" sz="5600" b="1" dirty="0"/>
              <a:t>F</a:t>
            </a:r>
            <a:r>
              <a:rPr lang="en-US" sz="5600" dirty="0"/>
              <a:t>” or “</a:t>
            </a:r>
            <a:r>
              <a:rPr lang="en-US" sz="5600" b="1" dirty="0"/>
              <a:t>I</a:t>
            </a:r>
            <a:r>
              <a:rPr lang="en-US" sz="5600" dirty="0"/>
              <a:t>” in the midterm, MUST drop (as per policy) the course right after the mid-term assessment (within a week). </a:t>
            </a:r>
          </a:p>
          <a:p>
            <a:pPr marL="285750" indent="-285750">
              <a:buFont typeface="Arial" pitchFamily="34" charset="0"/>
              <a:buChar char="•"/>
            </a:pPr>
            <a:r>
              <a:rPr lang="en-US" sz="5600" dirty="0"/>
              <a:t>If you wish to continue with “</a:t>
            </a:r>
            <a:r>
              <a:rPr lang="en-US" sz="5600" b="1" dirty="0"/>
              <a:t>F</a:t>
            </a:r>
            <a:r>
              <a:rPr lang="en-US" sz="5600" dirty="0"/>
              <a:t>” at your own risk and if you receive “</a:t>
            </a:r>
            <a:r>
              <a:rPr lang="en-US" sz="5600" b="1" dirty="0"/>
              <a:t>F</a:t>
            </a:r>
            <a:r>
              <a:rPr lang="en-US" sz="5600" dirty="0"/>
              <a:t>” as your final grade you won’t be allowed to drop the course under any circumstances.</a:t>
            </a:r>
          </a:p>
          <a:p>
            <a:pPr marL="285750" indent="-285750">
              <a:buFont typeface="Arial" pitchFamily="34" charset="0"/>
              <a:buChar char="•"/>
            </a:pPr>
            <a:r>
              <a:rPr lang="en-US" sz="5600" dirty="0"/>
              <a:t>If you wish to continue with “</a:t>
            </a:r>
            <a:r>
              <a:rPr lang="en-US" sz="5600" b="1" dirty="0"/>
              <a:t>F</a:t>
            </a:r>
            <a:r>
              <a:rPr lang="en-US" sz="5600" dirty="0"/>
              <a:t>” at your own risk you won’t be allowed to drop the course later on under any circumstances.</a:t>
            </a:r>
          </a:p>
          <a:p>
            <a:pPr lvl="0"/>
            <a:endParaRPr lang="en-US" sz="5600" dirty="0"/>
          </a:p>
          <a:p>
            <a:r>
              <a:rPr lang="en-US" sz="5600" b="1" u="sng" dirty="0"/>
              <a:t>Bonus</a:t>
            </a:r>
          </a:p>
          <a:p>
            <a:pPr marL="457200" indent="-457200">
              <a:buFont typeface="Arial" pitchFamily="34" charset="0"/>
              <a:buChar char="•"/>
            </a:pPr>
            <a:r>
              <a:rPr lang="en-US" sz="5600" dirty="0"/>
              <a:t>There is no provision for any request for bonus marking, If such requests are made, penalty might  be applied in severe circumstances.</a:t>
            </a:r>
          </a:p>
          <a:p>
            <a:pPr marL="457200" indent="-457200">
              <a:buFont typeface="Arial" pitchFamily="34" charset="0"/>
              <a:buChar char="•"/>
            </a:pPr>
            <a:r>
              <a:rPr lang="en-US" sz="5600" dirty="0"/>
              <a:t>If you are not satisfied with your final grade/marks please message me on TEAMS and I will fix a time with you to reevaluate you by taking a VIVA. </a:t>
            </a:r>
          </a:p>
          <a:p>
            <a:pPr marL="457200" indent="-457200">
              <a:buFont typeface="Arial" pitchFamily="34" charset="0"/>
              <a:buChar char="•"/>
            </a:pPr>
            <a:r>
              <a:rPr lang="en-US" sz="5600" dirty="0"/>
              <a:t>However please remember your grade will increase/decrease depending on your given VIVA performance. </a:t>
            </a:r>
          </a:p>
        </p:txBody>
      </p:sp>
      <p:sp>
        <p:nvSpPr>
          <p:cNvPr id="2" name="Title 1"/>
          <p:cNvSpPr>
            <a:spLocks noGrp="1"/>
          </p:cNvSpPr>
          <p:nvPr>
            <p:ph type="title"/>
          </p:nvPr>
        </p:nvSpPr>
        <p:spPr/>
        <p:txBody>
          <a:bodyPr/>
          <a:lstStyle/>
          <a:p>
            <a:r>
              <a:rPr lang="en-US" dirty="0"/>
              <a:t>COURSE POLICY</a:t>
            </a:r>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3714637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buFont typeface="Arial" pitchFamily="34" charset="0"/>
              <a:buChar char="•"/>
            </a:pPr>
            <a:r>
              <a:rPr lang="en-US" sz="1600" dirty="0"/>
              <a:t>Please keep silent during lecture time.</a:t>
            </a:r>
          </a:p>
          <a:p>
            <a:pPr marL="342900" indent="-342900">
              <a:buFont typeface="Arial" pitchFamily="34" charset="0"/>
              <a:buChar char="•"/>
            </a:pPr>
            <a:r>
              <a:rPr lang="en-US" sz="1600" dirty="0"/>
              <a:t>There will be session for questioning after completing each topic/subtopic/chapter.</a:t>
            </a:r>
          </a:p>
          <a:p>
            <a:pPr marL="342900" indent="-342900">
              <a:buFont typeface="Arial" pitchFamily="34" charset="0"/>
              <a:buChar char="•"/>
            </a:pPr>
            <a:r>
              <a:rPr lang="en-US" sz="1600" dirty="0"/>
              <a:t>Please ask your personal question in break /after finishing lecture/ consulting hours.</a:t>
            </a:r>
          </a:p>
          <a:p>
            <a:pPr marL="342900" indent="-342900">
              <a:buFont typeface="Arial" pitchFamily="34" charset="0"/>
              <a:buChar char="•"/>
            </a:pPr>
            <a:r>
              <a:rPr lang="en-US" sz="1600" dirty="0"/>
              <a:t>If some of you already know the materials I am discussing, give chance to other students to understand the matter.</a:t>
            </a:r>
          </a:p>
          <a:p>
            <a:pPr marL="342900" indent="-342900">
              <a:buFont typeface="Arial" pitchFamily="34" charset="0"/>
              <a:buChar char="•"/>
            </a:pPr>
            <a:r>
              <a:rPr lang="en-US" sz="1600" dirty="0"/>
              <a:t>Break will be given during class. However you are strictly advised to follow proper protocols during the break time also. Remember break time is not for roaming around the halls or creating ruckus in the class/lab rooms. Even during break time you are a student so behave like a student.</a:t>
            </a:r>
          </a:p>
          <a:p>
            <a:pPr marL="342900" indent="-342900">
              <a:buFont typeface="Arial" pitchFamily="34" charset="0"/>
              <a:buChar char="•"/>
            </a:pPr>
            <a:r>
              <a:rPr lang="en-US" sz="1600" dirty="0"/>
              <a:t>You are encouraged to take notes of the lecture in your notebook if deemed necessary.</a:t>
            </a:r>
          </a:p>
          <a:p>
            <a:pPr marL="342900" indent="-342900">
              <a:buFont typeface="Arial" pitchFamily="34" charset="0"/>
              <a:buChar char="•"/>
            </a:pPr>
            <a:r>
              <a:rPr lang="en-US" sz="1600" dirty="0"/>
              <a:t>Using smart phones/cameras to click photos during class is strictly prohibited. </a:t>
            </a:r>
          </a:p>
          <a:p>
            <a:pPr marL="342900" indent="-342900">
              <a:buFont typeface="Arial" pitchFamily="34" charset="0"/>
              <a:buChar char="•"/>
            </a:pPr>
            <a:r>
              <a:rPr lang="en-US" sz="1600" dirty="0"/>
              <a:t>Try to keep your personal devices in silent mode during class time.</a:t>
            </a:r>
          </a:p>
          <a:p>
            <a:pPr marL="342900" indent="-342900">
              <a:buFont typeface="Arial" pitchFamily="34" charset="0"/>
              <a:buChar char="•"/>
            </a:pPr>
            <a:r>
              <a:rPr lang="en-US" sz="1600" dirty="0"/>
              <a:t>You are specially prohibited to take snapshots of the classroom whiteboard. </a:t>
            </a:r>
          </a:p>
          <a:p>
            <a:pPr marL="342900" indent="-342900">
              <a:buFont typeface="Arial" pitchFamily="34" charset="0"/>
              <a:buChar char="•"/>
            </a:pPr>
            <a:r>
              <a:rPr lang="en-US" sz="1600" dirty="0"/>
              <a:t>Try to keep your smart phones/ mobile phones in your bag/pocket/purse during class hours.</a:t>
            </a:r>
          </a:p>
          <a:p>
            <a:pPr marL="342900" indent="-342900">
              <a:buFont typeface="Arial" pitchFamily="34" charset="0"/>
              <a:buChar char="•"/>
            </a:pPr>
            <a:r>
              <a:rPr lang="en-US" sz="1600" dirty="0"/>
              <a:t>Make sure to log out of any personal account i.e. AIUB Student Portal/email account on the Lab PC that you are using once your allocated lab hours is over. </a:t>
            </a:r>
          </a:p>
        </p:txBody>
      </p:sp>
      <p:sp>
        <p:nvSpPr>
          <p:cNvPr id="2" name="Title 1"/>
          <p:cNvSpPr>
            <a:spLocks noGrp="1"/>
          </p:cNvSpPr>
          <p:nvPr>
            <p:ph type="title"/>
          </p:nvPr>
        </p:nvSpPr>
        <p:spPr/>
        <p:txBody>
          <a:bodyPr/>
          <a:lstStyle/>
          <a:p>
            <a:r>
              <a:rPr lang="en-US" dirty="0"/>
              <a:t>Classroom/laboratory  policy</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70617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lnSpcReduction="10000"/>
          </a:bodyPr>
          <a:lstStyle/>
          <a:p>
            <a:pPr marL="285750" indent="-285750">
              <a:buFont typeface="Arial" pitchFamily="34" charset="0"/>
              <a:buChar char="•"/>
            </a:pPr>
            <a:r>
              <a:rPr lang="en-US" sz="1600" dirty="0"/>
              <a:t>All the evaluation categories &amp; marks (see previous slides regarding mark distribution)will be uploaded in VUES within 1 week of mid/final term assessment week of AIUB and student will be able to view their grades/marks through their student account. </a:t>
            </a:r>
          </a:p>
          <a:p>
            <a:pPr marL="285750" indent="-285750">
              <a:buFont typeface="Arial" pitchFamily="34" charset="0"/>
              <a:buChar char="•"/>
            </a:pPr>
            <a:r>
              <a:rPr lang="en-US" sz="1600" dirty="0"/>
              <a:t>Any problem/queries/discrepancies regarding the mark/grade must be consulted with the course teacher within one week of the release of grades. </a:t>
            </a:r>
          </a:p>
          <a:p>
            <a:pPr marL="285750" indent="-285750">
              <a:buFont typeface="Arial" pitchFamily="34" charset="0"/>
              <a:buChar char="•"/>
            </a:pPr>
            <a:r>
              <a:rPr lang="en-US" sz="1600" dirty="0"/>
              <a:t>Letter grades ‘</a:t>
            </a:r>
            <a:r>
              <a:rPr lang="en-US" sz="1600" b="1" dirty="0"/>
              <a:t>A+</a:t>
            </a:r>
            <a:r>
              <a:rPr lang="en-US" sz="1600" dirty="0"/>
              <a:t>’ through ‘</a:t>
            </a:r>
            <a:r>
              <a:rPr lang="en-US" sz="1600" b="1" dirty="0"/>
              <a:t>F</a:t>
            </a:r>
            <a:r>
              <a:rPr lang="en-US" sz="1600" dirty="0"/>
              <a:t>’ is counted as grades.</a:t>
            </a:r>
          </a:p>
          <a:p>
            <a:pPr marL="285750" indent="-285750">
              <a:buFont typeface="Arial" pitchFamily="34" charset="0"/>
              <a:buChar char="•"/>
            </a:pPr>
            <a:r>
              <a:rPr lang="en-US" sz="1600" dirty="0"/>
              <a:t> Other grades ‘</a:t>
            </a:r>
            <a:r>
              <a:rPr lang="en-US" sz="1600" b="1" dirty="0"/>
              <a:t>I</a:t>
            </a:r>
            <a:r>
              <a:rPr lang="en-US" sz="1600" dirty="0"/>
              <a:t>’ and ‘</a:t>
            </a:r>
            <a:r>
              <a:rPr lang="en-US" sz="1600" b="1" dirty="0"/>
              <a:t>UW</a:t>
            </a:r>
            <a:r>
              <a:rPr lang="en-US" sz="1600" dirty="0"/>
              <a:t>’ are considered as temporary grades which are counted/calculated as ‘</a:t>
            </a:r>
            <a:r>
              <a:rPr lang="en-US" sz="1600" b="1" dirty="0"/>
              <a:t>F</a:t>
            </a:r>
            <a:r>
              <a:rPr lang="en-US" sz="1600" dirty="0"/>
              <a:t>’ grade in the </a:t>
            </a:r>
            <a:r>
              <a:rPr lang="en-US" sz="1600" b="1" dirty="0"/>
              <a:t>CGPA</a:t>
            </a:r>
            <a:r>
              <a:rPr lang="en-US" sz="1600" dirty="0"/>
              <a:t>. These grades must/will be converted to the actual grades, i.e. ‘</a:t>
            </a:r>
            <a:r>
              <a:rPr lang="en-US" sz="1600" b="1" dirty="0"/>
              <a:t>A+</a:t>
            </a:r>
            <a:r>
              <a:rPr lang="en-US" sz="1600" dirty="0"/>
              <a:t>’ through ‘</a:t>
            </a:r>
            <a:r>
              <a:rPr lang="en-US" sz="1600" b="1" dirty="0"/>
              <a:t>F</a:t>
            </a:r>
            <a:r>
              <a:rPr lang="en-US" sz="1600" dirty="0"/>
              <a:t>’. </a:t>
            </a:r>
          </a:p>
          <a:p>
            <a:pPr marL="285750" indent="-285750">
              <a:buFont typeface="Arial" pitchFamily="34" charset="0"/>
              <a:buChar char="•"/>
            </a:pPr>
            <a:r>
              <a:rPr lang="en-US" sz="1600" b="1" dirty="0"/>
              <a:t>I</a:t>
            </a:r>
            <a:r>
              <a:rPr lang="en-US" sz="1600" b="1" i="1" dirty="0"/>
              <a:t> (INCOMPLETE)</a:t>
            </a:r>
            <a:r>
              <a:rPr lang="en-US" sz="1600" dirty="0">
                <a:solidFill>
                  <a:srgbClr val="FF0000"/>
                </a:solidFill>
              </a:rPr>
              <a:t> </a:t>
            </a:r>
            <a:r>
              <a:rPr lang="en-US" sz="1600" dirty="0"/>
              <a:t>is given to students who have </a:t>
            </a:r>
            <a:r>
              <a:rPr lang="en-US" sz="1600" i="1" dirty="0"/>
              <a:t>missed </a:t>
            </a:r>
            <a:r>
              <a:rPr lang="en-US" sz="1600" dirty="0"/>
              <a:t>at most 15% of </a:t>
            </a:r>
            <a:r>
              <a:rPr lang="en-US" sz="1600" i="1" dirty="0"/>
              <a:t>evaluation categories</a:t>
            </a:r>
            <a:r>
              <a:rPr lang="en-US" sz="1600" dirty="0"/>
              <a:t>. Students must contact the course teacher for makeup, through valid application procedures immediately after grade release.</a:t>
            </a:r>
          </a:p>
          <a:p>
            <a:pPr marL="285750" indent="-285750">
              <a:buFont typeface="Arial" pitchFamily="34" charset="0"/>
              <a:buChar char="•"/>
            </a:pPr>
            <a:r>
              <a:rPr lang="en-US" sz="1600" b="1" dirty="0"/>
              <a:t>UW</a:t>
            </a:r>
            <a:r>
              <a:rPr lang="en-US" sz="1600" b="1" i="1" dirty="0"/>
              <a:t> (UNOFFICIAL WITHDRAW)</a:t>
            </a:r>
            <a:r>
              <a:rPr lang="en-US" sz="1600" i="1" dirty="0"/>
              <a:t> </a:t>
            </a:r>
            <a:r>
              <a:rPr lang="en-US" sz="1600" dirty="0"/>
              <a:t>is given when the </a:t>
            </a:r>
            <a:r>
              <a:rPr lang="en-US" sz="1600" i="1" dirty="0"/>
              <a:t>missing evaluation categories</a:t>
            </a:r>
            <a:r>
              <a:rPr lang="en-US" sz="1600" dirty="0"/>
              <a:t> are too high (more than 15%) to makeup. A student getting ‘UW’ has no option but to drop the course immediately after grade release.</a:t>
            </a:r>
          </a:p>
          <a:p>
            <a:pPr marL="285750" indent="-285750">
              <a:buFont typeface="Arial" pitchFamily="34" charset="0"/>
              <a:buChar char="•"/>
            </a:pPr>
            <a:r>
              <a:rPr lang="en-US" sz="1600" dirty="0"/>
              <a:t>Once a student’s gets ‘I’ and is unable to fulfill the requirements with the course teacher for makeup, must drop the course within officially mentioned time period from the registration department.</a:t>
            </a:r>
          </a:p>
          <a:p>
            <a:pPr marL="285750" indent="-285750">
              <a:buFont typeface="Arial" pitchFamily="34" charset="0"/>
              <a:buChar char="•"/>
            </a:pPr>
            <a:r>
              <a:rPr lang="en-US" sz="1600" dirty="0"/>
              <a:t>Students in probation or falls into the probation due to ‘I’/’UW’ grade are not allowed to drop the course. Unable to do so will result in the automatic conversion of the grades ‘</a:t>
            </a:r>
            <a:r>
              <a:rPr lang="en-US" sz="1600" b="1" dirty="0"/>
              <a:t>I</a:t>
            </a:r>
            <a:r>
              <a:rPr lang="en-US" sz="1600" dirty="0"/>
              <a:t>’/’</a:t>
            </a:r>
            <a:r>
              <a:rPr lang="en-US" sz="1600" b="1" dirty="0"/>
              <a:t>UW</a:t>
            </a:r>
            <a:r>
              <a:rPr lang="en-US" sz="1600" dirty="0"/>
              <a:t>’ to ‘</a:t>
            </a:r>
            <a:r>
              <a:rPr lang="en-US" sz="1600" b="1" dirty="0"/>
              <a:t>F</a:t>
            </a:r>
            <a:r>
              <a:rPr lang="en-US" sz="1600" dirty="0"/>
              <a:t>’ grade after the allocated time as per university policy(check AIUB webpage notice board for regular updates, deadlines and dates).</a:t>
            </a:r>
          </a:p>
          <a:p>
            <a:endParaRPr lang="en-US" sz="1600" dirty="0"/>
          </a:p>
          <a:p>
            <a:endParaRPr lang="en-US" sz="1600" dirty="0"/>
          </a:p>
        </p:txBody>
      </p:sp>
      <p:sp>
        <p:nvSpPr>
          <p:cNvPr id="2" name="Title 1"/>
          <p:cNvSpPr>
            <a:spLocks noGrp="1"/>
          </p:cNvSpPr>
          <p:nvPr>
            <p:ph type="title"/>
          </p:nvPr>
        </p:nvSpPr>
        <p:spPr/>
        <p:txBody>
          <a:bodyPr/>
          <a:lstStyle/>
          <a:p>
            <a:r>
              <a:rPr lang="en-US" dirty="0"/>
              <a:t>Grading POLICY</a:t>
            </a:r>
          </a:p>
        </p:txBody>
      </p:sp>
      <p:sp>
        <p:nvSpPr>
          <p:cNvPr id="4" name="Footer Placeholder 3"/>
          <p:cNvSpPr>
            <a:spLocks noGrp="1"/>
          </p:cNvSpPr>
          <p:nvPr>
            <p:ph type="ftr" sz="quarter" idx="16"/>
          </p:nvPr>
        </p:nvSpPr>
        <p:spPr>
          <a:xfrm>
            <a:off x="5194300" y="6608127"/>
            <a:ext cx="6893560" cy="499745"/>
          </a:xfrm>
        </p:spPr>
        <p:txBody>
          <a:bodyPr>
            <a:normAutofit/>
          </a:bodyPr>
          <a:lstStyle/>
          <a:p>
            <a:r>
              <a:rPr lang="en-US" sz="1400" b="1" i="1" dirty="0">
                <a:solidFill>
                  <a:schemeClr val="bg1">
                    <a:lumMod val="75000"/>
                    <a:lumOff val="25000"/>
                  </a:schemeClr>
                </a:solidFill>
              </a:rPr>
              <a:t>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a:t>As per AIUB policy you can submit drop applications online.</a:t>
            </a:r>
          </a:p>
          <a:p>
            <a:pPr marL="285750" indent="-285750">
              <a:buFont typeface="Arial" pitchFamily="34" charset="0"/>
              <a:buChar char="•"/>
            </a:pPr>
            <a:r>
              <a:rPr lang="en-US" sz="1600" dirty="0"/>
              <a:t>Online drop application can be sent to your teacher through your VUES student account.</a:t>
            </a:r>
          </a:p>
          <a:p>
            <a:pPr marL="285750" indent="-285750">
              <a:buFont typeface="Arial" pitchFamily="34" charset="0"/>
              <a:buChar char="•"/>
            </a:pPr>
            <a:r>
              <a:rPr lang="en-US" sz="1600" dirty="0"/>
              <a:t>Dropping Process takes a little time so please be patient  after you submit online drop application.</a:t>
            </a:r>
          </a:p>
          <a:p>
            <a:pPr marL="285750" indent="-285750">
              <a:buFont typeface="Arial" pitchFamily="34" charset="0"/>
              <a:buChar char="•"/>
            </a:pPr>
            <a:r>
              <a:rPr lang="en-US" sz="1600" dirty="0"/>
              <a:t>No drop will be accepted after Final term assessment.</a:t>
            </a:r>
          </a:p>
          <a:p>
            <a:pPr marL="285750" indent="-285750">
              <a:buFont typeface="Arial" pitchFamily="34" charset="0"/>
              <a:buChar char="•"/>
            </a:pPr>
            <a:r>
              <a:rPr lang="en-US" sz="1600" dirty="0"/>
              <a:t>Student with ‘F’ grades in midterm, final term, or grand total cannot drop.</a:t>
            </a:r>
          </a:p>
          <a:p>
            <a:pPr marL="285750" indent="-285750">
              <a:buFont typeface="Arial" pitchFamily="34" charset="0"/>
              <a:buChar char="•"/>
            </a:pPr>
            <a:r>
              <a:rPr lang="en-US" sz="1600" dirty="0"/>
              <a:t>Check webpage/notice boards regularly for deadlines and any updates  regarding dropping procedure.</a:t>
            </a:r>
          </a:p>
          <a:p>
            <a:pPr marL="285750" indent="-285750">
              <a:buFont typeface="Arial" pitchFamily="34" charset="0"/>
              <a:buChar char="•"/>
            </a:pPr>
            <a:r>
              <a:rPr lang="en-US" sz="1600" dirty="0"/>
              <a:t>For Introduction to Programming and Data Structure courses, "Theory" can not be dropped alone.  "Lab" must be dropped along with "Theory". Only "Lab" can be dropped.</a:t>
            </a:r>
          </a:p>
          <a:p>
            <a:endParaRPr lang="en-US" sz="1600" dirty="0"/>
          </a:p>
          <a:p>
            <a:endParaRPr lang="en-US" sz="1600" dirty="0"/>
          </a:p>
        </p:txBody>
      </p:sp>
      <p:sp>
        <p:nvSpPr>
          <p:cNvPr id="2" name="Title 1"/>
          <p:cNvSpPr>
            <a:spLocks noGrp="1"/>
          </p:cNvSpPr>
          <p:nvPr>
            <p:ph type="title"/>
          </p:nvPr>
        </p:nvSpPr>
        <p:spPr/>
        <p:txBody>
          <a:bodyPr/>
          <a:lstStyle/>
          <a:p>
            <a:r>
              <a:rPr lang="en-US" dirty="0"/>
              <a:t>Dropping POLICY</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285750" indent="-285750">
              <a:buFont typeface="Arial" pitchFamily="34" charset="0"/>
              <a:buChar char="•"/>
            </a:pPr>
            <a:r>
              <a:rPr lang="en-US" sz="1600" dirty="0"/>
              <a:t>As per AIUB policy you are eligible to retake a course if you obtain D grade as final grade for the course.  </a:t>
            </a:r>
          </a:p>
          <a:p>
            <a:pPr marL="285750" indent="-285750">
              <a:buFont typeface="Arial" pitchFamily="34" charset="0"/>
              <a:buChar char="•"/>
            </a:pPr>
            <a:r>
              <a:rPr lang="en-US" sz="1600" dirty="0"/>
              <a:t>As per AIUB policy you are not eligible to retake a course if you obtain more than D grade as final grade for the course.  </a:t>
            </a:r>
          </a:p>
          <a:p>
            <a:pPr marL="285750" indent="-285750">
              <a:buFont typeface="Arial" pitchFamily="34" charset="0"/>
              <a:buChar char="•"/>
            </a:pPr>
            <a:r>
              <a:rPr lang="en-US" sz="1600" dirty="0"/>
              <a:t>Check  AIUB webpage regularly for any updates  regarding retake policy.</a:t>
            </a:r>
          </a:p>
          <a:p>
            <a:endParaRPr lang="en-US" sz="1600" dirty="0"/>
          </a:p>
        </p:txBody>
      </p:sp>
      <p:sp>
        <p:nvSpPr>
          <p:cNvPr id="2" name="Title 1"/>
          <p:cNvSpPr>
            <a:spLocks noGrp="1"/>
          </p:cNvSpPr>
          <p:nvPr>
            <p:ph type="title"/>
          </p:nvPr>
        </p:nvSpPr>
        <p:spPr/>
        <p:txBody>
          <a:bodyPr/>
          <a:lstStyle/>
          <a:p>
            <a:r>
              <a:rPr lang="en-US" dirty="0"/>
              <a:t>REtake POLICY</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Necessary Policies and Rules</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C453B-1CCF-8936-E5CD-56B410A9F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4F0B41-1C42-0190-B800-94E0D6812F2D}"/>
              </a:ext>
            </a:extLst>
          </p:cNvPr>
          <p:cNvSpPr>
            <a:spLocks noGrp="1"/>
          </p:cNvSpPr>
          <p:nvPr>
            <p:ph type="title"/>
          </p:nvPr>
        </p:nvSpPr>
        <p:spPr/>
        <p:txBody>
          <a:bodyPr/>
          <a:lstStyle/>
          <a:p>
            <a:r>
              <a:rPr lang="en-US" dirty="0"/>
              <a:t>Consultation with teacher</a:t>
            </a:r>
          </a:p>
        </p:txBody>
      </p:sp>
      <p:sp>
        <p:nvSpPr>
          <p:cNvPr id="6" name="Content Placeholder 5">
            <a:extLst>
              <a:ext uri="{FF2B5EF4-FFF2-40B4-BE49-F238E27FC236}">
                <a16:creationId xmlns:a16="http://schemas.microsoft.com/office/drawing/2014/main" id="{050B1C06-09E8-72BB-E835-7D5A7E561611}"/>
              </a:ext>
            </a:extLst>
          </p:cNvPr>
          <p:cNvSpPr>
            <a:spLocks noGrp="1"/>
          </p:cNvSpPr>
          <p:nvPr>
            <p:ph sz="quarter" idx="13"/>
          </p:nvPr>
        </p:nvSpPr>
        <p:spPr/>
        <p:txBody>
          <a:bodyPr/>
          <a:lstStyle/>
          <a:p>
            <a:r>
              <a:rPr lang="en-US" dirty="0"/>
              <a:t>During the lecture, if you do not understand any topic then you must ask the teacher to explain it again. </a:t>
            </a:r>
          </a:p>
          <a:p>
            <a:r>
              <a:rPr lang="en-US" dirty="0"/>
              <a:t>Still if you do not understand then you must go to the Teacher’s room during teacher’s consultation hour.</a:t>
            </a:r>
          </a:p>
          <a:p>
            <a:endParaRPr lang="en-US" dirty="0"/>
          </a:p>
          <a:p>
            <a:endParaRPr lang="en-US" dirty="0"/>
          </a:p>
          <a:p>
            <a:pPr marL="342900" indent="-342900">
              <a:buFont typeface="Arial" pitchFamily="34" charset="0"/>
              <a:buChar char="•"/>
            </a:pPr>
            <a:endParaRPr lang="en-US" dirty="0"/>
          </a:p>
        </p:txBody>
      </p:sp>
      <p:sp>
        <p:nvSpPr>
          <p:cNvPr id="4" name="Footer Placeholder 3">
            <a:extLst>
              <a:ext uri="{FF2B5EF4-FFF2-40B4-BE49-F238E27FC236}">
                <a16:creationId xmlns:a16="http://schemas.microsoft.com/office/drawing/2014/main" id="{DCC3FA67-FAF6-4E53-79D2-74DC834D3D65}"/>
              </a:ext>
            </a:extLst>
          </p:cNvPr>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Consulting Hours of Course Teacher</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graphicFrame>
        <p:nvGraphicFramePr>
          <p:cNvPr id="5" name="Table 4">
            <a:extLst>
              <a:ext uri="{FF2B5EF4-FFF2-40B4-BE49-F238E27FC236}">
                <a16:creationId xmlns:a16="http://schemas.microsoft.com/office/drawing/2014/main" id="{B64A5232-65BE-D77A-41F0-65DFFDCA3F6B}"/>
              </a:ext>
            </a:extLst>
          </p:cNvPr>
          <p:cNvGraphicFramePr>
            <a:graphicFrameLocks noGrp="1"/>
          </p:cNvGraphicFramePr>
          <p:nvPr>
            <p:extLst>
              <p:ext uri="{D42A27DB-BD31-4B8C-83A1-F6EECF244321}">
                <p14:modId xmlns:p14="http://schemas.microsoft.com/office/powerpoint/2010/main" val="2880453125"/>
              </p:ext>
            </p:extLst>
          </p:nvPr>
        </p:nvGraphicFramePr>
        <p:xfrm>
          <a:off x="92515" y="3429000"/>
          <a:ext cx="12006970" cy="2036623"/>
        </p:xfrm>
        <a:graphic>
          <a:graphicData uri="http://schemas.openxmlformats.org/drawingml/2006/table">
            <a:tbl>
              <a:tblPr firstRow="1" bandRow="1">
                <a:tableStyleId>{5C22544A-7EE6-4342-B048-85BDC9FD1C3A}</a:tableStyleId>
              </a:tblPr>
              <a:tblGrid>
                <a:gridCol w="1812485">
                  <a:extLst>
                    <a:ext uri="{9D8B030D-6E8A-4147-A177-3AD203B41FA5}">
                      <a16:colId xmlns:a16="http://schemas.microsoft.com/office/drawing/2014/main" val="20000"/>
                    </a:ext>
                  </a:extLst>
                </a:gridCol>
                <a:gridCol w="1904346">
                  <a:extLst>
                    <a:ext uri="{9D8B030D-6E8A-4147-A177-3AD203B41FA5}">
                      <a16:colId xmlns:a16="http://schemas.microsoft.com/office/drawing/2014/main" val="20001"/>
                    </a:ext>
                  </a:extLst>
                </a:gridCol>
                <a:gridCol w="1938482">
                  <a:extLst>
                    <a:ext uri="{9D8B030D-6E8A-4147-A177-3AD203B41FA5}">
                      <a16:colId xmlns:a16="http://schemas.microsoft.com/office/drawing/2014/main" val="20002"/>
                    </a:ext>
                  </a:extLst>
                </a:gridCol>
                <a:gridCol w="1795972">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gridCol w="1186543">
                  <a:extLst>
                    <a:ext uri="{9D8B030D-6E8A-4147-A177-3AD203B41FA5}">
                      <a16:colId xmlns:a16="http://schemas.microsoft.com/office/drawing/2014/main" val="20005"/>
                    </a:ext>
                  </a:extLst>
                </a:gridCol>
                <a:gridCol w="1464142">
                  <a:extLst>
                    <a:ext uri="{9D8B030D-6E8A-4147-A177-3AD203B41FA5}">
                      <a16:colId xmlns:a16="http://schemas.microsoft.com/office/drawing/2014/main" val="20006"/>
                    </a:ext>
                  </a:extLst>
                </a:gridCol>
              </a:tblGrid>
              <a:tr h="395226">
                <a:tc gridSpan="7">
                  <a:txBody>
                    <a:bodyPr/>
                    <a:lstStyle/>
                    <a:p>
                      <a:pPr algn="ctr"/>
                      <a:r>
                        <a:rPr lang="en-US" dirty="0"/>
                        <a:t>MY</a:t>
                      </a:r>
                      <a:r>
                        <a:rPr lang="en-US" baseline="0" dirty="0"/>
                        <a:t> CONSULTING HOURS FOR SPRING </a:t>
                      </a:r>
                      <a:r>
                        <a:rPr lang="en-US" sz="2000" baseline="0" dirty="0"/>
                        <a:t>2024-2025</a:t>
                      </a:r>
                      <a:endParaRPr lang="en-US" sz="2000" dirty="0">
                        <a:solidFill>
                          <a:srgbClr val="FF0000"/>
                        </a:solidFill>
                        <a:highlight>
                          <a:srgbClr val="FFFF00"/>
                        </a:highlight>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606083">
                <a:tc>
                  <a:txBody>
                    <a:bodyPr/>
                    <a:lstStyle/>
                    <a:p>
                      <a:pPr algn="l"/>
                      <a:r>
                        <a:rPr lang="en-US" dirty="0"/>
                        <a:t>SUNDAY</a:t>
                      </a:r>
                    </a:p>
                  </a:txBody>
                  <a:tcPr/>
                </a:tc>
                <a:tc>
                  <a:txBody>
                    <a:bodyPr/>
                    <a:lstStyle/>
                    <a:p>
                      <a:pPr algn="l"/>
                      <a:r>
                        <a:rPr lang="en-US" dirty="0"/>
                        <a:t>MONDAY</a:t>
                      </a:r>
                    </a:p>
                  </a:txBody>
                  <a:tcPr/>
                </a:tc>
                <a:tc>
                  <a:txBody>
                    <a:bodyPr/>
                    <a:lstStyle/>
                    <a:p>
                      <a:pPr algn="l"/>
                      <a:r>
                        <a:rPr lang="en-US" dirty="0"/>
                        <a:t>TUESDAY</a:t>
                      </a:r>
                    </a:p>
                  </a:txBody>
                  <a:tcPr/>
                </a:tc>
                <a:tc>
                  <a:txBody>
                    <a:bodyPr/>
                    <a:lstStyle/>
                    <a:p>
                      <a:pPr algn="l"/>
                      <a:r>
                        <a:rPr lang="en-US" dirty="0"/>
                        <a:t>WEDNESDAY</a:t>
                      </a:r>
                    </a:p>
                  </a:txBody>
                  <a:tcPr/>
                </a:tc>
                <a:tc>
                  <a:txBody>
                    <a:bodyPr/>
                    <a:lstStyle/>
                    <a:p>
                      <a:pPr algn="l"/>
                      <a:r>
                        <a:rPr lang="en-US" dirty="0"/>
                        <a:t>THURSDAY</a:t>
                      </a:r>
                    </a:p>
                  </a:txBody>
                  <a:tcPr/>
                </a:tc>
                <a:tc>
                  <a:txBody>
                    <a:bodyPr/>
                    <a:lstStyle/>
                    <a:p>
                      <a:pPr algn="l"/>
                      <a:r>
                        <a:rPr lang="en-US" dirty="0"/>
                        <a:t>FRIDAY</a:t>
                      </a:r>
                    </a:p>
                  </a:txBody>
                  <a:tcPr/>
                </a:tc>
                <a:tc>
                  <a:txBody>
                    <a:bodyPr/>
                    <a:lstStyle/>
                    <a:p>
                      <a:pPr algn="l"/>
                      <a:r>
                        <a:rPr lang="en-US" dirty="0"/>
                        <a:t>SATURDAY</a:t>
                      </a:r>
                    </a:p>
                  </a:txBody>
                  <a:tcPr/>
                </a:tc>
                <a:extLst>
                  <a:ext uri="{0D108BD9-81ED-4DB2-BD59-A6C34878D82A}">
                    <a16:rowId xmlns:a16="http://schemas.microsoft.com/office/drawing/2014/main" val="10001"/>
                  </a:ext>
                </a:extLst>
              </a:tr>
              <a:tr h="1034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3:00pm-3:30pm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9:30am-10:00am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1:00pm-3:30pm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3:00pm-3:30pm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9:30am-10:00am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1:00pm-3:30pm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10:00am-12:00pm</a:t>
                      </a:r>
                    </a:p>
                  </a:txBody>
                  <a:tcPr/>
                </a:tc>
                <a:tc>
                  <a:txBody>
                    <a:bodyPr/>
                    <a:lstStyle/>
                    <a:p>
                      <a:pPr algn="l"/>
                      <a:r>
                        <a:rPr lang="en-US" dirty="0"/>
                        <a:t>No consulting</a:t>
                      </a:r>
                      <a:r>
                        <a:rPr lang="en-US" baseline="0" dirty="0"/>
                        <a:t> hours</a:t>
                      </a:r>
                      <a:endParaRPr lang="en-US" dirty="0"/>
                    </a:p>
                  </a:txBody>
                  <a:tcPr/>
                </a:tc>
                <a:tc>
                  <a:txBody>
                    <a:bodyPr/>
                    <a:lstStyle/>
                    <a:p>
                      <a:pPr algn="l"/>
                      <a:r>
                        <a:rPr lang="en-US" dirty="0"/>
                        <a:t>No consulting hours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1881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sz="2400" dirty="0"/>
              <a:t>To know about</a:t>
            </a:r>
            <a:r>
              <a:rPr lang="en-US" dirty="0"/>
              <a:t>:</a:t>
            </a:r>
          </a:p>
          <a:p>
            <a:pPr marL="342900" indent="-342900" algn="l">
              <a:buFont typeface="Arial" pitchFamily="34" charset="0"/>
              <a:buChar char="•"/>
            </a:pPr>
            <a:r>
              <a:rPr lang="en-US" dirty="0"/>
              <a:t>American International University-Bangladesh (AIUB)</a:t>
            </a:r>
          </a:p>
          <a:p>
            <a:pPr marL="342900" indent="-342900" algn="l">
              <a:buFont typeface="Arial" pitchFamily="34" charset="0"/>
              <a:buChar char="•"/>
            </a:pPr>
            <a:r>
              <a:rPr lang="en-US" dirty="0"/>
              <a:t>Computer Science(CS) Department of AIUB</a:t>
            </a:r>
          </a:p>
          <a:p>
            <a:pPr marL="342900" indent="-342900" algn="l">
              <a:buFont typeface="Arial" pitchFamily="34" charset="0"/>
              <a:buChar char="•"/>
            </a:pPr>
            <a:r>
              <a:rPr lang="en-US"/>
              <a:t>Outcome Based </a:t>
            </a:r>
            <a:r>
              <a:rPr lang="en-US" dirty="0"/>
              <a:t>E</a:t>
            </a:r>
            <a:r>
              <a:rPr lang="en-US"/>
              <a:t>ducation</a:t>
            </a:r>
            <a:r>
              <a:rPr lang="en-US" dirty="0"/>
              <a:t>(OBE)</a:t>
            </a:r>
          </a:p>
          <a:p>
            <a:pPr marL="342900" indent="-342900" algn="l">
              <a:buFont typeface="Arial" pitchFamily="34" charset="0"/>
              <a:buChar char="•"/>
            </a:pPr>
            <a:r>
              <a:rPr lang="en-US" dirty="0"/>
              <a:t>Course Teacher of this Course</a:t>
            </a:r>
          </a:p>
          <a:p>
            <a:pPr marL="342900" indent="-342900" algn="l">
              <a:buFont typeface="Arial" pitchFamily="34" charset="0"/>
              <a:buChar char="•"/>
            </a:pPr>
            <a:r>
              <a:rPr lang="en-US" dirty="0"/>
              <a:t>Basic Information Regarding this Course</a:t>
            </a:r>
          </a:p>
          <a:p>
            <a:pPr marL="342900" indent="-342900" algn="l">
              <a:buFont typeface="Arial" pitchFamily="34" charset="0"/>
              <a:buChar char="•"/>
            </a:pPr>
            <a:r>
              <a:rPr lang="en-US" dirty="0"/>
              <a:t>Necessary Policies and Rules</a:t>
            </a:r>
          </a:p>
          <a:p>
            <a:pPr marL="342900" indent="-342900" algn="l">
              <a:buFont typeface="Arial" pitchFamily="34" charset="0"/>
              <a:buChar char="•"/>
            </a:pPr>
            <a:r>
              <a:rPr lang="en-US" dirty="0"/>
              <a:t>Consulting Hours of Course Teacher</a:t>
            </a:r>
          </a:p>
          <a:p>
            <a:pPr marL="342900" indent="-342900" algn="l">
              <a:buFont typeface="Arial" pitchFamily="34" charset="0"/>
              <a:buChar char="•"/>
            </a:pPr>
            <a:r>
              <a:rPr lang="en-US" dirty="0"/>
              <a:t>Gentle Reminder</a:t>
            </a:r>
          </a:p>
          <a:p>
            <a:pPr algn="l"/>
            <a:endParaRPr lang="en-US" dirty="0"/>
          </a:p>
          <a:p>
            <a:pPr marL="342900" indent="-342900" algn="l">
              <a:buFont typeface="Arial" pitchFamily="34" charset="0"/>
              <a:buChar char="•"/>
            </a:pPr>
            <a:endParaRPr lang="en-US" dirty="0"/>
          </a:p>
          <a:p>
            <a:pPr marL="342900" indent="-342900">
              <a:buFont typeface="Arial"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947259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Gentle reminder</a:t>
            </a:r>
          </a:p>
        </p:txBody>
      </p:sp>
      <p:sp>
        <p:nvSpPr>
          <p:cNvPr id="6" name="Content Placeholder 5"/>
          <p:cNvSpPr>
            <a:spLocks noGrp="1"/>
          </p:cNvSpPr>
          <p:nvPr>
            <p:ph sz="quarter" idx="13"/>
          </p:nvPr>
        </p:nvSpPr>
        <p:spPr/>
        <p:txBody>
          <a:bodyPr>
            <a:normAutofit/>
          </a:bodyPr>
          <a:lstStyle/>
          <a:p>
            <a:pPr marL="342900" indent="-342900">
              <a:buFont typeface="Arial" pitchFamily="34" charset="0"/>
              <a:buChar char="•"/>
            </a:pPr>
            <a:r>
              <a:rPr lang="en-US" dirty="0"/>
              <a:t>If you face any problem related to your course, please discuss with your course teacher first because he/she is the most suitable to solve the problem for you.</a:t>
            </a:r>
          </a:p>
          <a:p>
            <a:pPr marL="342900" indent="-342900">
              <a:buFont typeface="Arial" pitchFamily="34" charset="0"/>
              <a:buChar char="•"/>
            </a:pPr>
            <a:endParaRPr lang="en-US" dirty="0"/>
          </a:p>
          <a:p>
            <a:pPr marL="342900" indent="-342900">
              <a:buFont typeface="Arial" pitchFamily="34" charset="0"/>
              <a:buChar char="•"/>
            </a:pPr>
            <a:r>
              <a:rPr lang="en-US" dirty="0"/>
              <a:t>If you face any non-course related problems you can still discuss with your course teacher as he/she will be able to guide you in solving the issue.</a:t>
            </a:r>
          </a:p>
          <a:p>
            <a:pPr marL="342900" indent="-342900"/>
            <a:endParaRPr lang="en-US" dirty="0"/>
          </a:p>
        </p:txBody>
      </p:sp>
      <p:sp>
        <p:nvSpPr>
          <p:cNvPr id="4" name="Footer Placeholder 3"/>
          <p:cNvSpPr>
            <a:spLocks noGrp="1"/>
          </p:cNvSpPr>
          <p:nvPr>
            <p:ph type="ftr" sz="quarter" idx="16"/>
          </p:nvPr>
        </p:nvSpPr>
        <p:spPr>
          <a:xfrm>
            <a:off x="6733540" y="6358255"/>
            <a:ext cx="6893560" cy="499745"/>
          </a:xfrm>
        </p:spPr>
        <p:txBody>
          <a:bodyPr>
            <a:normAutofit/>
          </a:bodyPr>
          <a:lstStyle/>
          <a:p>
            <a:r>
              <a:rPr lang="en-US" sz="1400" b="1" i="1" dirty="0">
                <a:solidFill>
                  <a:schemeClr val="bg1">
                    <a:lumMod val="75000"/>
                    <a:lumOff val="25000"/>
                  </a:schemeClr>
                </a:solidFill>
              </a:rPr>
              <a:t>Gentle reminder</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r>
              <a:rPr lang="en-US" sz="2400" b="1" dirty="0">
                <a:solidFill>
                  <a:schemeClr val="bg1">
                    <a:lumMod val="50000"/>
                    <a:lumOff val="50000"/>
                  </a:schemeClr>
                </a:solidFill>
              </a:rPr>
              <a:t>ALWAYS remember…</a:t>
            </a:r>
            <a:endParaRPr lang="en-US" sz="4400" b="1" dirty="0"/>
          </a:p>
          <a:p>
            <a:pPr algn="ctr">
              <a:buNone/>
            </a:pPr>
            <a:r>
              <a:rPr lang="en-US" sz="4400" b="1" i="1" dirty="0"/>
              <a:t>Knowledge is Power</a:t>
            </a:r>
          </a:p>
        </p:txBody>
      </p:sp>
      <p:sp>
        <p:nvSpPr>
          <p:cNvPr id="4"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                                 INSPIRATIONAL QUOTE</a:t>
            </a:r>
          </a:p>
          <a:p>
            <a:endParaRPr lang="en-US" dirty="0"/>
          </a:p>
        </p:txBody>
      </p:sp>
      <p:sp>
        <p:nvSpPr>
          <p:cNvPr id="5" name="Folded Corner 4"/>
          <p:cNvSpPr/>
          <p:nvPr/>
        </p:nvSpPr>
        <p:spPr>
          <a:xfrm>
            <a:off x="4406900" y="3276600"/>
            <a:ext cx="3276600" cy="3225800"/>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b="1" dirty="0">
                <a:solidFill>
                  <a:schemeClr val="tx1">
                    <a:lumMod val="75000"/>
                  </a:schemeClr>
                </a:solidFill>
              </a:rPr>
              <a:t>Regularly check AIUB webpage/noticeboards/course notice section from your student account &amp; always be </a:t>
            </a:r>
          </a:p>
          <a:p>
            <a:pPr algn="ctr">
              <a:buNone/>
            </a:pPr>
            <a:r>
              <a:rPr lang="en-US" b="1" dirty="0">
                <a:solidFill>
                  <a:schemeClr val="tx1">
                    <a:lumMod val="75000"/>
                  </a:schemeClr>
                </a:solidFill>
              </a:rPr>
              <a:t>IN THE KNOW</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algn="ctr">
              <a:buNone/>
            </a:pPr>
            <a:endParaRPr lang="en-US" sz="3600" b="1" dirty="0"/>
          </a:p>
          <a:p>
            <a:pPr algn="ctr">
              <a:buNone/>
            </a:pPr>
            <a:endParaRPr lang="en-US" sz="3600" b="1" dirty="0"/>
          </a:p>
          <a:p>
            <a:pPr algn="ctr">
              <a:buNone/>
            </a:pPr>
            <a:r>
              <a:rPr lang="en-US" sz="3600" b="1" dirty="0"/>
              <a:t>THANK YOU</a:t>
            </a:r>
          </a:p>
          <a:p>
            <a:pPr algn="ctr">
              <a:buNone/>
            </a:pPr>
            <a:endParaRPr lang="en-US" sz="3600" b="1" dirty="0"/>
          </a:p>
        </p:txBody>
      </p:sp>
    </p:spTree>
    <p:extLst>
      <p:ext uri="{BB962C8B-B14F-4D97-AF65-F5344CB8AC3E}">
        <p14:creationId xmlns:p14="http://schemas.microsoft.com/office/powerpoint/2010/main" val="183488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r>
              <a:rPr lang="en-US" sz="2400" dirty="0"/>
              <a:t>AMERICAN INTERNATIONAL UNIVERSITY-BANGLADESH (AIUB) envisions promoting professionals and excellent leadership catering to the technological progress and development needs of the country.</a:t>
            </a:r>
          </a:p>
        </p:txBody>
      </p:sp>
      <p:sp>
        <p:nvSpPr>
          <p:cNvPr id="2" name="Title 1"/>
          <p:cNvSpPr>
            <a:spLocks noGrp="1"/>
          </p:cNvSpPr>
          <p:nvPr>
            <p:ph type="title"/>
          </p:nvPr>
        </p:nvSpPr>
        <p:spPr/>
        <p:txBody>
          <a:bodyPr/>
          <a:lstStyle/>
          <a:p>
            <a:r>
              <a:rPr lang="en-US" dirty="0"/>
              <a:t>VISION of aiub</a:t>
            </a:r>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2" name="Title 1"/>
          <p:cNvSpPr>
            <a:spLocks noGrp="1"/>
          </p:cNvSpPr>
          <p:nvPr>
            <p:ph type="title"/>
          </p:nvPr>
        </p:nvSpPr>
        <p:spPr/>
        <p:txBody>
          <a:bodyPr/>
          <a:lstStyle/>
          <a:p>
            <a:r>
              <a:rPr lang="en-US" dirty="0"/>
              <a:t>Mission of aiub</a:t>
            </a:r>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American International University-Bangladesh (AIUB)</a:t>
            </a: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endParaRPr lang="en-US" sz="2400" b="1" dirty="0"/>
          </a:p>
          <a:p>
            <a:r>
              <a:rPr lang="en-US" sz="24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endParaRPr lang="en-US" sz="2400" dirty="0"/>
          </a:p>
        </p:txBody>
      </p:sp>
      <p:sp>
        <p:nvSpPr>
          <p:cNvPr id="2" name="Title 1"/>
          <p:cNvSpPr>
            <a:spLocks noGrp="1"/>
          </p:cNvSpPr>
          <p:nvPr>
            <p:ph type="title"/>
          </p:nvPr>
        </p:nvSpPr>
        <p:spPr/>
        <p:txBody>
          <a:bodyPr/>
          <a:lstStyle/>
          <a:p>
            <a:r>
              <a:rPr lang="en-US" dirty="0"/>
              <a:t>VISION of CS Department</a:t>
            </a:r>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		Computer Science(CS) Department of AIUB</a:t>
            </a: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18712" y="1978926"/>
            <a:ext cx="10554574" cy="4735773"/>
          </a:xfrm>
        </p:spPr>
        <p:txBody>
          <a:bodyPr>
            <a:normAutofit/>
          </a:bodyPr>
          <a:lstStyle/>
          <a:p>
            <a:pPr marL="342900" indent="-342900"/>
            <a:r>
              <a:rPr lang="en-US" sz="24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a:p>
            <a:pPr marL="342900" indent="-342900"/>
            <a:endParaRPr lang="en-US" sz="2400" dirty="0"/>
          </a:p>
        </p:txBody>
      </p:sp>
      <p:sp>
        <p:nvSpPr>
          <p:cNvPr id="2" name="Title 1"/>
          <p:cNvSpPr>
            <a:spLocks noGrp="1"/>
          </p:cNvSpPr>
          <p:nvPr>
            <p:ph type="title"/>
          </p:nvPr>
        </p:nvSpPr>
        <p:spPr/>
        <p:txBody>
          <a:bodyPr/>
          <a:lstStyle/>
          <a:p>
            <a:r>
              <a:rPr lang="en-US" dirty="0"/>
              <a:t>Mission of cs department</a:t>
            </a:r>
          </a:p>
        </p:txBody>
      </p:sp>
      <p:sp>
        <p:nvSpPr>
          <p:cNvPr id="4" name="Footer Placeholder 3"/>
          <p:cNvSpPr>
            <a:spLocks noGrp="1"/>
          </p:cNvSpPr>
          <p:nvPr>
            <p:ph type="ftr" sz="quarter" idx="16"/>
          </p:nvPr>
        </p:nvSpPr>
        <p:spPr>
          <a:xfrm>
            <a:off x="3743960" y="6217920"/>
            <a:ext cx="8331200" cy="499745"/>
          </a:xfrm>
        </p:spPr>
        <p:txBody>
          <a:bodyPr/>
          <a:lstStyle/>
          <a:p>
            <a:r>
              <a:rPr lang="en-US" sz="1400" b="1" i="1" dirty="0">
                <a:solidFill>
                  <a:schemeClr val="bg1">
                    <a:lumMod val="75000"/>
                    <a:lumOff val="25000"/>
                  </a:schemeClr>
                </a:solidFill>
              </a:rPr>
              <a:t>		Computer Science(CS) Department of AIUB</a:t>
            </a:r>
          </a:p>
          <a:p>
            <a:endParaRPr lang="en-US" dirty="0"/>
          </a:p>
        </p:txBody>
      </p:sp>
    </p:spTree>
    <p:extLst>
      <p:ext uri="{BB962C8B-B14F-4D97-AF65-F5344CB8AC3E}">
        <p14:creationId xmlns:p14="http://schemas.microsoft.com/office/powerpoint/2010/main" val="120351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B2E4A-6010-CD94-2581-4CE029397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236964-C476-6BDF-477A-CA018FD7E51F}"/>
              </a:ext>
            </a:extLst>
          </p:cNvPr>
          <p:cNvSpPr>
            <a:spLocks noGrp="1"/>
          </p:cNvSpPr>
          <p:nvPr>
            <p:ph type="title"/>
          </p:nvPr>
        </p:nvSpPr>
        <p:spPr/>
        <p:txBody>
          <a:bodyPr/>
          <a:lstStyle/>
          <a:p>
            <a:r>
              <a:rPr lang="en-US" dirty="0"/>
              <a:t>Outcome based education(OBE)</a:t>
            </a:r>
          </a:p>
        </p:txBody>
      </p:sp>
      <p:sp>
        <p:nvSpPr>
          <p:cNvPr id="6" name="Content Placeholder 5">
            <a:extLst>
              <a:ext uri="{FF2B5EF4-FFF2-40B4-BE49-F238E27FC236}">
                <a16:creationId xmlns:a16="http://schemas.microsoft.com/office/drawing/2014/main" id="{3437323B-F89A-4E31-F06F-4B490600D608}"/>
              </a:ext>
            </a:extLst>
          </p:cNvPr>
          <p:cNvSpPr>
            <a:spLocks noGrp="1"/>
          </p:cNvSpPr>
          <p:nvPr>
            <p:ph sz="quarter" idx="13"/>
          </p:nvPr>
        </p:nvSpPr>
        <p:spPr/>
        <p:txBody>
          <a:bodyPr/>
          <a:lstStyle/>
          <a:p>
            <a:pPr marL="342900" indent="-342900">
              <a:buFont typeface="Arial" pitchFamily="34" charset="0"/>
              <a:buChar char="•"/>
            </a:pPr>
            <a:r>
              <a:rPr lang="en-US" dirty="0"/>
              <a:t>Outcome Based Education</a:t>
            </a:r>
          </a:p>
          <a:p>
            <a:pPr marL="342900" indent="-342900">
              <a:buFont typeface="Arial" pitchFamily="34" charset="0"/>
              <a:buChar char="•"/>
            </a:pPr>
            <a:r>
              <a:rPr lang="en-US" dirty="0"/>
              <a:t>OBE is an educational process</a:t>
            </a:r>
          </a:p>
          <a:p>
            <a:pPr marL="342900" indent="-342900">
              <a:buFont typeface="Arial" pitchFamily="34" charset="0"/>
              <a:buChar char="•"/>
            </a:pPr>
            <a:r>
              <a:rPr lang="en-US" dirty="0"/>
              <a:t>Directed/focused at achieving certain specified outcomes in terms of individual student</a:t>
            </a:r>
            <a:br>
              <a:rPr lang="en-US" dirty="0"/>
            </a:br>
            <a:r>
              <a:rPr lang="en-US" dirty="0"/>
              <a:t>learning</a:t>
            </a:r>
          </a:p>
          <a:p>
            <a:pPr marL="342900" indent="-342900">
              <a:buFont typeface="Arial" pitchFamily="34" charset="0"/>
              <a:buChar char="•"/>
            </a:pPr>
            <a:r>
              <a:rPr lang="en-US" dirty="0"/>
              <a:t>Outcomes - key things students should understand and be able to do or the qualities they</a:t>
            </a:r>
            <a:br>
              <a:rPr lang="en-US" dirty="0"/>
            </a:br>
            <a:r>
              <a:rPr lang="en-US" dirty="0"/>
              <a:t>should develop</a:t>
            </a:r>
          </a:p>
          <a:p>
            <a:pPr marL="342900" indent="-342900"/>
            <a:endParaRPr lang="en-US" dirty="0"/>
          </a:p>
          <a:p>
            <a:pPr marL="342900" indent="-342900"/>
            <a:endParaRPr lang="en-US" dirty="0"/>
          </a:p>
          <a:p>
            <a:pPr marL="342900" indent="-342900"/>
            <a:endParaRPr lang="en-US" i="1" dirty="0"/>
          </a:p>
          <a:p>
            <a:pPr marL="342900" indent="-342900"/>
            <a:endParaRPr lang="en-US" dirty="0"/>
          </a:p>
        </p:txBody>
      </p:sp>
      <p:sp>
        <p:nvSpPr>
          <p:cNvPr id="4" name="Footer Placeholder 3">
            <a:extLst>
              <a:ext uri="{FF2B5EF4-FFF2-40B4-BE49-F238E27FC236}">
                <a16:creationId xmlns:a16="http://schemas.microsoft.com/office/drawing/2014/main" id="{1B447EE8-AAEF-4820-D015-575CE2509345}"/>
              </a:ext>
            </a:extLst>
          </p:cNvPr>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Outcome Based Education (OBE)</a:t>
            </a:r>
          </a:p>
          <a:p>
            <a:endParaRPr lang="en-US" sz="1400" b="1" i="1" dirty="0">
              <a:solidFill>
                <a:schemeClr val="bg1">
                  <a:lumMod val="75000"/>
                  <a:lumOff val="25000"/>
                </a:schemeClr>
              </a:solidFill>
            </a:endParaRP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66061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50531" y="2194578"/>
            <a:ext cx="6576526" cy="3987444"/>
          </a:xfrm>
        </p:spPr>
        <p:txBody>
          <a:bodyPr>
            <a:normAutofit/>
          </a:bodyPr>
          <a:lstStyle/>
          <a:p>
            <a:pPr marL="0" indent="0">
              <a:buNone/>
            </a:pPr>
            <a:r>
              <a:rPr lang="en-US" sz="2800" b="1" dirty="0"/>
              <a:t>Assistant Professor</a:t>
            </a:r>
          </a:p>
          <a:p>
            <a:pPr marL="0" indent="0">
              <a:buNone/>
            </a:pPr>
            <a:r>
              <a:rPr lang="en-US" sz="2000" dirty="0"/>
              <a:t>Department of Computer Science</a:t>
            </a:r>
          </a:p>
          <a:p>
            <a:pPr marL="0" indent="0">
              <a:buNone/>
            </a:pPr>
            <a:r>
              <a:rPr lang="en-US" sz="2000" dirty="0"/>
              <a:t>Faculty of Science &amp; Technology (FST)</a:t>
            </a:r>
          </a:p>
          <a:p>
            <a:pPr marL="0" indent="0">
              <a:buNone/>
            </a:pPr>
            <a:r>
              <a:rPr lang="en-US" sz="2000" b="1" dirty="0"/>
              <a:t>American International University-Bangladesh(AIUB) </a:t>
            </a:r>
          </a:p>
        </p:txBody>
      </p:sp>
      <p:sp>
        <p:nvSpPr>
          <p:cNvPr id="2" name="Title 1"/>
          <p:cNvSpPr>
            <a:spLocks noGrp="1"/>
          </p:cNvSpPr>
          <p:nvPr>
            <p:ph type="title"/>
          </p:nvPr>
        </p:nvSpPr>
        <p:spPr/>
        <p:txBody>
          <a:bodyPr/>
          <a:lstStyle/>
          <a:p>
            <a:r>
              <a:rPr lang="en-US" dirty="0"/>
              <a:t>JUENA AHMED NOSHIN</a:t>
            </a:r>
          </a:p>
        </p:txBody>
      </p:sp>
      <p:sp>
        <p:nvSpPr>
          <p:cNvPr id="4"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Footer Placeholder 3"/>
          <p:cNvSpPr>
            <a:spLocks noGrp="1"/>
          </p:cNvSpPr>
          <p:nvPr>
            <p:ph type="ftr" sz="quarter" idx="16"/>
          </p:nvPr>
        </p:nvSpPr>
        <p:spPr>
          <a:xfrm>
            <a:off x="5181600" y="6217920"/>
            <a:ext cx="6893560" cy="499745"/>
          </a:xfrm>
        </p:spPr>
        <p:txBody>
          <a:bodyPr>
            <a:normAutofit/>
          </a:bodyPr>
          <a:lstStyle/>
          <a:p>
            <a:r>
              <a:rPr lang="en-US" sz="1400" b="1" i="1" dirty="0">
                <a:solidFill>
                  <a:schemeClr val="bg1">
                    <a:lumMod val="75000"/>
                    <a:lumOff val="25000"/>
                  </a:schemeClr>
                </a:solidFill>
              </a:rPr>
              <a:t>		Course Teacher of this Course</a:t>
            </a:r>
          </a:p>
          <a:p>
            <a:endParaRPr lang="en-US" sz="1400" b="1" i="1" dirty="0">
              <a:solidFill>
                <a:schemeClr val="bg1">
                  <a:lumMod val="75000"/>
                  <a:lumOff val="25000"/>
                </a:schemeClr>
              </a:solidFill>
            </a:endParaRPr>
          </a:p>
          <a:p>
            <a:endParaRPr lang="en-US" dirty="0"/>
          </a:p>
        </p:txBody>
      </p:sp>
    </p:spTree>
    <p:extLst>
      <p:ext uri="{BB962C8B-B14F-4D97-AF65-F5344CB8AC3E}">
        <p14:creationId xmlns:p14="http://schemas.microsoft.com/office/powerpoint/2010/main" val="2392396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3485</TotalTime>
  <Words>2512</Words>
  <Application>Microsoft Office PowerPoint</Application>
  <PresentationFormat>Widescreen</PresentationFormat>
  <Paragraphs>273</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Garamond</vt:lpstr>
      <vt:lpstr>Tahoma</vt:lpstr>
      <vt:lpstr>BlackTie</vt:lpstr>
      <vt:lpstr>PowerPoint Presentation</vt:lpstr>
      <vt:lpstr>WELCOME MESSAGE</vt:lpstr>
      <vt:lpstr>Learning objectives</vt:lpstr>
      <vt:lpstr>VISION of aiub</vt:lpstr>
      <vt:lpstr>Mission of aiub</vt:lpstr>
      <vt:lpstr>VISION of CS Department</vt:lpstr>
      <vt:lpstr>Mission of cs department</vt:lpstr>
      <vt:lpstr>Outcome based education(OBE)</vt:lpstr>
      <vt:lpstr>JUENA AHMED NOSHIN</vt:lpstr>
      <vt:lpstr>Educational Background</vt:lpstr>
      <vt:lpstr>Research Fields</vt:lpstr>
      <vt:lpstr>Contacts</vt:lpstr>
      <vt:lpstr>Course code: csc 4181 Course name: ADVANCE DATABASE  MANAGEMENT SYSTEM Course Teacher: juena ahmed noshin </vt:lpstr>
      <vt:lpstr>ABOUT THIS COURSE</vt:lpstr>
      <vt:lpstr>Course objective</vt:lpstr>
      <vt:lpstr>Reference Materials </vt:lpstr>
      <vt:lpstr>midterm Marks Distribution</vt:lpstr>
      <vt:lpstr>Final term Marks Distribution</vt:lpstr>
      <vt:lpstr>Final grade Marks Distribution</vt:lpstr>
      <vt:lpstr>general university Rules</vt:lpstr>
      <vt:lpstr>COURSE POLICY</vt:lpstr>
      <vt:lpstr>COURSE POLICY</vt:lpstr>
      <vt:lpstr>COURSE POLICY</vt:lpstr>
      <vt:lpstr>COURSE POLICY</vt:lpstr>
      <vt:lpstr>Classroom/laboratory  policy</vt:lpstr>
      <vt:lpstr>Grading POLICY</vt:lpstr>
      <vt:lpstr>Dropping POLICY</vt:lpstr>
      <vt:lpstr>REtake POLICY</vt:lpstr>
      <vt:lpstr>Consultation with teacher</vt:lpstr>
      <vt:lpstr>Gentle reminder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Juena Ahmed Noshin</dc:creator>
  <cp:lastModifiedBy>Juena Ahmed Noshin</cp:lastModifiedBy>
  <cp:revision>213</cp:revision>
  <dcterms:created xsi:type="dcterms:W3CDTF">2016-01-15T16:02:34Z</dcterms:created>
  <dcterms:modified xsi:type="dcterms:W3CDTF">2025-04-06T02:31:48Z</dcterms:modified>
</cp:coreProperties>
</file>