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0"/>
  </p:notesMasterIdLst>
  <p:handoutMasterIdLst>
    <p:handoutMasterId r:id="rId151"/>
  </p:handoutMasterIdLst>
  <p:sldIdLst>
    <p:sldId id="419" r:id="rId2"/>
    <p:sldId id="469" r:id="rId3"/>
    <p:sldId id="468" r:id="rId4"/>
    <p:sldId id="420" r:id="rId5"/>
    <p:sldId id="421" r:id="rId6"/>
    <p:sldId id="422" r:id="rId7"/>
    <p:sldId id="423" r:id="rId8"/>
    <p:sldId id="424" r:id="rId9"/>
    <p:sldId id="425" r:id="rId10"/>
    <p:sldId id="426" r:id="rId11"/>
    <p:sldId id="427" r:id="rId12"/>
    <p:sldId id="428" r:id="rId13"/>
    <p:sldId id="431" r:id="rId14"/>
    <p:sldId id="432" r:id="rId15"/>
    <p:sldId id="433" r:id="rId16"/>
    <p:sldId id="434" r:id="rId17"/>
    <p:sldId id="435" r:id="rId18"/>
    <p:sldId id="436" r:id="rId19"/>
    <p:sldId id="437" r:id="rId20"/>
    <p:sldId id="438" r:id="rId21"/>
    <p:sldId id="439" r:id="rId22"/>
    <p:sldId id="440" r:id="rId23"/>
    <p:sldId id="441" r:id="rId24"/>
    <p:sldId id="442" r:id="rId25"/>
    <p:sldId id="443" r:id="rId26"/>
    <p:sldId id="444" r:id="rId27"/>
    <p:sldId id="445" r:id="rId28"/>
    <p:sldId id="430" r:id="rId29"/>
    <p:sldId id="316" r:id="rId30"/>
    <p:sldId id="321" r:id="rId31"/>
    <p:sldId id="258" r:id="rId32"/>
    <p:sldId id="259" r:id="rId33"/>
    <p:sldId id="260" r:id="rId34"/>
    <p:sldId id="262" r:id="rId35"/>
    <p:sldId id="297" r:id="rId36"/>
    <p:sldId id="296" r:id="rId37"/>
    <p:sldId id="313" r:id="rId38"/>
    <p:sldId id="301" r:id="rId39"/>
    <p:sldId id="294" r:id="rId40"/>
    <p:sldId id="298" r:id="rId41"/>
    <p:sldId id="266" r:id="rId42"/>
    <p:sldId id="290" r:id="rId43"/>
    <p:sldId id="308" r:id="rId44"/>
    <p:sldId id="303" r:id="rId45"/>
    <p:sldId id="264" r:id="rId46"/>
    <p:sldId id="302" r:id="rId47"/>
    <p:sldId id="286" r:id="rId48"/>
    <p:sldId id="295" r:id="rId49"/>
    <p:sldId id="304" r:id="rId50"/>
    <p:sldId id="299" r:id="rId51"/>
    <p:sldId id="322" r:id="rId52"/>
    <p:sldId id="320" r:id="rId53"/>
    <p:sldId id="312" r:id="rId54"/>
    <p:sldId id="311" r:id="rId55"/>
    <p:sldId id="310" r:id="rId56"/>
    <p:sldId id="323" r:id="rId57"/>
    <p:sldId id="324" r:id="rId58"/>
    <p:sldId id="325" r:id="rId59"/>
    <p:sldId id="326" r:id="rId60"/>
    <p:sldId id="327" r:id="rId61"/>
    <p:sldId id="328" r:id="rId62"/>
    <p:sldId id="329" r:id="rId63"/>
    <p:sldId id="330" r:id="rId64"/>
    <p:sldId id="331" r:id="rId65"/>
    <p:sldId id="332" r:id="rId66"/>
    <p:sldId id="333" r:id="rId67"/>
    <p:sldId id="334" r:id="rId68"/>
    <p:sldId id="335" r:id="rId69"/>
    <p:sldId id="336" r:id="rId70"/>
    <p:sldId id="337" r:id="rId71"/>
    <p:sldId id="338" r:id="rId72"/>
    <p:sldId id="339" r:id="rId73"/>
    <p:sldId id="340" r:id="rId74"/>
    <p:sldId id="341" r:id="rId75"/>
    <p:sldId id="342" r:id="rId76"/>
    <p:sldId id="343" r:id="rId77"/>
    <p:sldId id="344" r:id="rId78"/>
    <p:sldId id="345" r:id="rId79"/>
    <p:sldId id="346" r:id="rId80"/>
    <p:sldId id="347" r:id="rId81"/>
    <p:sldId id="349" r:id="rId82"/>
    <p:sldId id="350" r:id="rId83"/>
    <p:sldId id="351" r:id="rId84"/>
    <p:sldId id="352" r:id="rId85"/>
    <p:sldId id="353" r:id="rId86"/>
    <p:sldId id="354" r:id="rId87"/>
    <p:sldId id="355" r:id="rId88"/>
    <p:sldId id="356" r:id="rId89"/>
    <p:sldId id="357" r:id="rId90"/>
    <p:sldId id="358" r:id="rId91"/>
    <p:sldId id="359" r:id="rId92"/>
    <p:sldId id="360" r:id="rId93"/>
    <p:sldId id="361" r:id="rId94"/>
    <p:sldId id="362" r:id="rId95"/>
    <p:sldId id="363" r:id="rId96"/>
    <p:sldId id="364" r:id="rId97"/>
    <p:sldId id="365" r:id="rId98"/>
    <p:sldId id="366" r:id="rId99"/>
    <p:sldId id="367" r:id="rId100"/>
    <p:sldId id="368" r:id="rId101"/>
    <p:sldId id="369" r:id="rId102"/>
    <p:sldId id="371" r:id="rId103"/>
    <p:sldId id="372" r:id="rId104"/>
    <p:sldId id="373" r:id="rId105"/>
    <p:sldId id="374" r:id="rId106"/>
    <p:sldId id="375" r:id="rId107"/>
    <p:sldId id="376" r:id="rId108"/>
    <p:sldId id="377" r:id="rId109"/>
    <p:sldId id="378" r:id="rId110"/>
    <p:sldId id="379" r:id="rId111"/>
    <p:sldId id="380" r:id="rId112"/>
    <p:sldId id="381" r:id="rId113"/>
    <p:sldId id="382" r:id="rId114"/>
    <p:sldId id="383" r:id="rId115"/>
    <p:sldId id="384" r:id="rId116"/>
    <p:sldId id="385" r:id="rId117"/>
    <p:sldId id="386" r:id="rId118"/>
    <p:sldId id="387" r:id="rId119"/>
    <p:sldId id="388" r:id="rId120"/>
    <p:sldId id="389" r:id="rId121"/>
    <p:sldId id="390" r:id="rId122"/>
    <p:sldId id="391" r:id="rId123"/>
    <p:sldId id="393" r:id="rId124"/>
    <p:sldId id="394" r:id="rId125"/>
    <p:sldId id="395" r:id="rId126"/>
    <p:sldId id="396" r:id="rId127"/>
    <p:sldId id="397" r:id="rId128"/>
    <p:sldId id="398" r:id="rId129"/>
    <p:sldId id="399" r:id="rId130"/>
    <p:sldId id="400" r:id="rId131"/>
    <p:sldId id="401" r:id="rId132"/>
    <p:sldId id="402" r:id="rId133"/>
    <p:sldId id="403" r:id="rId134"/>
    <p:sldId id="404" r:id="rId135"/>
    <p:sldId id="405" r:id="rId136"/>
    <p:sldId id="406" r:id="rId137"/>
    <p:sldId id="407" r:id="rId138"/>
    <p:sldId id="408" r:id="rId139"/>
    <p:sldId id="409" r:id="rId140"/>
    <p:sldId id="410" r:id="rId141"/>
    <p:sldId id="411" r:id="rId142"/>
    <p:sldId id="412" r:id="rId143"/>
    <p:sldId id="413" r:id="rId144"/>
    <p:sldId id="414" r:id="rId145"/>
    <p:sldId id="415" r:id="rId146"/>
    <p:sldId id="416" r:id="rId147"/>
    <p:sldId id="417" r:id="rId148"/>
    <p:sldId id="467" r:id="rId149"/>
  </p:sldIdLst>
  <p:sldSz cx="9144000" cy="6858000" type="screen4x3"/>
  <p:notesSz cx="6818313" cy="9128125"/>
  <p:defaultTextStyle>
    <a:defPPr>
      <a:defRPr lang="en-US"/>
    </a:defPPr>
    <a:lvl1pPr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1pPr>
    <a:lvl2pPr marL="4572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2pPr>
    <a:lvl3pPr marL="9144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3pPr>
    <a:lvl4pPr marL="13716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4pPr>
    <a:lvl5pPr marL="1828800" algn="ctr" rtl="0" eaLnBrk="0" fontAlgn="base" hangingPunct="0">
      <a:lnSpc>
        <a:spcPct val="120000"/>
      </a:lnSpc>
      <a:spcBef>
        <a:spcPct val="60000"/>
      </a:spcBef>
      <a:spcAft>
        <a:spcPct val="0"/>
      </a:spcAft>
      <a:defRPr sz="2800" b="1" kern="1200">
        <a:solidFill>
          <a:schemeClr val="bg2"/>
        </a:solidFill>
        <a:latin typeface="Arial Narrow" pitchFamily="34" charset="0"/>
        <a:ea typeface="+mn-ea"/>
        <a:cs typeface="Arial" charset="0"/>
      </a:defRPr>
    </a:lvl5pPr>
    <a:lvl6pPr marL="2286000" algn="l" defTabSz="914400" rtl="0" eaLnBrk="1" latinLnBrk="0" hangingPunct="1">
      <a:defRPr sz="2800" b="1" kern="1200">
        <a:solidFill>
          <a:schemeClr val="bg2"/>
        </a:solidFill>
        <a:latin typeface="Arial Narrow" pitchFamily="34" charset="0"/>
        <a:ea typeface="+mn-ea"/>
        <a:cs typeface="Arial" charset="0"/>
      </a:defRPr>
    </a:lvl6pPr>
    <a:lvl7pPr marL="2743200" algn="l" defTabSz="914400" rtl="0" eaLnBrk="1" latinLnBrk="0" hangingPunct="1">
      <a:defRPr sz="2800" b="1" kern="1200">
        <a:solidFill>
          <a:schemeClr val="bg2"/>
        </a:solidFill>
        <a:latin typeface="Arial Narrow" pitchFamily="34" charset="0"/>
        <a:ea typeface="+mn-ea"/>
        <a:cs typeface="Arial" charset="0"/>
      </a:defRPr>
    </a:lvl7pPr>
    <a:lvl8pPr marL="3200400" algn="l" defTabSz="914400" rtl="0" eaLnBrk="1" latinLnBrk="0" hangingPunct="1">
      <a:defRPr sz="2800" b="1" kern="1200">
        <a:solidFill>
          <a:schemeClr val="bg2"/>
        </a:solidFill>
        <a:latin typeface="Arial Narrow" pitchFamily="34" charset="0"/>
        <a:ea typeface="+mn-ea"/>
        <a:cs typeface="Arial" charset="0"/>
      </a:defRPr>
    </a:lvl8pPr>
    <a:lvl9pPr marL="3657600" algn="l" defTabSz="914400" rtl="0" eaLnBrk="1" latinLnBrk="0" hangingPunct="1">
      <a:defRPr sz="2800" b="1" kern="1200">
        <a:solidFill>
          <a:schemeClr val="bg2"/>
        </a:solidFill>
        <a:latin typeface="Arial Narrow" pitchFamily="34"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28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660033"/>
    <a:srgbClr val="000000"/>
    <a:srgbClr val="0099CC"/>
    <a:srgbClr val="FFCC66"/>
    <a:srgbClr val="FF9900"/>
    <a:srgbClr val="FF3300"/>
    <a:srgbClr val="FC0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502" autoAdjust="0"/>
  </p:normalViewPr>
  <p:slideViewPr>
    <p:cSldViewPr>
      <p:cViewPr varScale="1">
        <p:scale>
          <a:sx n="57" d="100"/>
          <a:sy n="57" d="100"/>
        </p:scale>
        <p:origin x="1540" y="40"/>
      </p:cViewPr>
      <p:guideLst>
        <p:guide orient="horz" pos="2160"/>
        <p:guide pos="2880"/>
      </p:guideLst>
    </p:cSldViewPr>
  </p:slideViewPr>
  <p:notesTextViewPr>
    <p:cViewPr>
      <p:scale>
        <a:sx n="100" d="100"/>
        <a:sy n="100" d="100"/>
      </p:scale>
      <p:origin x="0" y="0"/>
    </p:cViewPr>
  </p:notesTextViewPr>
  <p:notesViewPr>
    <p:cSldViewPr>
      <p:cViewPr>
        <p:scale>
          <a:sx n="75" d="100"/>
          <a:sy n="75" d="100"/>
        </p:scale>
        <p:origin x="-448" y="2126"/>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notesMaster" Target="notesMasters/notesMaster1.xml"/><Relationship Id="rId155"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handoutMaster" Target="handoutMasters/handoutMaster1.xml"/><Relationship Id="rId156" Type="http://schemas.microsoft.com/office/2016/11/relationships/changesInfo" Target="changesInfos/changesInfo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theme" Target="theme/theme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uena Ahmed Noshin" userId="df4442bb-949b-4849-8a28-5716394ec665" providerId="ADAL" clId="{DED58239-4EC5-4C95-8B1F-7CFC3EB2301C}"/>
    <pc:docChg chg="modSld">
      <pc:chgData name="Juena Ahmed Noshin" userId="df4442bb-949b-4849-8a28-5716394ec665" providerId="ADAL" clId="{DED58239-4EC5-4C95-8B1F-7CFC3EB2301C}" dt="2024-09-15T03:19:44.184" v="28" actId="6549"/>
      <pc:docMkLst>
        <pc:docMk/>
      </pc:docMkLst>
      <pc:sldChg chg="modSp mod">
        <pc:chgData name="Juena Ahmed Noshin" userId="df4442bb-949b-4849-8a28-5716394ec665" providerId="ADAL" clId="{DED58239-4EC5-4C95-8B1F-7CFC3EB2301C}" dt="2024-09-15T03:19:44.184" v="28" actId="6549"/>
        <pc:sldMkLst>
          <pc:docMk/>
          <pc:sldMk cId="0" sldId="419"/>
        </pc:sldMkLst>
        <pc:spChg chg="mod">
          <ac:chgData name="Juena Ahmed Noshin" userId="df4442bb-949b-4849-8a28-5716394ec665" providerId="ADAL" clId="{DED58239-4EC5-4C95-8B1F-7CFC3EB2301C}" dt="2024-09-15T03:19:44.184" v="28" actId="6549"/>
          <ac:spMkLst>
            <pc:docMk/>
            <pc:sldMk cId="0" sldId="41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ChangeArrowheads="1"/>
          </p:cNvSpPr>
          <p:nvPr/>
        </p:nvSpPr>
        <p:spPr bwMode="auto">
          <a:xfrm>
            <a:off x="765175" y="8715375"/>
            <a:ext cx="5280025"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&lt;Course name&gt; &lt;Lesson number&gt;</a:t>
            </a:r>
            <a:r>
              <a:rPr lang="en-US" sz="1000">
                <a:solidFill>
                  <a:schemeClr val="tx1"/>
                </a:solidFill>
                <a:latin typeface="Times New Roman" pitchFamily="18" charset="0"/>
              </a:rPr>
              <a:t>-</a:t>
            </a:r>
            <a:fld id="{35E6A67C-5171-4676-ACF2-568C80EFCC45}"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idx="2"/>
          </p:nvPr>
        </p:nvSpPr>
        <p:spPr bwMode="auto">
          <a:xfrm>
            <a:off x="466725" y="152400"/>
            <a:ext cx="5880100" cy="4406900"/>
          </a:xfrm>
          <a:prstGeom prst="rect">
            <a:avLst/>
          </a:prstGeom>
          <a:noFill/>
          <a:ln w="12700">
            <a:solidFill>
              <a:schemeClr val="tx1"/>
            </a:solidFill>
            <a:miter lim="800000"/>
            <a:headEnd/>
            <a:tailEnd/>
          </a:ln>
        </p:spPr>
      </p:sp>
      <p:sp>
        <p:nvSpPr>
          <p:cNvPr id="3075" name="Rectangle 3"/>
          <p:cNvSpPr>
            <a:spLocks noGrp="1" noChangeArrowheads="1"/>
          </p:cNvSpPr>
          <p:nvPr>
            <p:ph type="body" sz="quarter" idx="3"/>
          </p:nvPr>
        </p:nvSpPr>
        <p:spPr bwMode="auto">
          <a:xfrm>
            <a:off x="409575" y="4765675"/>
            <a:ext cx="5995988" cy="3749675"/>
          </a:xfrm>
          <a:prstGeom prst="rect">
            <a:avLst/>
          </a:prstGeom>
          <a:noFill/>
          <a:ln w="9525">
            <a:noFill/>
            <a:miter lim="800000"/>
            <a:headEnd/>
            <a:tailEnd/>
          </a:ln>
          <a:effectLst/>
        </p:spPr>
        <p:txBody>
          <a:bodyPr vert="horz" wrap="square" lIns="90488" tIns="44450" rIns="90488" bIns="44450" numCol="1" anchor="t" anchorCtr="0" compatLnSpc="1">
            <a:prstTxWarp prst="textNoShape">
              <a:avLst/>
            </a:prstTxWarp>
          </a:bodyPr>
          <a:lstStyle/>
          <a:p>
            <a:pPr lvl="0"/>
            <a:r>
              <a:rPr lang="en-US" noProof="0"/>
              <a:t>Heading (Level 1) Arial 11pt Bold</a:t>
            </a:r>
          </a:p>
          <a:p>
            <a:pPr lvl="1"/>
            <a:r>
              <a:rPr lang="en-US" noProof="0"/>
              <a:t>Body Text (Level 2) Times New Roman 11pt</a:t>
            </a:r>
          </a:p>
          <a:p>
            <a:pPr lvl="2"/>
            <a:r>
              <a:rPr lang="en-US" noProof="0"/>
              <a:t>Bullet 1 (Level 3) Times New Roman 11pt</a:t>
            </a:r>
          </a:p>
          <a:p>
            <a:pPr lvl="3"/>
            <a:r>
              <a:rPr lang="en-US" noProof="0"/>
              <a:t>Bullet 2 (Level 4) Times New Roman 11pt</a:t>
            </a:r>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endParaRPr lang="en-US" noProof="0"/>
          </a:p>
          <a:p>
            <a:pPr lvl="0"/>
            <a:r>
              <a:rPr lang="en-US" noProof="0"/>
              <a:t>Technical Note (Level 1) Arial 11pt Bold (CHANGE TO BLUE)</a:t>
            </a:r>
          </a:p>
          <a:p>
            <a:pPr lvl="0"/>
            <a:r>
              <a:rPr lang="en-US" noProof="0"/>
              <a:t>Class Management Note (Level 1) Arial 11pt Bold (CHANGE TO BLUE)</a:t>
            </a:r>
          </a:p>
          <a:p>
            <a:pPr lvl="1"/>
            <a:r>
              <a:rPr lang="en-US" noProof="0"/>
              <a:t>Body Text (Level 2) Times New Roman 11pt (CHANGE TO BLUE)</a:t>
            </a:r>
          </a:p>
          <a:p>
            <a:pPr lvl="2"/>
            <a:r>
              <a:rPr lang="en-US" noProof="0"/>
              <a:t>Bullet 1 (Level 3) Times New Roman 11pt (CHANGE TO BLUE)</a:t>
            </a:r>
          </a:p>
        </p:txBody>
      </p:sp>
      <p:sp>
        <p:nvSpPr>
          <p:cNvPr id="3076" name="Rectangle 4"/>
          <p:cNvSpPr>
            <a:spLocks noChangeArrowheads="1"/>
          </p:cNvSpPr>
          <p:nvPr/>
        </p:nvSpPr>
        <p:spPr bwMode="auto">
          <a:xfrm>
            <a:off x="712788" y="8593138"/>
            <a:ext cx="5270500" cy="152400"/>
          </a:xfrm>
          <a:prstGeom prst="rect">
            <a:avLst/>
          </a:prstGeom>
          <a:noFill/>
          <a:ln w="9525">
            <a:noFill/>
            <a:miter lim="800000"/>
            <a:headEnd/>
            <a:tailEnd/>
          </a:ln>
          <a:effectLst/>
        </p:spPr>
        <p:txBody>
          <a:bodyPr lIns="0" tIns="0" rIns="0" bIns="0">
            <a:spAutoFit/>
          </a:bodyPr>
          <a:lstStyle/>
          <a:p>
            <a:pPr defTabSz="941388">
              <a:lnSpc>
                <a:spcPct val="100000"/>
              </a:lnSpc>
              <a:spcBef>
                <a:spcPct val="50000"/>
              </a:spcBef>
              <a:defRPr/>
            </a:pPr>
            <a:r>
              <a:rPr lang="en-US" sz="1000">
                <a:solidFill>
                  <a:schemeClr val="tx1"/>
                </a:solidFill>
                <a:latin typeface="Arial" charset="0"/>
              </a:rPr>
              <a:t>Introduction to Oracle: SQL and PL/SQL  1</a:t>
            </a:r>
            <a:r>
              <a:rPr lang="en-US" sz="1000">
                <a:solidFill>
                  <a:schemeClr val="tx1"/>
                </a:solidFill>
                <a:latin typeface="Times New Roman" pitchFamily="18" charset="0"/>
              </a:rPr>
              <a:t>-</a:t>
            </a:r>
            <a:fld id="{FB517E57-D154-464F-AB6B-48A81B16AB24}" type="slidenum">
              <a:rPr lang="en-US" sz="1000">
                <a:solidFill>
                  <a:schemeClr val="tx1"/>
                </a:solidFill>
                <a:latin typeface="Arial" charset="0"/>
              </a:rPr>
              <a:pPr defTabSz="941388">
                <a:lnSpc>
                  <a:spcPct val="100000"/>
                </a:lnSpc>
                <a:spcBef>
                  <a:spcPct val="50000"/>
                </a:spcBef>
                <a:defRPr/>
              </a:pPr>
              <a:t>‹#›</a:t>
            </a:fld>
            <a:endParaRPr lang="en-US" sz="1000">
              <a:solidFill>
                <a:schemeClr val="tx1"/>
              </a:solidFill>
              <a:latin typeface="Arial" charset="0"/>
            </a:endParaRPr>
          </a:p>
        </p:txBody>
      </p:sp>
    </p:spTree>
  </p:cSld>
  <p:clrMap bg1="lt1" tx1="dk1" bg2="lt2" tx2="dk2" accent1="accent1" accent2="accent2" accent3="accent3" accent4="accent4" accent5="accent5" accent6="accent6" hlink="hlink" folHlink="folHlink"/>
  <p:notesStyle>
    <a:lvl1pPr algn="l" defTabSz="382588" rtl="0" eaLnBrk="0" fontAlgn="base" hangingPunct="0">
      <a:spcBef>
        <a:spcPct val="30000"/>
      </a:spcBef>
      <a:spcAft>
        <a:spcPct val="0"/>
      </a:spcAft>
      <a:tabLst>
        <a:tab pos="446088" algn="l"/>
      </a:tabLst>
      <a:defRPr sz="1100" b="1" kern="1200">
        <a:solidFill>
          <a:schemeClr val="tx1"/>
        </a:solidFill>
        <a:latin typeface="Arial" charset="0"/>
        <a:ea typeface="+mn-ea"/>
        <a:cs typeface="Arial" charset="0"/>
      </a:defRPr>
    </a:lvl1pPr>
    <a:lvl2pPr marL="114300" algn="l" defTabSz="382588" rtl="0" eaLnBrk="0" fontAlgn="base" hangingPunct="0">
      <a:spcBef>
        <a:spcPct val="30000"/>
      </a:spcBef>
      <a:spcAft>
        <a:spcPct val="0"/>
      </a:spcAft>
      <a:tabLst>
        <a:tab pos="446088" algn="l"/>
      </a:tabLst>
      <a:defRPr sz="1100" kern="1200">
        <a:solidFill>
          <a:schemeClr val="tx1"/>
        </a:solidFill>
        <a:latin typeface="Times New Roman" pitchFamily="18" charset="0"/>
        <a:ea typeface="+mn-ea"/>
        <a:cs typeface="Arial" charset="0"/>
      </a:defRPr>
    </a:lvl2pPr>
    <a:lvl3pPr marL="439738" indent="-211138"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3pPr>
    <a:lvl4pPr marL="831850" indent="-212725" algn="l" defTabSz="382588" rtl="0" eaLnBrk="0" fontAlgn="base" hangingPunct="0">
      <a:spcBef>
        <a:spcPct val="30000"/>
      </a:spcBef>
      <a:spcAft>
        <a:spcPct val="0"/>
      </a:spcAft>
      <a:buChar char="–"/>
      <a:tabLst>
        <a:tab pos="446088" algn="l"/>
      </a:tabLst>
      <a:defRPr sz="1100" kern="1200">
        <a:solidFill>
          <a:schemeClr val="tx1"/>
        </a:solidFill>
        <a:latin typeface="Times New Roman" pitchFamily="18" charset="0"/>
        <a:ea typeface="+mn-ea"/>
        <a:cs typeface="Arial" charset="0"/>
      </a:defRPr>
    </a:lvl4pPr>
    <a:lvl5pPr marL="2057400" indent="-228600" algn="l" defTabSz="382588" rtl="0" eaLnBrk="0" fontAlgn="base" hangingPunct="0">
      <a:spcBef>
        <a:spcPct val="30000"/>
      </a:spcBef>
      <a:spcAft>
        <a:spcPct val="0"/>
      </a:spcAft>
      <a:tabLst>
        <a:tab pos="446088" algn="l"/>
      </a:tabLst>
      <a:defRPr sz="1200" kern="1200">
        <a:solidFill>
          <a:schemeClr val="tx1"/>
        </a:solidFill>
        <a:latin typeface="Times New Roman" pitchFamily="18"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1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 Target="../slides/slide115.xml"/><Relationship Id="rId1" Type="http://schemas.openxmlformats.org/officeDocument/2006/relationships/notesMaster" Target="../notesMasters/notesMaster1.xml"/><Relationship Id="rId4" Type="http://schemas.openxmlformats.org/officeDocument/2006/relationships/image" Target="../media/image17.wmf"/></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 Target="../slides/slide126.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11.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16.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8.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19.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image" Target="../media/image3.wmf"/></Relationships>
</file>

<file path=ppt/notesSlides/_rels/notesSlide21.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 Target="../slides/slide53.xml"/><Relationship Id="rId1" Type="http://schemas.openxmlformats.org/officeDocument/2006/relationships/notesMaster" Target="../notesMasters/notesMaster1.xml"/><Relationship Id="rId4" Type="http://schemas.openxmlformats.org/officeDocument/2006/relationships/image" Target="../media/image5.wmf"/></Relationships>
</file>

<file path=ppt/notesSlides/_rels/notesSlide4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image" Target="../media/image6.wmf"/></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 Target="../slides/slide67.xml"/><Relationship Id="rId1" Type="http://schemas.openxmlformats.org/officeDocument/2006/relationships/notesMaster" Target="../notesMasters/notesMaster1.xml"/><Relationship Id="rId4" Type="http://schemas.openxmlformats.org/officeDocument/2006/relationships/image" Target="../media/image7.wmf"/></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 Target="../slides/slide87.xml"/><Relationship Id="rId1" Type="http://schemas.openxmlformats.org/officeDocument/2006/relationships/notesMaster" Target="../notesMasters/notesMaster1.xml"/><Relationship Id="rId4" Type="http://schemas.openxmlformats.org/officeDocument/2006/relationships/image" Target="../media/image8.wmf"/></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 Target="../slides/slide92.xml"/><Relationship Id="rId1" Type="http://schemas.openxmlformats.org/officeDocument/2006/relationships/notesMaster" Target="../notesMasters/notesMaster1.xml"/><Relationship Id="rId4" Type="http://schemas.openxmlformats.org/officeDocument/2006/relationships/image" Target="../media/image9.wmf"/></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 Target="../slides/slide97.xml"/><Relationship Id="rId1" Type="http://schemas.openxmlformats.org/officeDocument/2006/relationships/notesMaster" Target="../notesMasters/notesMaster1.xml"/><Relationship Id="rId4" Type="http://schemas.openxmlformats.org/officeDocument/2006/relationships/image" Target="../media/image10.wmf"/></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image" Target="../media/image4.wmf"/></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 Target="../slides/slide107.xml"/><Relationship Id="rId1" Type="http://schemas.openxmlformats.org/officeDocument/2006/relationships/notesMaster" Target="../notesMasters/notesMaster1.xml"/><Relationship Id="rId4" Type="http://schemas.openxmlformats.org/officeDocument/2006/relationships/image" Target="../media/image11.wmf"/></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 Target="../slides/slide109.xml"/><Relationship Id="rId1" Type="http://schemas.openxmlformats.org/officeDocument/2006/relationships/notesMaster" Target="../notesMasters/notesMaster1.xml"/><Relationship Id="rId4" Type="http://schemas.openxmlformats.org/officeDocument/2006/relationships/image" Target="../media/image12.wmf"/></Relationships>
</file>

<file path=ppt/notesSlides/_rels/notesSlide96.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3.bin"/><Relationship Id="rId7" Type="http://schemas.openxmlformats.org/officeDocument/2006/relationships/oleObject" Target="../embeddings/oleObject25.bin"/><Relationship Id="rId2" Type="http://schemas.openxmlformats.org/officeDocument/2006/relationships/slide" Target="../slides/slide110.xml"/><Relationship Id="rId1" Type="http://schemas.openxmlformats.org/officeDocument/2006/relationships/notesMaster" Target="../notesMasters/notesMaster1.xml"/><Relationship Id="rId6" Type="http://schemas.openxmlformats.org/officeDocument/2006/relationships/image" Target="../media/image14.wmf"/><Relationship Id="rId5" Type="http://schemas.openxmlformats.org/officeDocument/2006/relationships/oleObject" Target="../embeddings/oleObject24.bin"/><Relationship Id="rId4" Type="http://schemas.openxmlformats.org/officeDocument/2006/relationships/image" Target="../media/image13.wmf"/></Relationships>
</file>

<file path=ppt/notesSlides/_rels/notesSlide97.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 Target="../slides/slide111.xml"/><Relationship Id="rId1" Type="http://schemas.openxmlformats.org/officeDocument/2006/relationships/notesMaster" Target="../notesMasters/notesMaster1.xml"/><Relationship Id="rId6" Type="http://schemas.openxmlformats.org/officeDocument/2006/relationships/image" Target="../media/image14.wmf"/><Relationship Id="rId5" Type="http://schemas.openxmlformats.org/officeDocument/2006/relationships/oleObject" Target="../embeddings/oleObject27.bin"/><Relationship Id="rId4" Type="http://schemas.openxmlformats.org/officeDocument/2006/relationships/image" Target="../media/image13.wmf"/></Relationships>
</file>

<file path=ppt/notesSlides/_rels/notesSlide98.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 Target="../slides/slide112.xml"/><Relationship Id="rId1" Type="http://schemas.openxmlformats.org/officeDocument/2006/relationships/notesMaster" Target="../notesMasters/notesMaster1.xml"/><Relationship Id="rId4" Type="http://schemas.openxmlformats.org/officeDocument/2006/relationships/image" Target="../media/image16.wmf"/></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49155"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9156" name="Rectangle 4"/>
          <p:cNvSpPr>
            <a:spLocks noGrp="1" noChangeArrowheads="1"/>
          </p:cNvSpPr>
          <p:nvPr>
            <p:ph type="body" idx="1"/>
          </p:nvPr>
        </p:nvSpPr>
        <p:spPr>
          <a:noFill/>
          <a:ln/>
        </p:spPr>
        <p:txBody>
          <a:bodyPr/>
          <a:lstStyle/>
          <a:p>
            <a:pPr>
              <a:tabLst/>
            </a:pPr>
            <a:endParaRPr lang="en-US"/>
          </a:p>
        </p:txBody>
      </p:sp>
      <p:sp>
        <p:nvSpPr>
          <p:cNvPr id="49157" name="Rectangle 5"/>
          <p:cNvSpPr>
            <a:spLocks noGrp="1" noRot="1" noChangeAspect="1" noChangeArrowheads="1" noTextEdit="1"/>
          </p:cNvSpPr>
          <p:nvPr>
            <p:ph type="sldImg"/>
          </p:nvPr>
        </p:nvSpPr>
        <p:spPr>
          <a:xfrm>
            <a:off x="474663" y="161925"/>
            <a:ext cx="5864225" cy="4397375"/>
          </a:xfrm>
          <a:ln cap="flat"/>
        </p:spPr>
      </p:sp>
      <p:grpSp>
        <p:nvGrpSpPr>
          <p:cNvPr id="2" name="Group 8"/>
          <p:cNvGrpSpPr>
            <a:grpSpLocks/>
          </p:cNvGrpSpPr>
          <p:nvPr/>
        </p:nvGrpSpPr>
        <p:grpSpPr bwMode="auto">
          <a:xfrm>
            <a:off x="593725" y="6000750"/>
            <a:ext cx="6191250" cy="657225"/>
            <a:chOff x="374" y="3780"/>
            <a:chExt cx="3900" cy="414"/>
          </a:xfrm>
        </p:grpSpPr>
        <p:sp>
          <p:nvSpPr>
            <p:cNvPr id="49162" name="Rectangle 6"/>
            <p:cNvSpPr>
              <a:spLocks noChangeArrowheads="1"/>
            </p:cNvSpPr>
            <p:nvPr/>
          </p:nvSpPr>
          <p:spPr bwMode="auto">
            <a:xfrm>
              <a:off x="391" y="3783"/>
              <a:ext cx="3806" cy="411"/>
            </a:xfrm>
            <a:prstGeom prst="rect">
              <a:avLst/>
            </a:prstGeom>
            <a:noFill/>
            <a:ln w="12700">
              <a:solidFill>
                <a:schemeClr val="tx1"/>
              </a:solidFill>
              <a:miter lim="800000"/>
              <a:headEnd/>
              <a:tailEnd/>
            </a:ln>
          </p:spPr>
          <p:txBody>
            <a:bodyPr wrap="none" anchor="ctr"/>
            <a:lstStyle/>
            <a:p>
              <a:endParaRPr lang="en-US"/>
            </a:p>
          </p:txBody>
        </p:sp>
        <p:sp>
          <p:nvSpPr>
            <p:cNvPr id="49163" name="Rectangle 7"/>
            <p:cNvSpPr>
              <a:spLocks noChangeArrowheads="1"/>
            </p:cNvSpPr>
            <p:nvPr/>
          </p:nvSpPr>
          <p:spPr bwMode="auto">
            <a:xfrm>
              <a:off x="374" y="3780"/>
              <a:ext cx="3900" cy="374"/>
            </a:xfrm>
            <a:prstGeom prst="rect">
              <a:avLst/>
            </a:prstGeom>
            <a:noFill/>
            <a:ln w="9525">
              <a:noFill/>
              <a:miter lim="800000"/>
              <a:headEnd/>
              <a:tailEnd/>
            </a:ln>
          </p:spPr>
          <p:txBody>
            <a:bodyPr lIns="90488" tIns="44450" rIns="90488" bIns="44450">
              <a:spAutoFit/>
            </a:bodyPr>
            <a:lstStyle/>
            <a:p>
              <a:pPr algn="l" defTabSz="869950">
                <a:lnSpc>
                  <a:spcPct val="100000"/>
                </a:lnSpc>
                <a:spcBef>
                  <a:spcPct val="0"/>
                </a:spcBef>
              </a:pPr>
              <a:r>
                <a:rPr lang="en-US" sz="1100">
                  <a:solidFill>
                    <a:schemeClr val="tx1"/>
                  </a:solidFill>
                  <a:latin typeface="Courier New" pitchFamily="49" charset="0"/>
                </a:rPr>
                <a:t>SQL&gt; SELECT ename, hiredate</a:t>
              </a:r>
            </a:p>
            <a:p>
              <a:pPr algn="l" defTabSz="869950">
                <a:lnSpc>
                  <a:spcPct val="100000"/>
                </a:lnSpc>
                <a:spcBef>
                  <a:spcPct val="0"/>
                </a:spcBef>
              </a:pPr>
              <a:r>
                <a:rPr lang="en-US" sz="1100">
                  <a:solidFill>
                    <a:schemeClr val="tx1"/>
                  </a:solidFill>
                  <a:latin typeface="Courier New" pitchFamily="49" charset="0"/>
                </a:rPr>
                <a:t>  2  FROM   emp</a:t>
              </a:r>
            </a:p>
            <a:p>
              <a:pPr algn="l" defTabSz="869950">
                <a:lnSpc>
                  <a:spcPct val="100000"/>
                </a:lnSpc>
                <a:spcBef>
                  <a:spcPct val="0"/>
                </a:spcBef>
              </a:pPr>
              <a:r>
                <a:rPr lang="en-US" sz="1100">
                  <a:solidFill>
                    <a:schemeClr val="tx1"/>
                  </a:solidFill>
                  <a:latin typeface="Courier New" pitchFamily="49" charset="0"/>
                </a:rPr>
                <a:t>  3  WHERE  hiredate = TO_DATE('February 22, 1981', 'Month dd,  YYYY');</a:t>
              </a:r>
            </a:p>
          </p:txBody>
        </p:sp>
      </p:grpSp>
      <p:grpSp>
        <p:nvGrpSpPr>
          <p:cNvPr id="3" name="Group 11"/>
          <p:cNvGrpSpPr>
            <a:grpSpLocks/>
          </p:cNvGrpSpPr>
          <p:nvPr/>
        </p:nvGrpSpPr>
        <p:grpSpPr bwMode="auto">
          <a:xfrm>
            <a:off x="596900" y="6777038"/>
            <a:ext cx="6076950" cy="595312"/>
            <a:chOff x="376" y="4269"/>
            <a:chExt cx="3828" cy="375"/>
          </a:xfrm>
        </p:grpSpPr>
        <p:sp>
          <p:nvSpPr>
            <p:cNvPr id="49160" name="Rectangle 9"/>
            <p:cNvSpPr>
              <a:spLocks noChangeArrowheads="1"/>
            </p:cNvSpPr>
            <p:nvPr/>
          </p:nvSpPr>
          <p:spPr bwMode="auto">
            <a:xfrm>
              <a:off x="391" y="4269"/>
              <a:ext cx="3813" cy="357"/>
            </a:xfrm>
            <a:prstGeom prst="rect">
              <a:avLst/>
            </a:prstGeom>
            <a:noFill/>
            <a:ln w="12700">
              <a:solidFill>
                <a:schemeClr val="tx1"/>
              </a:solidFill>
              <a:miter lim="800000"/>
              <a:headEnd/>
              <a:tailEnd/>
            </a:ln>
          </p:spPr>
          <p:txBody>
            <a:bodyPr wrap="none" anchor="ctr"/>
            <a:lstStyle/>
            <a:p>
              <a:endParaRPr lang="en-US"/>
            </a:p>
          </p:txBody>
        </p:sp>
        <p:sp>
          <p:nvSpPr>
            <p:cNvPr id="49161" name="Rectangle 10"/>
            <p:cNvSpPr>
              <a:spLocks noChangeArrowheads="1"/>
            </p:cNvSpPr>
            <p:nvPr/>
          </p:nvSpPr>
          <p:spPr bwMode="auto">
            <a:xfrm>
              <a:off x="376" y="4270"/>
              <a:ext cx="1395" cy="374"/>
            </a:xfrm>
            <a:prstGeom prst="rect">
              <a:avLst/>
            </a:prstGeom>
            <a:noFill/>
            <a:ln w="9525">
              <a:noFill/>
              <a:miter lim="800000"/>
              <a:headEnd/>
              <a:tailEnd/>
            </a:ln>
          </p:spPr>
          <p:txBody>
            <a:bodyPr lIns="90488" tIns="44450" rIns="90488" bIns="44450">
              <a:spAutoFit/>
            </a:bodyPr>
            <a:lstStyle/>
            <a:p>
              <a:pPr algn="l" defTabSz="869950">
                <a:lnSpc>
                  <a:spcPct val="100000"/>
                </a:lnSpc>
                <a:spcBef>
                  <a:spcPct val="0"/>
                </a:spcBef>
              </a:pPr>
              <a:r>
                <a:rPr lang="en-US" sz="1100" b="0">
                  <a:solidFill>
                    <a:schemeClr val="tx1"/>
                  </a:solidFill>
                  <a:latin typeface="Courier New" pitchFamily="49" charset="0"/>
                </a:rPr>
                <a:t>ENAME      HIREDATE</a:t>
              </a:r>
            </a:p>
            <a:p>
              <a:pPr algn="l" defTabSz="869950">
                <a:lnSpc>
                  <a:spcPct val="100000"/>
                </a:lnSpc>
                <a:spcBef>
                  <a:spcPct val="0"/>
                </a:spcBef>
              </a:pPr>
              <a:r>
                <a:rPr lang="en-US" sz="1100" b="0">
                  <a:solidFill>
                    <a:schemeClr val="tx1"/>
                  </a:solidFill>
                  <a:latin typeface="Courier New" pitchFamily="49" charset="0"/>
                </a:rPr>
                <a:t>---------- --------</a:t>
              </a:r>
            </a:p>
            <a:p>
              <a:pPr algn="l" defTabSz="869950">
                <a:lnSpc>
                  <a:spcPct val="100000"/>
                </a:lnSpc>
                <a:spcBef>
                  <a:spcPct val="0"/>
                </a:spcBef>
              </a:pPr>
              <a:r>
                <a:rPr lang="en-US" sz="1100" b="0">
                  <a:solidFill>
                    <a:schemeClr val="tx1"/>
                  </a:solidFill>
                  <a:latin typeface="Courier New" pitchFamily="49" charset="0"/>
                </a:rPr>
                <a:t>WARD       22-FEB-81</a:t>
              </a:r>
            </a:p>
          </p:txBody>
        </p:sp>
      </p:gr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Rot="1" noChangeAspect="1" noChangeArrowheads="1" noTextEdit="1"/>
          </p:cNvSpPr>
          <p:nvPr>
            <p:ph type="sldImg"/>
          </p:nvPr>
        </p:nvSpPr>
        <p:spPr>
          <a:xfrm>
            <a:off x="442913" y="168275"/>
            <a:ext cx="5927725" cy="4445000"/>
          </a:xfrm>
          <a:ln cap="flat"/>
        </p:spPr>
      </p:sp>
      <p:sp>
        <p:nvSpPr>
          <p:cNvPr id="6148" name="Rectangle 3"/>
          <p:cNvSpPr>
            <a:spLocks noGrp="1" noChangeArrowheads="1"/>
          </p:cNvSpPr>
          <p:nvPr>
            <p:ph type="body" idx="1"/>
          </p:nvPr>
        </p:nvSpPr>
        <p:spPr>
          <a:xfrm>
            <a:off x="452438" y="4762500"/>
            <a:ext cx="5791200" cy="3795713"/>
          </a:xfrm>
          <a:noFill/>
          <a:ln/>
        </p:spPr>
        <p:txBody>
          <a:bodyPr/>
          <a:lstStyle/>
          <a:p>
            <a:endParaRPr lang="en-US" b="0">
              <a:latin typeface="Times New Roman" pitchFamily="18" charset="0"/>
            </a:endParaRPr>
          </a:p>
        </p:txBody>
      </p:sp>
      <p:sp>
        <p:nvSpPr>
          <p:cNvPr id="6149" name="Rectangle 4"/>
          <p:cNvSpPr>
            <a:spLocks noChangeArrowheads="1"/>
          </p:cNvSpPr>
          <p:nvPr/>
        </p:nvSpPr>
        <p:spPr bwMode="auto">
          <a:xfrm>
            <a:off x="687388" y="5437188"/>
            <a:ext cx="5559425" cy="225425"/>
          </a:xfrm>
          <a:prstGeom prst="rect">
            <a:avLst/>
          </a:prstGeom>
          <a:noFill/>
          <a:ln w="12700">
            <a:solidFill>
              <a:schemeClr val="tx1"/>
            </a:solidFill>
            <a:miter lim="800000"/>
            <a:headEnd/>
            <a:tailEnd/>
          </a:ln>
        </p:spPr>
        <p:txBody>
          <a:bodyPr wrap="none" anchor="ctr"/>
          <a:lstStyle/>
          <a:p>
            <a:endParaRPr lang="en-US"/>
          </a:p>
        </p:txBody>
      </p:sp>
      <p:graphicFrame>
        <p:nvGraphicFramePr>
          <p:cNvPr id="6146" name="Object 5"/>
          <p:cNvGraphicFramePr>
            <a:graphicFrameLocks/>
          </p:cNvGraphicFramePr>
          <p:nvPr/>
        </p:nvGraphicFramePr>
        <p:xfrm>
          <a:off x="647700" y="6753225"/>
          <a:ext cx="5816600" cy="1049338"/>
        </p:xfrm>
        <a:graphic>
          <a:graphicData uri="http://schemas.openxmlformats.org/presentationml/2006/ole">
            <mc:AlternateContent xmlns:mc="http://schemas.openxmlformats.org/markup-compatibility/2006">
              <mc:Choice xmlns:v="urn:schemas-microsoft-com:vml" Requires="v">
                <p:oleObj name="Document" r:id="rId3" imgW="5816520" imgH="1049040" progId="Word.Document.8">
                  <p:embed/>
                </p:oleObj>
              </mc:Choice>
              <mc:Fallback>
                <p:oleObj name="Document" r:id="rId3" imgW="5816520" imgH="1049040" progId="Word.Document.8">
                  <p:embed/>
                  <p:pic>
                    <p:nvPicPr>
                      <p:cNvPr id="6146"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700" y="6753225"/>
                        <a:ext cx="5816600" cy="1049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42913" y="168275"/>
            <a:ext cx="5927725" cy="4445000"/>
          </a:xfrm>
          <a:ln cap="flat"/>
        </p:spPr>
      </p:sp>
      <p:sp>
        <p:nvSpPr>
          <p:cNvPr id="50179" name="Rectangle 3"/>
          <p:cNvSpPr>
            <a:spLocks noGrp="1" noChangeArrowheads="1"/>
          </p:cNvSpPr>
          <p:nvPr>
            <p:ph type="body" idx="1"/>
          </p:nvPr>
        </p:nvSpPr>
        <p:spPr>
          <a:xfrm>
            <a:off x="452438" y="4762500"/>
            <a:ext cx="5951537" cy="3795713"/>
          </a:xfrm>
          <a:noFill/>
          <a:ln/>
        </p:spPr>
        <p:txBody>
          <a:bodyPr/>
          <a:lstStyle/>
          <a:p>
            <a:endParaRPr lang="en-US"/>
          </a:p>
        </p:txBody>
      </p:sp>
      <p:sp>
        <p:nvSpPr>
          <p:cNvPr id="50180" name="Rectangle 4"/>
          <p:cNvSpPr>
            <a:spLocks noChangeArrowheads="1"/>
          </p:cNvSpPr>
          <p:nvPr/>
        </p:nvSpPr>
        <p:spPr bwMode="auto">
          <a:xfrm>
            <a:off x="684213" y="5865813"/>
            <a:ext cx="5538787" cy="1625600"/>
          </a:xfrm>
          <a:prstGeom prst="rect">
            <a:avLst/>
          </a:prstGeom>
          <a:noFill/>
          <a:ln w="12700">
            <a:solidFill>
              <a:schemeClr val="tx1"/>
            </a:solidFill>
            <a:miter lim="800000"/>
            <a:headEnd/>
            <a:tailEnd/>
          </a:ln>
        </p:spPr>
        <p:txBody>
          <a:bodyPr wrap="none" anchor="ctr"/>
          <a:lstStyle/>
          <a:p>
            <a:endParaRPr lang="en-US"/>
          </a:p>
        </p:txBody>
      </p:sp>
      <p:grpSp>
        <p:nvGrpSpPr>
          <p:cNvPr id="2" name="Group 7"/>
          <p:cNvGrpSpPr>
            <a:grpSpLocks/>
          </p:cNvGrpSpPr>
          <p:nvPr/>
        </p:nvGrpSpPr>
        <p:grpSpPr bwMode="auto">
          <a:xfrm>
            <a:off x="261938" y="5360988"/>
            <a:ext cx="5961062" cy="428625"/>
            <a:chOff x="165" y="3377"/>
            <a:chExt cx="3755" cy="270"/>
          </a:xfrm>
        </p:grpSpPr>
        <p:sp>
          <p:nvSpPr>
            <p:cNvPr id="50183" name="Rectangle 5"/>
            <p:cNvSpPr>
              <a:spLocks noChangeArrowheads="1"/>
            </p:cNvSpPr>
            <p:nvPr/>
          </p:nvSpPr>
          <p:spPr bwMode="auto">
            <a:xfrm>
              <a:off x="431" y="3396"/>
              <a:ext cx="3489" cy="228"/>
            </a:xfrm>
            <a:prstGeom prst="rect">
              <a:avLst/>
            </a:prstGeom>
            <a:noFill/>
            <a:ln w="12700">
              <a:solidFill>
                <a:schemeClr val="tx1"/>
              </a:solidFill>
              <a:miter lim="800000"/>
              <a:headEnd/>
              <a:tailEnd/>
            </a:ln>
          </p:spPr>
          <p:txBody>
            <a:bodyPr wrap="none" anchor="ctr"/>
            <a:lstStyle/>
            <a:p>
              <a:endParaRPr lang="en-US"/>
            </a:p>
          </p:txBody>
        </p:sp>
        <p:sp>
          <p:nvSpPr>
            <p:cNvPr id="50184" name="Rectangle 6"/>
            <p:cNvSpPr>
              <a:spLocks noChangeArrowheads="1"/>
            </p:cNvSpPr>
            <p:nvPr/>
          </p:nvSpPr>
          <p:spPr bwMode="auto">
            <a:xfrm>
              <a:off x="165" y="3377"/>
              <a:ext cx="2668" cy="270"/>
            </a:xfrm>
            <a:prstGeom prst="rect">
              <a:avLst/>
            </a:prstGeom>
            <a:noFill/>
            <a:ln w="9525">
              <a:noFill/>
              <a:miter lim="800000"/>
              <a:headEnd/>
              <a:tailEnd/>
            </a:ln>
          </p:spPr>
          <p:txBody>
            <a:bodyPr wrap="none" lIns="92075" tIns="46038" rIns="92075" bIns="46038">
              <a:spAutoFit/>
            </a:bodyPr>
            <a:lstStyle/>
            <a:p>
              <a:pPr marL="446088" lvl="1" algn="l" defTabSz="869950">
                <a:lnSpc>
                  <a:spcPct val="100000"/>
                </a:lnSpc>
                <a:spcBef>
                  <a:spcPct val="0"/>
                </a:spcBef>
                <a:tabLst>
                  <a:tab pos="1206500" algn="l"/>
                </a:tabLst>
              </a:pPr>
              <a:r>
                <a:rPr lang="en-US" sz="1100">
                  <a:solidFill>
                    <a:srgbClr val="000000"/>
                  </a:solidFill>
                  <a:latin typeface="Courier New" pitchFamily="49" charset="0"/>
                </a:rPr>
                <a:t>SQL&gt; SELECT ename, sal, comm, (sal*12)+comm</a:t>
              </a:r>
            </a:p>
            <a:p>
              <a:pPr marL="446088" lvl="1" algn="l" defTabSz="869950">
                <a:lnSpc>
                  <a:spcPct val="100000"/>
                </a:lnSpc>
                <a:spcBef>
                  <a:spcPct val="0"/>
                </a:spcBef>
                <a:tabLst>
                  <a:tab pos="1206500" algn="l"/>
                </a:tabLst>
              </a:pPr>
              <a:r>
                <a:rPr lang="en-US" sz="1100">
                  <a:solidFill>
                    <a:srgbClr val="000000"/>
                  </a:solidFill>
                  <a:latin typeface="Courier New" pitchFamily="49" charset="0"/>
                </a:rPr>
                <a:t>  2  FROM   emp;</a:t>
              </a:r>
            </a:p>
          </p:txBody>
        </p:sp>
      </p:grpSp>
      <p:sp>
        <p:nvSpPr>
          <p:cNvPr id="50182" name="Rectangle 8"/>
          <p:cNvSpPr>
            <a:spLocks noChangeArrowheads="1"/>
          </p:cNvSpPr>
          <p:nvPr/>
        </p:nvSpPr>
        <p:spPr bwMode="auto">
          <a:xfrm>
            <a:off x="257175" y="5873750"/>
            <a:ext cx="4316413" cy="1878013"/>
          </a:xfrm>
          <a:prstGeom prst="rect">
            <a:avLst/>
          </a:prstGeom>
          <a:noFill/>
          <a:ln w="9525">
            <a:noFill/>
            <a:miter lim="800000"/>
            <a:headEnd/>
            <a:tailEnd/>
          </a:ln>
        </p:spPr>
        <p:txBody>
          <a:bodyPr wrap="none" lIns="90488" tIns="44450" rIns="90488" bIns="44450">
            <a:spAutoFit/>
          </a:bodyPr>
          <a:lstStyle/>
          <a:p>
            <a:pPr marL="446088" lvl="1" algn="l" defTabSz="871538">
              <a:lnSpc>
                <a:spcPct val="100000"/>
              </a:lnSpc>
              <a:spcBef>
                <a:spcPct val="0"/>
              </a:spcBef>
            </a:pPr>
            <a:r>
              <a:rPr lang="en-US" sz="1100" b="0">
                <a:solidFill>
                  <a:schemeClr val="tx1"/>
                </a:solidFill>
                <a:latin typeface="Courier New" pitchFamily="49" charset="0"/>
              </a:rPr>
              <a:t>ENAME            SAL      COMM (SAL*12)+COMM</a:t>
            </a:r>
          </a:p>
          <a:p>
            <a:pPr marL="446088" lvl="1" algn="l" defTabSz="871538">
              <a:lnSpc>
                <a:spcPct val="100000"/>
              </a:lnSpc>
              <a:spcBef>
                <a:spcPct val="0"/>
              </a:spcBef>
            </a:pPr>
            <a:r>
              <a:rPr lang="en-US" sz="1100" b="0">
                <a:solidFill>
                  <a:schemeClr val="tx1"/>
                </a:solidFill>
                <a:latin typeface="Courier New" pitchFamily="49" charset="0"/>
              </a:rPr>
              <a:t>---------- --------- --------- -------------</a:t>
            </a:r>
          </a:p>
          <a:p>
            <a:pPr marL="446088" lvl="1" algn="l" defTabSz="871538">
              <a:lnSpc>
                <a:spcPct val="100000"/>
              </a:lnSpc>
              <a:spcBef>
                <a:spcPct val="0"/>
              </a:spcBef>
            </a:pPr>
            <a:r>
              <a:rPr lang="en-US" sz="1100" b="0">
                <a:solidFill>
                  <a:schemeClr val="tx1"/>
                </a:solidFill>
                <a:latin typeface="Courier New" pitchFamily="49" charset="0"/>
              </a:rPr>
              <a:t>KING            5000</a:t>
            </a:r>
          </a:p>
          <a:p>
            <a:pPr marL="446088" lvl="1" algn="l" defTabSz="871538">
              <a:lnSpc>
                <a:spcPct val="100000"/>
              </a:lnSpc>
              <a:spcBef>
                <a:spcPct val="0"/>
              </a:spcBef>
            </a:pPr>
            <a:r>
              <a:rPr lang="en-US" sz="1100" b="0">
                <a:solidFill>
                  <a:schemeClr val="tx1"/>
                </a:solidFill>
                <a:latin typeface="Courier New" pitchFamily="49" charset="0"/>
              </a:rPr>
              <a:t>BLAKE           2850</a:t>
            </a:r>
          </a:p>
          <a:p>
            <a:pPr marL="446088" lvl="1" algn="l" defTabSz="871538">
              <a:lnSpc>
                <a:spcPct val="100000"/>
              </a:lnSpc>
              <a:spcBef>
                <a:spcPct val="0"/>
              </a:spcBef>
            </a:pPr>
            <a:r>
              <a:rPr lang="en-US" sz="1100" b="0">
                <a:solidFill>
                  <a:schemeClr val="tx1"/>
                </a:solidFill>
                <a:latin typeface="Courier New" pitchFamily="49" charset="0"/>
              </a:rPr>
              <a:t>CLARK           2450         </a:t>
            </a:r>
          </a:p>
          <a:p>
            <a:pPr marL="446088" lvl="1" algn="l" defTabSz="871538">
              <a:lnSpc>
                <a:spcPct val="100000"/>
              </a:lnSpc>
              <a:spcBef>
                <a:spcPct val="0"/>
              </a:spcBef>
            </a:pPr>
            <a:r>
              <a:rPr lang="en-US" sz="1100" b="0">
                <a:solidFill>
                  <a:schemeClr val="tx1"/>
                </a:solidFill>
                <a:latin typeface="Courier New" pitchFamily="49" charset="0"/>
              </a:rPr>
              <a:t>JONES           2975</a:t>
            </a:r>
          </a:p>
          <a:p>
            <a:pPr marL="446088" lvl="1" algn="l" defTabSz="871538">
              <a:lnSpc>
                <a:spcPct val="100000"/>
              </a:lnSpc>
              <a:spcBef>
                <a:spcPct val="0"/>
              </a:spcBef>
            </a:pPr>
            <a:r>
              <a:rPr lang="en-US" sz="1100" b="0">
                <a:solidFill>
                  <a:schemeClr val="tx1"/>
                </a:solidFill>
                <a:latin typeface="Courier New" pitchFamily="49" charset="0"/>
              </a:rPr>
              <a:t>MARTIN          1250      1400         16400</a:t>
            </a:r>
          </a:p>
          <a:p>
            <a:pPr marL="446088" lvl="1" algn="l" defTabSz="871538">
              <a:lnSpc>
                <a:spcPct val="100000"/>
              </a:lnSpc>
              <a:spcBef>
                <a:spcPct val="0"/>
              </a:spcBef>
            </a:pPr>
            <a:r>
              <a:rPr lang="en-US" sz="1100" b="0">
                <a:solidFill>
                  <a:schemeClr val="tx1"/>
                </a:solidFill>
                <a:latin typeface="Courier New" pitchFamily="49" charset="0"/>
              </a:rPr>
              <a:t>...</a:t>
            </a:r>
          </a:p>
          <a:p>
            <a:pPr marL="446088" lvl="1" algn="l" defTabSz="871538">
              <a:lnSpc>
                <a:spcPct val="100000"/>
              </a:lnSpc>
              <a:spcBef>
                <a:spcPct val="0"/>
              </a:spcBef>
            </a:pPr>
            <a:r>
              <a:rPr lang="en-US" sz="1100" b="0">
                <a:solidFill>
                  <a:schemeClr val="tx1"/>
                </a:solidFill>
                <a:latin typeface="Courier New" pitchFamily="49" charset="0"/>
              </a:rPr>
              <a:t>14 rows selected.</a:t>
            </a:r>
          </a:p>
          <a:p>
            <a:pPr algn="l" defTabSz="871538">
              <a:lnSpc>
                <a:spcPct val="100000"/>
              </a:lnSpc>
              <a:spcBef>
                <a:spcPct val="0"/>
              </a:spcBef>
            </a:pPr>
            <a:endParaRPr lang="en-US" sz="1100" b="0">
              <a:solidFill>
                <a:schemeClr val="tx1"/>
              </a:solidFill>
              <a:latin typeface="Courier New" pitchFamily="49" charset="0"/>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xfrm>
            <a:off x="474663" y="161925"/>
            <a:ext cx="5864225" cy="4397375"/>
          </a:xfrm>
          <a:ln/>
        </p:spPr>
      </p:sp>
      <p:sp>
        <p:nvSpPr>
          <p:cNvPr id="51203"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74663" y="161925"/>
            <a:ext cx="5864225" cy="4397375"/>
          </a:xfrm>
          <a:ln cap="flat"/>
        </p:spPr>
      </p:sp>
      <p:sp>
        <p:nvSpPr>
          <p:cNvPr id="52227"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74663" y="161925"/>
            <a:ext cx="5864225" cy="4397375"/>
          </a:xfrm>
          <a:ln cap="flat"/>
        </p:spPr>
      </p:sp>
      <p:sp>
        <p:nvSpPr>
          <p:cNvPr id="53251" name="Rectangle 3"/>
          <p:cNvSpPr>
            <a:spLocks noGrp="1" noChangeArrowheads="1"/>
          </p:cNvSpPr>
          <p:nvPr>
            <p:ph type="body" idx="1"/>
          </p:nvPr>
        </p:nvSpPr>
        <p:spPr>
          <a:noFill/>
          <a:ln/>
        </p:spPr>
        <p:txBody>
          <a:bodyPr/>
          <a:lstStyle/>
          <a:p>
            <a:endParaRPr lang="en-US" b="0">
              <a:latin typeface="Times New Roman" pitchFamily="18" charset="0"/>
            </a:endParaRPr>
          </a:p>
        </p:txBody>
      </p:sp>
      <p:grpSp>
        <p:nvGrpSpPr>
          <p:cNvPr id="2" name="Group 6"/>
          <p:cNvGrpSpPr>
            <a:grpSpLocks/>
          </p:cNvGrpSpPr>
          <p:nvPr/>
        </p:nvGrpSpPr>
        <p:grpSpPr bwMode="auto">
          <a:xfrm>
            <a:off x="612775" y="5810250"/>
            <a:ext cx="5565775" cy="787400"/>
            <a:chOff x="386" y="3660"/>
            <a:chExt cx="3506" cy="496"/>
          </a:xfrm>
        </p:grpSpPr>
        <p:sp>
          <p:nvSpPr>
            <p:cNvPr id="53253" name="Rectangle 4"/>
            <p:cNvSpPr>
              <a:spLocks noChangeArrowheads="1"/>
            </p:cNvSpPr>
            <p:nvPr/>
          </p:nvSpPr>
          <p:spPr bwMode="auto">
            <a:xfrm>
              <a:off x="386" y="3660"/>
              <a:ext cx="3506" cy="495"/>
            </a:xfrm>
            <a:prstGeom prst="rect">
              <a:avLst/>
            </a:prstGeom>
            <a:noFill/>
            <a:ln w="12700">
              <a:solidFill>
                <a:schemeClr val="tx1"/>
              </a:solidFill>
              <a:miter lim="800000"/>
              <a:headEnd/>
              <a:tailEnd/>
            </a:ln>
          </p:spPr>
          <p:txBody>
            <a:bodyPr wrap="none" anchor="ctr"/>
            <a:lstStyle/>
            <a:p>
              <a:endParaRPr lang="en-US"/>
            </a:p>
          </p:txBody>
        </p:sp>
        <p:sp>
          <p:nvSpPr>
            <p:cNvPr id="53254" name="Rectangle 5"/>
            <p:cNvSpPr>
              <a:spLocks noChangeArrowheads="1"/>
            </p:cNvSpPr>
            <p:nvPr/>
          </p:nvSpPr>
          <p:spPr bwMode="auto">
            <a:xfrm>
              <a:off x="430" y="3674"/>
              <a:ext cx="2334" cy="482"/>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1100">
                  <a:solidFill>
                    <a:schemeClr val="tx1"/>
                  </a:solidFill>
                  <a:latin typeface="Courier New" pitchFamily="49" charset="0"/>
                </a:rPr>
                <a:t>IF job = 'ANALYST'	THEN  sal = sal*1.1</a:t>
              </a:r>
            </a:p>
            <a:p>
              <a:pPr algn="l">
                <a:lnSpc>
                  <a:spcPct val="100000"/>
                </a:lnSpc>
                <a:spcBef>
                  <a:spcPct val="0"/>
                </a:spcBef>
              </a:pPr>
              <a:r>
                <a:rPr lang="en-US" sz="1100">
                  <a:solidFill>
                    <a:schemeClr val="tx1"/>
                  </a:solidFill>
                  <a:latin typeface="Courier New" pitchFamily="49" charset="0"/>
                </a:rPr>
                <a:t>IF job = 'CLERK'      THEN  sal = sal*1.15</a:t>
              </a:r>
            </a:p>
            <a:p>
              <a:pPr algn="l">
                <a:lnSpc>
                  <a:spcPct val="100000"/>
                </a:lnSpc>
                <a:spcBef>
                  <a:spcPct val="0"/>
                </a:spcBef>
              </a:pPr>
              <a:r>
                <a:rPr lang="en-US" sz="1100">
                  <a:solidFill>
                    <a:schemeClr val="tx1"/>
                  </a:solidFill>
                  <a:latin typeface="Courier New" pitchFamily="49" charset="0"/>
                </a:rPr>
                <a:t>IF job = 'MANAGER'	THEN  sal = sal*1.20</a:t>
              </a:r>
            </a:p>
            <a:p>
              <a:pPr algn="l">
                <a:lnSpc>
                  <a:spcPct val="100000"/>
                </a:lnSpc>
                <a:spcBef>
                  <a:spcPct val="0"/>
                </a:spcBef>
              </a:pPr>
              <a:r>
                <a:rPr lang="en-US" sz="1100">
                  <a:solidFill>
                    <a:schemeClr val="tx1"/>
                  </a:solidFill>
                  <a:latin typeface="Courier New" pitchFamily="49" charset="0"/>
                </a:rPr>
                <a:t>ELSE sal = sal</a:t>
              </a:r>
            </a:p>
          </p:txBody>
        </p:sp>
      </p:gr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74663" y="161925"/>
            <a:ext cx="5864225" cy="4397375"/>
          </a:xfrm>
          <a:ln cap="flat"/>
        </p:spPr>
      </p:sp>
      <p:sp>
        <p:nvSpPr>
          <p:cNvPr id="54275" name="Rectangle 3"/>
          <p:cNvSpPr>
            <a:spLocks noGrp="1" noChangeArrowheads="1"/>
          </p:cNvSpPr>
          <p:nvPr>
            <p:ph type="body" idx="1"/>
          </p:nvPr>
        </p:nvSpPr>
        <p:spPr>
          <a:noFill/>
          <a:ln/>
        </p:spPr>
        <p:txBody>
          <a:bodyPr/>
          <a:lstStyle/>
          <a:p>
            <a:endParaRPr lang="en-US">
              <a:solidFill>
                <a:schemeClr val="accent2"/>
              </a:solidFill>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74663" y="161925"/>
            <a:ext cx="5864225" cy="4397375"/>
          </a:xfrm>
          <a:ln cap="flat"/>
        </p:spPr>
      </p:sp>
      <p:sp>
        <p:nvSpPr>
          <p:cNvPr id="55299" name="Rectangle 3"/>
          <p:cNvSpPr>
            <a:spLocks noGrp="1" noChangeArrowheads="1"/>
          </p:cNvSpPr>
          <p:nvPr>
            <p:ph type="body" idx="1"/>
          </p:nvPr>
        </p:nvSpPr>
        <p:spPr>
          <a:noFill/>
          <a:ln/>
        </p:spPr>
        <p:txBody>
          <a:bodyPr/>
          <a:lstStyle/>
          <a:p>
            <a:endParaRPr lang="en-US" b="0">
              <a:latin typeface="Times New Roman" pitchFamily="18" charset="0"/>
            </a:endParaRPr>
          </a:p>
        </p:txBody>
      </p:sp>
      <p:grpSp>
        <p:nvGrpSpPr>
          <p:cNvPr id="2" name="Group 15"/>
          <p:cNvGrpSpPr>
            <a:grpSpLocks/>
          </p:cNvGrpSpPr>
          <p:nvPr/>
        </p:nvGrpSpPr>
        <p:grpSpPr bwMode="auto">
          <a:xfrm>
            <a:off x="101600" y="6305550"/>
            <a:ext cx="285750" cy="304800"/>
            <a:chOff x="64" y="3972"/>
            <a:chExt cx="180" cy="192"/>
          </a:xfrm>
        </p:grpSpPr>
        <p:sp>
          <p:nvSpPr>
            <p:cNvPr id="55303" name="Freeform 4"/>
            <p:cNvSpPr>
              <a:spLocks/>
            </p:cNvSpPr>
            <p:nvPr/>
          </p:nvSpPr>
          <p:spPr bwMode="auto">
            <a:xfrm>
              <a:off x="64" y="3972"/>
              <a:ext cx="180" cy="183"/>
            </a:xfrm>
            <a:custGeom>
              <a:avLst/>
              <a:gdLst>
                <a:gd name="T0" fmla="*/ 179 w 180"/>
                <a:gd name="T1" fmla="*/ 182 h 183"/>
                <a:gd name="T2" fmla="*/ 179 w 180"/>
                <a:gd name="T3" fmla="*/ 0 h 183"/>
                <a:gd name="T4" fmla="*/ 0 w 180"/>
                <a:gd name="T5" fmla="*/ 0 h 183"/>
                <a:gd name="T6" fmla="*/ 0 w 180"/>
                <a:gd name="T7" fmla="*/ 182 h 183"/>
                <a:gd name="T8" fmla="*/ 179 w 180"/>
                <a:gd name="T9" fmla="*/ 182 h 183"/>
                <a:gd name="T10" fmla="*/ 0 60000 65536"/>
                <a:gd name="T11" fmla="*/ 0 60000 65536"/>
                <a:gd name="T12" fmla="*/ 0 60000 65536"/>
                <a:gd name="T13" fmla="*/ 0 60000 65536"/>
                <a:gd name="T14" fmla="*/ 0 60000 65536"/>
                <a:gd name="T15" fmla="*/ 0 w 180"/>
                <a:gd name="T16" fmla="*/ 0 h 183"/>
                <a:gd name="T17" fmla="*/ 180 w 180"/>
                <a:gd name="T18" fmla="*/ 183 h 183"/>
              </a:gdLst>
              <a:ahLst/>
              <a:cxnLst>
                <a:cxn ang="T10">
                  <a:pos x="T0" y="T1"/>
                </a:cxn>
                <a:cxn ang="T11">
                  <a:pos x="T2" y="T3"/>
                </a:cxn>
                <a:cxn ang="T12">
                  <a:pos x="T4" y="T5"/>
                </a:cxn>
                <a:cxn ang="T13">
                  <a:pos x="T6" y="T7"/>
                </a:cxn>
                <a:cxn ang="T14">
                  <a:pos x="T8" y="T9"/>
                </a:cxn>
              </a:cxnLst>
              <a:rect l="T15" t="T16" r="T17" b="T18"/>
              <a:pathLst>
                <a:path w="180" h="183">
                  <a:moveTo>
                    <a:pt x="179" y="182"/>
                  </a:moveTo>
                  <a:lnTo>
                    <a:pt x="179" y="0"/>
                  </a:lnTo>
                  <a:lnTo>
                    <a:pt x="0" y="0"/>
                  </a:lnTo>
                  <a:lnTo>
                    <a:pt x="0" y="182"/>
                  </a:lnTo>
                  <a:lnTo>
                    <a:pt x="179" y="182"/>
                  </a:lnTo>
                </a:path>
              </a:pathLst>
            </a:custGeom>
            <a:solidFill>
              <a:srgbClr val="000000"/>
            </a:solidFill>
            <a:ln w="9525" cap="rnd">
              <a:noFill/>
              <a:round/>
              <a:headEnd/>
              <a:tailEnd/>
            </a:ln>
          </p:spPr>
          <p:txBody>
            <a:bodyPr/>
            <a:lstStyle/>
            <a:p>
              <a:endParaRPr lang="en-US"/>
            </a:p>
          </p:txBody>
        </p:sp>
        <p:sp>
          <p:nvSpPr>
            <p:cNvPr id="55304" name="Freeform 5"/>
            <p:cNvSpPr>
              <a:spLocks/>
            </p:cNvSpPr>
            <p:nvPr/>
          </p:nvSpPr>
          <p:spPr bwMode="auto">
            <a:xfrm>
              <a:off x="145" y="4147"/>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16"/>
                  </a:moveTo>
                  <a:lnTo>
                    <a:pt x="25" y="0"/>
                  </a:lnTo>
                  <a:lnTo>
                    <a:pt x="0" y="0"/>
                  </a:lnTo>
                  <a:lnTo>
                    <a:pt x="0" y="16"/>
                  </a:lnTo>
                  <a:lnTo>
                    <a:pt x="25" y="16"/>
                  </a:lnTo>
                </a:path>
              </a:pathLst>
            </a:custGeom>
            <a:solidFill>
              <a:srgbClr val="FFFFFF"/>
            </a:solidFill>
            <a:ln w="9525" cap="rnd">
              <a:noFill/>
              <a:round/>
              <a:headEnd/>
              <a:tailEnd/>
            </a:ln>
          </p:spPr>
          <p:txBody>
            <a:bodyPr/>
            <a:lstStyle/>
            <a:p>
              <a:endParaRPr lang="en-US"/>
            </a:p>
          </p:txBody>
        </p:sp>
        <p:sp>
          <p:nvSpPr>
            <p:cNvPr id="55305" name="Freeform 6"/>
            <p:cNvSpPr>
              <a:spLocks/>
            </p:cNvSpPr>
            <p:nvPr/>
          </p:nvSpPr>
          <p:spPr bwMode="auto">
            <a:xfrm>
              <a:off x="86" y="4026"/>
              <a:ext cx="32" cy="18"/>
            </a:xfrm>
            <a:custGeom>
              <a:avLst/>
              <a:gdLst>
                <a:gd name="T0" fmla="*/ 0 w 32"/>
                <a:gd name="T1" fmla="*/ 0 h 18"/>
                <a:gd name="T2" fmla="*/ 25 w 32"/>
                <a:gd name="T3" fmla="*/ 17 h 18"/>
                <a:gd name="T4" fmla="*/ 31 w 32"/>
                <a:gd name="T5" fmla="*/ 7 h 18"/>
                <a:gd name="T6" fmla="*/ 0 w 32"/>
                <a:gd name="T7" fmla="*/ 0 h 18"/>
                <a:gd name="T8" fmla="*/ 0 60000 65536"/>
                <a:gd name="T9" fmla="*/ 0 60000 65536"/>
                <a:gd name="T10" fmla="*/ 0 60000 65536"/>
                <a:gd name="T11" fmla="*/ 0 60000 65536"/>
                <a:gd name="T12" fmla="*/ 0 w 32"/>
                <a:gd name="T13" fmla="*/ 0 h 18"/>
                <a:gd name="T14" fmla="*/ 32 w 32"/>
                <a:gd name="T15" fmla="*/ 18 h 18"/>
              </a:gdLst>
              <a:ahLst/>
              <a:cxnLst>
                <a:cxn ang="T8">
                  <a:pos x="T0" y="T1"/>
                </a:cxn>
                <a:cxn ang="T9">
                  <a:pos x="T2" y="T3"/>
                </a:cxn>
                <a:cxn ang="T10">
                  <a:pos x="T4" y="T5"/>
                </a:cxn>
                <a:cxn ang="T11">
                  <a:pos x="T6" y="T7"/>
                </a:cxn>
              </a:cxnLst>
              <a:rect l="T12" t="T13" r="T14" b="T15"/>
              <a:pathLst>
                <a:path w="32" h="18">
                  <a:moveTo>
                    <a:pt x="0" y="0"/>
                  </a:moveTo>
                  <a:lnTo>
                    <a:pt x="25" y="17"/>
                  </a:lnTo>
                  <a:lnTo>
                    <a:pt x="31" y="7"/>
                  </a:lnTo>
                  <a:lnTo>
                    <a:pt x="0" y="0"/>
                  </a:lnTo>
                </a:path>
              </a:pathLst>
            </a:custGeom>
            <a:solidFill>
              <a:srgbClr val="FFFFFF"/>
            </a:solidFill>
            <a:ln w="9525" cap="rnd">
              <a:noFill/>
              <a:round/>
              <a:headEnd/>
              <a:tailEnd/>
            </a:ln>
          </p:spPr>
          <p:txBody>
            <a:bodyPr/>
            <a:lstStyle/>
            <a:p>
              <a:endParaRPr lang="en-US"/>
            </a:p>
          </p:txBody>
        </p:sp>
        <p:sp>
          <p:nvSpPr>
            <p:cNvPr id="55306" name="Freeform 7"/>
            <p:cNvSpPr>
              <a:spLocks/>
            </p:cNvSpPr>
            <p:nvPr/>
          </p:nvSpPr>
          <p:spPr bwMode="auto">
            <a:xfrm>
              <a:off x="197" y="4026"/>
              <a:ext cx="33" cy="18"/>
            </a:xfrm>
            <a:custGeom>
              <a:avLst/>
              <a:gdLst>
                <a:gd name="T0" fmla="*/ 32 w 33"/>
                <a:gd name="T1" fmla="*/ 0 h 18"/>
                <a:gd name="T2" fmla="*/ 5 w 33"/>
                <a:gd name="T3" fmla="*/ 17 h 18"/>
                <a:gd name="T4" fmla="*/ 0 w 33"/>
                <a:gd name="T5" fmla="*/ 8 h 18"/>
                <a:gd name="T6" fmla="*/ 32 w 33"/>
                <a:gd name="T7" fmla="*/ 0 h 18"/>
                <a:gd name="T8" fmla="*/ 0 60000 65536"/>
                <a:gd name="T9" fmla="*/ 0 60000 65536"/>
                <a:gd name="T10" fmla="*/ 0 60000 65536"/>
                <a:gd name="T11" fmla="*/ 0 60000 65536"/>
                <a:gd name="T12" fmla="*/ 0 w 33"/>
                <a:gd name="T13" fmla="*/ 0 h 18"/>
                <a:gd name="T14" fmla="*/ 33 w 33"/>
                <a:gd name="T15" fmla="*/ 18 h 18"/>
              </a:gdLst>
              <a:ahLst/>
              <a:cxnLst>
                <a:cxn ang="T8">
                  <a:pos x="T0" y="T1"/>
                </a:cxn>
                <a:cxn ang="T9">
                  <a:pos x="T2" y="T3"/>
                </a:cxn>
                <a:cxn ang="T10">
                  <a:pos x="T4" y="T5"/>
                </a:cxn>
                <a:cxn ang="T11">
                  <a:pos x="T6" y="T7"/>
                </a:cxn>
              </a:cxnLst>
              <a:rect l="T12" t="T13" r="T14" b="T15"/>
              <a:pathLst>
                <a:path w="33" h="18">
                  <a:moveTo>
                    <a:pt x="32" y="0"/>
                  </a:moveTo>
                  <a:lnTo>
                    <a:pt x="5" y="17"/>
                  </a:lnTo>
                  <a:lnTo>
                    <a:pt x="0" y="8"/>
                  </a:lnTo>
                  <a:lnTo>
                    <a:pt x="32" y="0"/>
                  </a:lnTo>
                </a:path>
              </a:pathLst>
            </a:custGeom>
            <a:solidFill>
              <a:srgbClr val="FFFFFF"/>
            </a:solidFill>
            <a:ln w="9525" cap="rnd">
              <a:noFill/>
              <a:round/>
              <a:headEnd/>
              <a:tailEnd/>
            </a:ln>
          </p:spPr>
          <p:txBody>
            <a:bodyPr/>
            <a:lstStyle/>
            <a:p>
              <a:endParaRPr lang="en-US"/>
            </a:p>
          </p:txBody>
        </p:sp>
        <p:sp>
          <p:nvSpPr>
            <p:cNvPr id="55307" name="Freeform 8"/>
            <p:cNvSpPr>
              <a:spLocks/>
            </p:cNvSpPr>
            <p:nvPr/>
          </p:nvSpPr>
          <p:spPr bwMode="auto">
            <a:xfrm>
              <a:off x="83" y="4063"/>
              <a:ext cx="33" cy="20"/>
            </a:xfrm>
            <a:custGeom>
              <a:avLst/>
              <a:gdLst>
                <a:gd name="T0" fmla="*/ 0 w 33"/>
                <a:gd name="T1" fmla="*/ 19 h 20"/>
                <a:gd name="T2" fmla="*/ 32 w 33"/>
                <a:gd name="T3" fmla="*/ 15 h 20"/>
                <a:gd name="T4" fmla="*/ 30 w 33"/>
                <a:gd name="T5" fmla="*/ 0 h 20"/>
                <a:gd name="T6" fmla="*/ 0 w 33"/>
                <a:gd name="T7" fmla="*/ 19 h 20"/>
                <a:gd name="T8" fmla="*/ 0 60000 65536"/>
                <a:gd name="T9" fmla="*/ 0 60000 65536"/>
                <a:gd name="T10" fmla="*/ 0 60000 65536"/>
                <a:gd name="T11" fmla="*/ 0 60000 65536"/>
                <a:gd name="T12" fmla="*/ 0 w 33"/>
                <a:gd name="T13" fmla="*/ 0 h 20"/>
                <a:gd name="T14" fmla="*/ 33 w 33"/>
                <a:gd name="T15" fmla="*/ 20 h 20"/>
              </a:gdLst>
              <a:ahLst/>
              <a:cxnLst>
                <a:cxn ang="T8">
                  <a:pos x="T0" y="T1"/>
                </a:cxn>
                <a:cxn ang="T9">
                  <a:pos x="T2" y="T3"/>
                </a:cxn>
                <a:cxn ang="T10">
                  <a:pos x="T4" y="T5"/>
                </a:cxn>
                <a:cxn ang="T11">
                  <a:pos x="T6" y="T7"/>
                </a:cxn>
              </a:cxnLst>
              <a:rect l="T12" t="T13" r="T14" b="T15"/>
              <a:pathLst>
                <a:path w="33" h="20">
                  <a:moveTo>
                    <a:pt x="0" y="19"/>
                  </a:moveTo>
                  <a:lnTo>
                    <a:pt x="32" y="15"/>
                  </a:lnTo>
                  <a:lnTo>
                    <a:pt x="30" y="0"/>
                  </a:lnTo>
                  <a:lnTo>
                    <a:pt x="0" y="19"/>
                  </a:lnTo>
                </a:path>
              </a:pathLst>
            </a:custGeom>
            <a:solidFill>
              <a:srgbClr val="FFFFFF"/>
            </a:solidFill>
            <a:ln w="9525" cap="rnd">
              <a:noFill/>
              <a:round/>
              <a:headEnd/>
              <a:tailEnd/>
            </a:ln>
          </p:spPr>
          <p:txBody>
            <a:bodyPr/>
            <a:lstStyle/>
            <a:p>
              <a:endParaRPr lang="en-US"/>
            </a:p>
          </p:txBody>
        </p:sp>
        <p:sp>
          <p:nvSpPr>
            <p:cNvPr id="55308" name="Freeform 9"/>
            <p:cNvSpPr>
              <a:spLocks/>
            </p:cNvSpPr>
            <p:nvPr/>
          </p:nvSpPr>
          <p:spPr bwMode="auto">
            <a:xfrm>
              <a:off x="200" y="4064"/>
              <a:ext cx="33" cy="20"/>
            </a:xfrm>
            <a:custGeom>
              <a:avLst/>
              <a:gdLst>
                <a:gd name="T0" fmla="*/ 32 w 33"/>
                <a:gd name="T1" fmla="*/ 19 h 20"/>
                <a:gd name="T2" fmla="*/ 0 w 33"/>
                <a:gd name="T3" fmla="*/ 16 h 20"/>
                <a:gd name="T4" fmla="*/ 1 w 33"/>
                <a:gd name="T5" fmla="*/ 0 h 20"/>
                <a:gd name="T6" fmla="*/ 32 w 33"/>
                <a:gd name="T7" fmla="*/ 19 h 20"/>
                <a:gd name="T8" fmla="*/ 0 60000 65536"/>
                <a:gd name="T9" fmla="*/ 0 60000 65536"/>
                <a:gd name="T10" fmla="*/ 0 60000 65536"/>
                <a:gd name="T11" fmla="*/ 0 60000 65536"/>
                <a:gd name="T12" fmla="*/ 0 w 33"/>
                <a:gd name="T13" fmla="*/ 0 h 20"/>
                <a:gd name="T14" fmla="*/ 33 w 33"/>
                <a:gd name="T15" fmla="*/ 20 h 20"/>
              </a:gdLst>
              <a:ahLst/>
              <a:cxnLst>
                <a:cxn ang="T8">
                  <a:pos x="T0" y="T1"/>
                </a:cxn>
                <a:cxn ang="T9">
                  <a:pos x="T2" y="T3"/>
                </a:cxn>
                <a:cxn ang="T10">
                  <a:pos x="T4" y="T5"/>
                </a:cxn>
                <a:cxn ang="T11">
                  <a:pos x="T6" y="T7"/>
                </a:cxn>
              </a:cxnLst>
              <a:rect l="T12" t="T13" r="T14" b="T15"/>
              <a:pathLst>
                <a:path w="33" h="20">
                  <a:moveTo>
                    <a:pt x="32" y="19"/>
                  </a:moveTo>
                  <a:lnTo>
                    <a:pt x="0" y="16"/>
                  </a:lnTo>
                  <a:lnTo>
                    <a:pt x="1" y="0"/>
                  </a:lnTo>
                  <a:lnTo>
                    <a:pt x="32" y="19"/>
                  </a:lnTo>
                </a:path>
              </a:pathLst>
            </a:custGeom>
            <a:solidFill>
              <a:srgbClr val="FFFFFF"/>
            </a:solidFill>
            <a:ln w="9525" cap="rnd">
              <a:noFill/>
              <a:round/>
              <a:headEnd/>
              <a:tailEnd/>
            </a:ln>
          </p:spPr>
          <p:txBody>
            <a:bodyPr/>
            <a:lstStyle/>
            <a:p>
              <a:endParaRPr lang="en-US"/>
            </a:p>
          </p:txBody>
        </p:sp>
        <p:sp>
          <p:nvSpPr>
            <p:cNvPr id="55309" name="Freeform 10"/>
            <p:cNvSpPr>
              <a:spLocks/>
            </p:cNvSpPr>
            <p:nvPr/>
          </p:nvSpPr>
          <p:spPr bwMode="auto">
            <a:xfrm>
              <a:off x="108" y="3986"/>
              <a:ext cx="27" cy="31"/>
            </a:xfrm>
            <a:custGeom>
              <a:avLst/>
              <a:gdLst>
                <a:gd name="T0" fmla="*/ 0 w 27"/>
                <a:gd name="T1" fmla="*/ 0 h 31"/>
                <a:gd name="T2" fmla="*/ 15 w 27"/>
                <a:gd name="T3" fmla="*/ 30 h 31"/>
                <a:gd name="T4" fmla="*/ 26 w 27"/>
                <a:gd name="T5" fmla="*/ 23 h 31"/>
                <a:gd name="T6" fmla="*/ 0 w 27"/>
                <a:gd name="T7" fmla="*/ 0 h 31"/>
                <a:gd name="T8" fmla="*/ 0 60000 65536"/>
                <a:gd name="T9" fmla="*/ 0 60000 65536"/>
                <a:gd name="T10" fmla="*/ 0 60000 65536"/>
                <a:gd name="T11" fmla="*/ 0 60000 65536"/>
                <a:gd name="T12" fmla="*/ 0 w 27"/>
                <a:gd name="T13" fmla="*/ 0 h 31"/>
                <a:gd name="T14" fmla="*/ 27 w 27"/>
                <a:gd name="T15" fmla="*/ 31 h 31"/>
              </a:gdLst>
              <a:ahLst/>
              <a:cxnLst>
                <a:cxn ang="T8">
                  <a:pos x="T0" y="T1"/>
                </a:cxn>
                <a:cxn ang="T9">
                  <a:pos x="T2" y="T3"/>
                </a:cxn>
                <a:cxn ang="T10">
                  <a:pos x="T4" y="T5"/>
                </a:cxn>
                <a:cxn ang="T11">
                  <a:pos x="T6" y="T7"/>
                </a:cxn>
              </a:cxnLst>
              <a:rect l="T12" t="T13" r="T14" b="T15"/>
              <a:pathLst>
                <a:path w="27" h="31">
                  <a:moveTo>
                    <a:pt x="0" y="0"/>
                  </a:moveTo>
                  <a:lnTo>
                    <a:pt x="15" y="30"/>
                  </a:lnTo>
                  <a:lnTo>
                    <a:pt x="26" y="23"/>
                  </a:lnTo>
                  <a:lnTo>
                    <a:pt x="0" y="0"/>
                  </a:lnTo>
                </a:path>
              </a:pathLst>
            </a:custGeom>
            <a:solidFill>
              <a:srgbClr val="FFFFFF"/>
            </a:solidFill>
            <a:ln w="9525" cap="rnd">
              <a:noFill/>
              <a:round/>
              <a:headEnd/>
              <a:tailEnd/>
            </a:ln>
          </p:spPr>
          <p:txBody>
            <a:bodyPr/>
            <a:lstStyle/>
            <a:p>
              <a:endParaRPr lang="en-US"/>
            </a:p>
          </p:txBody>
        </p:sp>
        <p:sp>
          <p:nvSpPr>
            <p:cNvPr id="55310" name="Freeform 11"/>
            <p:cNvSpPr>
              <a:spLocks/>
            </p:cNvSpPr>
            <p:nvPr/>
          </p:nvSpPr>
          <p:spPr bwMode="auto">
            <a:xfrm>
              <a:off x="174" y="3988"/>
              <a:ext cx="29" cy="33"/>
            </a:xfrm>
            <a:custGeom>
              <a:avLst/>
              <a:gdLst>
                <a:gd name="T0" fmla="*/ 28 w 29"/>
                <a:gd name="T1" fmla="*/ 0 h 33"/>
                <a:gd name="T2" fmla="*/ 11 w 29"/>
                <a:gd name="T3" fmla="*/ 32 h 33"/>
                <a:gd name="T4" fmla="*/ 0 w 29"/>
                <a:gd name="T5" fmla="*/ 23 h 33"/>
                <a:gd name="T6" fmla="*/ 28 w 29"/>
                <a:gd name="T7" fmla="*/ 0 h 33"/>
                <a:gd name="T8" fmla="*/ 0 60000 65536"/>
                <a:gd name="T9" fmla="*/ 0 60000 65536"/>
                <a:gd name="T10" fmla="*/ 0 60000 65536"/>
                <a:gd name="T11" fmla="*/ 0 60000 65536"/>
                <a:gd name="T12" fmla="*/ 0 w 29"/>
                <a:gd name="T13" fmla="*/ 0 h 33"/>
                <a:gd name="T14" fmla="*/ 29 w 29"/>
                <a:gd name="T15" fmla="*/ 33 h 33"/>
              </a:gdLst>
              <a:ahLst/>
              <a:cxnLst>
                <a:cxn ang="T8">
                  <a:pos x="T0" y="T1"/>
                </a:cxn>
                <a:cxn ang="T9">
                  <a:pos x="T2" y="T3"/>
                </a:cxn>
                <a:cxn ang="T10">
                  <a:pos x="T4" y="T5"/>
                </a:cxn>
                <a:cxn ang="T11">
                  <a:pos x="T6" y="T7"/>
                </a:cxn>
              </a:cxnLst>
              <a:rect l="T12" t="T13" r="T14" b="T15"/>
              <a:pathLst>
                <a:path w="29" h="33">
                  <a:moveTo>
                    <a:pt x="28" y="0"/>
                  </a:moveTo>
                  <a:lnTo>
                    <a:pt x="11" y="32"/>
                  </a:lnTo>
                  <a:lnTo>
                    <a:pt x="0" y="23"/>
                  </a:lnTo>
                  <a:lnTo>
                    <a:pt x="28" y="0"/>
                  </a:lnTo>
                </a:path>
              </a:pathLst>
            </a:custGeom>
            <a:solidFill>
              <a:srgbClr val="FFFFFF"/>
            </a:solidFill>
            <a:ln w="9525" cap="rnd">
              <a:noFill/>
              <a:round/>
              <a:headEnd/>
              <a:tailEnd/>
            </a:ln>
          </p:spPr>
          <p:txBody>
            <a:bodyPr/>
            <a:lstStyle/>
            <a:p>
              <a:endParaRPr lang="en-US"/>
            </a:p>
          </p:txBody>
        </p:sp>
        <p:sp>
          <p:nvSpPr>
            <p:cNvPr id="55311" name="Freeform 12"/>
            <p:cNvSpPr>
              <a:spLocks/>
            </p:cNvSpPr>
            <p:nvPr/>
          </p:nvSpPr>
          <p:spPr bwMode="auto">
            <a:xfrm>
              <a:off x="148" y="3976"/>
              <a:ext cx="17" cy="32"/>
            </a:xfrm>
            <a:custGeom>
              <a:avLst/>
              <a:gdLst>
                <a:gd name="T0" fmla="*/ 7 w 17"/>
                <a:gd name="T1" fmla="*/ 0 h 32"/>
                <a:gd name="T2" fmla="*/ 0 w 17"/>
                <a:gd name="T3" fmla="*/ 31 h 32"/>
                <a:gd name="T4" fmla="*/ 16 w 17"/>
                <a:gd name="T5" fmla="*/ 29 h 32"/>
                <a:gd name="T6" fmla="*/ 7 w 17"/>
                <a:gd name="T7" fmla="*/ 0 h 32"/>
                <a:gd name="T8" fmla="*/ 0 60000 65536"/>
                <a:gd name="T9" fmla="*/ 0 60000 65536"/>
                <a:gd name="T10" fmla="*/ 0 60000 65536"/>
                <a:gd name="T11" fmla="*/ 0 60000 65536"/>
                <a:gd name="T12" fmla="*/ 0 w 17"/>
                <a:gd name="T13" fmla="*/ 0 h 32"/>
                <a:gd name="T14" fmla="*/ 17 w 17"/>
                <a:gd name="T15" fmla="*/ 32 h 32"/>
              </a:gdLst>
              <a:ahLst/>
              <a:cxnLst>
                <a:cxn ang="T8">
                  <a:pos x="T0" y="T1"/>
                </a:cxn>
                <a:cxn ang="T9">
                  <a:pos x="T2" y="T3"/>
                </a:cxn>
                <a:cxn ang="T10">
                  <a:pos x="T4" y="T5"/>
                </a:cxn>
                <a:cxn ang="T11">
                  <a:pos x="T6" y="T7"/>
                </a:cxn>
              </a:cxnLst>
              <a:rect l="T12" t="T13" r="T14" b="T15"/>
              <a:pathLst>
                <a:path w="17" h="32">
                  <a:moveTo>
                    <a:pt x="7" y="0"/>
                  </a:moveTo>
                  <a:lnTo>
                    <a:pt x="0" y="31"/>
                  </a:lnTo>
                  <a:lnTo>
                    <a:pt x="16" y="29"/>
                  </a:lnTo>
                  <a:lnTo>
                    <a:pt x="7" y="0"/>
                  </a:lnTo>
                </a:path>
              </a:pathLst>
            </a:custGeom>
            <a:solidFill>
              <a:srgbClr val="FFFFFF"/>
            </a:solidFill>
            <a:ln w="9525" cap="rnd">
              <a:noFill/>
              <a:round/>
              <a:headEnd/>
              <a:tailEnd/>
            </a:ln>
          </p:spPr>
          <p:txBody>
            <a:bodyPr/>
            <a:lstStyle/>
            <a:p>
              <a:endParaRPr lang="en-US"/>
            </a:p>
          </p:txBody>
        </p:sp>
        <p:sp>
          <p:nvSpPr>
            <p:cNvPr id="55312" name="Freeform 13"/>
            <p:cNvSpPr>
              <a:spLocks/>
            </p:cNvSpPr>
            <p:nvPr/>
          </p:nvSpPr>
          <p:spPr bwMode="auto">
            <a:xfrm>
              <a:off x="123" y="4025"/>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5"/>
                <a:gd name="T65" fmla="*/ 67 w 67"/>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p:spPr>
          <p:txBody>
            <a:bodyPr/>
            <a:lstStyle/>
            <a:p>
              <a:endParaRPr lang="en-US"/>
            </a:p>
          </p:txBody>
        </p:sp>
        <p:sp>
          <p:nvSpPr>
            <p:cNvPr id="55313" name="Freeform 14"/>
            <p:cNvSpPr>
              <a:spLocks/>
            </p:cNvSpPr>
            <p:nvPr/>
          </p:nvSpPr>
          <p:spPr bwMode="auto">
            <a:xfrm>
              <a:off x="150" y="4044"/>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
        <p:nvSpPr>
          <p:cNvPr id="55301" name="Rectangle 16"/>
          <p:cNvSpPr>
            <a:spLocks noChangeArrowheads="1"/>
          </p:cNvSpPr>
          <p:nvPr/>
        </p:nvSpPr>
        <p:spPr bwMode="auto">
          <a:xfrm>
            <a:off x="604838" y="7100888"/>
            <a:ext cx="5529262" cy="1108075"/>
          </a:xfrm>
          <a:prstGeom prst="rect">
            <a:avLst/>
          </a:prstGeom>
          <a:noFill/>
          <a:ln w="12700">
            <a:solidFill>
              <a:schemeClr val="tx1"/>
            </a:solidFill>
            <a:miter lim="800000"/>
            <a:headEnd/>
            <a:tailEnd/>
          </a:ln>
        </p:spPr>
        <p:txBody>
          <a:bodyPr wrap="none" anchor="ctr"/>
          <a:lstStyle/>
          <a:p>
            <a:endParaRPr lang="en-US"/>
          </a:p>
        </p:txBody>
      </p:sp>
      <p:sp>
        <p:nvSpPr>
          <p:cNvPr id="55302" name="Rectangle 17"/>
          <p:cNvSpPr>
            <a:spLocks noChangeArrowheads="1"/>
          </p:cNvSpPr>
          <p:nvPr/>
        </p:nvSpPr>
        <p:spPr bwMode="auto">
          <a:xfrm>
            <a:off x="592138" y="7118350"/>
            <a:ext cx="3698875" cy="1095375"/>
          </a:xfrm>
          <a:prstGeom prst="rect">
            <a:avLst/>
          </a:prstGeom>
          <a:noFill/>
          <a:ln w="9525">
            <a:noFill/>
            <a:miter lim="800000"/>
            <a:headEnd/>
            <a:tailEnd/>
          </a:ln>
        </p:spPr>
        <p:txBody>
          <a:bodyPr wrap="none" lIns="88900" tIns="42863" rIns="88900" bIns="42863">
            <a:spAutoFit/>
          </a:bodyPr>
          <a:lstStyle/>
          <a:p>
            <a:pPr algn="l" defTabSz="828675">
              <a:lnSpc>
                <a:spcPct val="100000"/>
              </a:lnSpc>
              <a:spcBef>
                <a:spcPct val="0"/>
              </a:spcBef>
            </a:pPr>
            <a:r>
              <a:rPr lang="en-US" sz="1100">
                <a:solidFill>
                  <a:schemeClr val="tx1"/>
                </a:solidFill>
                <a:latin typeface="Courier New" pitchFamily="49" charset="0"/>
              </a:rPr>
              <a:t>SQL&gt; SELECT    TO_CHAR(NEXT_DAY(ADD_MONTHS</a:t>
            </a:r>
          </a:p>
          <a:p>
            <a:pPr algn="l" defTabSz="828675">
              <a:lnSpc>
                <a:spcPct val="100000"/>
              </a:lnSpc>
              <a:spcBef>
                <a:spcPct val="0"/>
              </a:spcBef>
            </a:pPr>
            <a:r>
              <a:rPr lang="en-US" sz="1100">
                <a:solidFill>
                  <a:schemeClr val="tx1"/>
                </a:solidFill>
                <a:latin typeface="Courier New" pitchFamily="49" charset="0"/>
              </a:rPr>
              <a:t>  2            (hiredate, 6), 'FRIDAY'),</a:t>
            </a:r>
          </a:p>
          <a:p>
            <a:pPr algn="l" defTabSz="828675">
              <a:lnSpc>
                <a:spcPct val="100000"/>
              </a:lnSpc>
              <a:spcBef>
                <a:spcPct val="0"/>
              </a:spcBef>
            </a:pPr>
            <a:r>
              <a:rPr lang="en-US" sz="1100">
                <a:solidFill>
                  <a:schemeClr val="tx1"/>
                </a:solidFill>
                <a:latin typeface="Courier New" pitchFamily="49" charset="0"/>
              </a:rPr>
              <a:t>  3            'fmDay, Month ddth, YYYY')</a:t>
            </a:r>
          </a:p>
          <a:p>
            <a:pPr algn="l" defTabSz="828675">
              <a:lnSpc>
                <a:spcPct val="100000"/>
              </a:lnSpc>
              <a:spcBef>
                <a:spcPct val="0"/>
              </a:spcBef>
            </a:pPr>
            <a:r>
              <a:rPr lang="en-US" sz="1100">
                <a:solidFill>
                  <a:schemeClr val="tx1"/>
                </a:solidFill>
                <a:latin typeface="Courier New" pitchFamily="49" charset="0"/>
              </a:rPr>
              <a:t>  4            "Next 6 Month Review"</a:t>
            </a:r>
          </a:p>
          <a:p>
            <a:pPr algn="l" defTabSz="828675">
              <a:lnSpc>
                <a:spcPct val="100000"/>
              </a:lnSpc>
              <a:spcBef>
                <a:spcPct val="0"/>
              </a:spcBef>
            </a:pPr>
            <a:r>
              <a:rPr lang="en-US" sz="1100">
                <a:solidFill>
                  <a:schemeClr val="tx1"/>
                </a:solidFill>
                <a:latin typeface="Courier New" pitchFamily="49" charset="0"/>
              </a:rPr>
              <a:t>  5  FROM      emp</a:t>
            </a:r>
          </a:p>
          <a:p>
            <a:pPr algn="l" defTabSz="828675">
              <a:lnSpc>
                <a:spcPct val="100000"/>
              </a:lnSpc>
              <a:spcBef>
                <a:spcPct val="0"/>
              </a:spcBef>
            </a:pPr>
            <a:r>
              <a:rPr lang="en-US" sz="1100">
                <a:solidFill>
                  <a:schemeClr val="tx1"/>
                </a:solidFill>
                <a:latin typeface="Courier New" pitchFamily="49" charset="0"/>
              </a:rPr>
              <a:t>  6  ORDER BY  hiredate;</a:t>
            </a:r>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4198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41988"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dirty="0"/>
          </a:p>
        </p:txBody>
      </p:sp>
      <p:sp>
        <p:nvSpPr>
          <p:cNvPr id="4198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44035"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44036" name="Rectangle 4"/>
          <p:cNvSpPr>
            <a:spLocks noGrp="1" noChangeArrowheads="1"/>
          </p:cNvSpPr>
          <p:nvPr>
            <p:ph type="body" idx="1"/>
          </p:nvPr>
        </p:nvSpPr>
        <p:spPr>
          <a:noFill/>
          <a:ln/>
        </p:spPr>
        <p:txBody>
          <a:bodyPr/>
          <a:lstStyle/>
          <a:p>
            <a:endParaRPr lang="en-US" b="0" dirty="0">
              <a:latin typeface="Times New Roman" pitchFamily="18" charset="0"/>
            </a:endParaRPr>
          </a:p>
        </p:txBody>
      </p:sp>
      <p:sp>
        <p:nvSpPr>
          <p:cNvPr id="44037"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69900" y="155575"/>
            <a:ext cx="5872163" cy="4403725"/>
          </a:xfrm>
          <a:ln cap="flat"/>
        </p:spPr>
      </p:sp>
      <p:sp>
        <p:nvSpPr>
          <p:cNvPr id="45059" name="Rectangle 3"/>
          <p:cNvSpPr>
            <a:spLocks noGrp="1" noChangeArrowheads="1"/>
          </p:cNvSpPr>
          <p:nvPr>
            <p:ph type="body" idx="1"/>
          </p:nvPr>
        </p:nvSpPr>
        <p:spPr>
          <a:noFill/>
          <a:ln/>
        </p:spPr>
        <p:txBody>
          <a:bodyPr/>
          <a:lstStyle/>
          <a:p>
            <a:endParaRPr lang="en-US" dirty="0"/>
          </a:p>
        </p:txBody>
      </p:sp>
      <p:sp>
        <p:nvSpPr>
          <p:cNvPr id="45060" name="Rectangle 4"/>
          <p:cNvSpPr>
            <a:spLocks noChangeArrowheads="1"/>
          </p:cNvSpPr>
          <p:nvPr/>
        </p:nvSpPr>
        <p:spPr bwMode="auto">
          <a:xfrm>
            <a:off x="638175" y="5840413"/>
            <a:ext cx="5518150" cy="415925"/>
          </a:xfrm>
          <a:prstGeom prst="rect">
            <a:avLst/>
          </a:prstGeom>
          <a:noFill/>
          <a:ln w="12700">
            <a:solidFill>
              <a:schemeClr val="tx1"/>
            </a:solidFill>
            <a:miter lim="800000"/>
            <a:headEnd/>
            <a:tailEnd/>
          </a:ln>
        </p:spPr>
        <p:txBody>
          <a:bodyPr wrap="none" anchor="ctr"/>
          <a:lstStyle/>
          <a:p>
            <a:endParaRPr lang="en-US"/>
          </a:p>
        </p:txBody>
      </p:sp>
      <p:sp>
        <p:nvSpPr>
          <p:cNvPr id="45061" name="Rectangle 5"/>
          <p:cNvSpPr>
            <a:spLocks noChangeArrowheads="1"/>
          </p:cNvSpPr>
          <p:nvPr/>
        </p:nvSpPr>
        <p:spPr bwMode="auto">
          <a:xfrm>
            <a:off x="165100" y="5853113"/>
            <a:ext cx="6027738" cy="42545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MIN(ename), MAX(ename)</a:t>
            </a:r>
          </a:p>
          <a:p>
            <a:pPr marL="444500" lvl="1" algn="l" defTabSz="869950">
              <a:lnSpc>
                <a:spcPct val="100000"/>
              </a:lnSpc>
              <a:spcBef>
                <a:spcPct val="0"/>
              </a:spcBef>
            </a:pPr>
            <a:r>
              <a:rPr lang="en-US" sz="1100">
                <a:solidFill>
                  <a:schemeClr val="tx1"/>
                </a:solidFill>
                <a:latin typeface="Courier New" pitchFamily="49" charset="0"/>
              </a:rPr>
              <a:t>  2  FROM	emp;</a:t>
            </a:r>
          </a:p>
        </p:txBody>
      </p:sp>
      <p:sp>
        <p:nvSpPr>
          <p:cNvPr id="45062" name="Rectangle 6"/>
          <p:cNvSpPr>
            <a:spLocks noChangeArrowheads="1"/>
          </p:cNvSpPr>
          <p:nvPr/>
        </p:nvSpPr>
        <p:spPr bwMode="auto">
          <a:xfrm>
            <a:off x="638175" y="6389688"/>
            <a:ext cx="5518150" cy="542925"/>
          </a:xfrm>
          <a:prstGeom prst="rect">
            <a:avLst/>
          </a:prstGeom>
          <a:noFill/>
          <a:ln w="12700">
            <a:solidFill>
              <a:schemeClr val="tx1"/>
            </a:solidFill>
            <a:miter lim="800000"/>
            <a:headEnd/>
            <a:tailEnd/>
          </a:ln>
        </p:spPr>
        <p:txBody>
          <a:bodyPr wrap="none" anchor="ctr"/>
          <a:lstStyle/>
          <a:p>
            <a:endParaRPr lang="en-US"/>
          </a:p>
        </p:txBody>
      </p:sp>
      <p:sp>
        <p:nvSpPr>
          <p:cNvPr id="45063" name="Rectangle 7"/>
          <p:cNvSpPr>
            <a:spLocks noChangeArrowheads="1"/>
          </p:cNvSpPr>
          <p:nvPr/>
        </p:nvSpPr>
        <p:spPr bwMode="auto">
          <a:xfrm>
            <a:off x="165100" y="6391275"/>
            <a:ext cx="3565525"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MIN(ENAME) MAX(ENAME)</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ADAMS      WARD</a:t>
            </a:r>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pPr>
              <a:tabLst/>
            </a:pPr>
            <a:endParaRPr lang="en-US" dirty="0">
              <a:solidFill>
                <a:schemeClr val="accent2"/>
              </a:solidFill>
            </a:endParaRPr>
          </a:p>
        </p:txBody>
      </p:sp>
      <p:sp>
        <p:nvSpPr>
          <p:cNvPr id="46083" name="Rectangle 3"/>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69900" y="155575"/>
            <a:ext cx="5872163" cy="4403725"/>
          </a:xfrm>
          <a:ln cap="flat"/>
        </p:spPr>
      </p:sp>
      <p:sp>
        <p:nvSpPr>
          <p:cNvPr id="47107" name="Rectangle 3"/>
          <p:cNvSpPr>
            <a:spLocks noGrp="1" noChangeArrowheads="1"/>
          </p:cNvSpPr>
          <p:nvPr>
            <p:ph type="body" idx="1"/>
          </p:nvPr>
        </p:nvSpPr>
        <p:spPr>
          <a:noFill/>
          <a:ln/>
        </p:spPr>
        <p:txBody>
          <a:bodyPr/>
          <a:lstStyle/>
          <a:p>
            <a:endParaRPr lang="en-US" b="0" dirty="0">
              <a:latin typeface="Times New Roman" pitchFamily="18" charset="0"/>
            </a:endParaRPr>
          </a:p>
        </p:txBody>
      </p:sp>
      <p:sp>
        <p:nvSpPr>
          <p:cNvPr id="47108" name="Rectangle 4"/>
          <p:cNvSpPr>
            <a:spLocks noChangeArrowheads="1"/>
          </p:cNvSpPr>
          <p:nvPr/>
        </p:nvSpPr>
        <p:spPr bwMode="auto">
          <a:xfrm>
            <a:off x="633413" y="6000750"/>
            <a:ext cx="5561012" cy="417513"/>
          </a:xfrm>
          <a:prstGeom prst="rect">
            <a:avLst/>
          </a:prstGeom>
          <a:noFill/>
          <a:ln w="12700">
            <a:solidFill>
              <a:schemeClr val="tx1"/>
            </a:solidFill>
            <a:miter lim="800000"/>
            <a:headEnd/>
            <a:tailEnd/>
          </a:ln>
        </p:spPr>
        <p:txBody>
          <a:bodyPr wrap="none" anchor="ctr"/>
          <a:lstStyle/>
          <a:p>
            <a:endParaRPr lang="en-US"/>
          </a:p>
        </p:txBody>
      </p:sp>
      <p:sp>
        <p:nvSpPr>
          <p:cNvPr id="47109" name="Rectangle 5"/>
          <p:cNvSpPr>
            <a:spLocks noChangeArrowheads="1"/>
          </p:cNvSpPr>
          <p:nvPr/>
        </p:nvSpPr>
        <p:spPr bwMode="auto">
          <a:xfrm>
            <a:off x="177800" y="5988050"/>
            <a:ext cx="3563938" cy="42545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COUNT(deptno)</a:t>
            </a:r>
          </a:p>
          <a:p>
            <a:pPr marL="444500" lvl="1" algn="l" defTabSz="869950">
              <a:lnSpc>
                <a:spcPct val="100000"/>
              </a:lnSpc>
              <a:spcBef>
                <a:spcPct val="0"/>
              </a:spcBef>
            </a:pPr>
            <a:r>
              <a:rPr lang="en-US" sz="1100">
                <a:solidFill>
                  <a:schemeClr val="tx1"/>
                </a:solidFill>
                <a:latin typeface="Courier New" pitchFamily="49" charset="0"/>
              </a:rPr>
              <a:t>  2  FROM	emp;</a:t>
            </a:r>
          </a:p>
        </p:txBody>
      </p:sp>
      <p:sp>
        <p:nvSpPr>
          <p:cNvPr id="47110" name="Rectangle 6"/>
          <p:cNvSpPr>
            <a:spLocks noChangeArrowheads="1"/>
          </p:cNvSpPr>
          <p:nvPr/>
        </p:nvSpPr>
        <p:spPr bwMode="auto">
          <a:xfrm>
            <a:off x="633413" y="6489700"/>
            <a:ext cx="5561012" cy="581025"/>
          </a:xfrm>
          <a:prstGeom prst="rect">
            <a:avLst/>
          </a:prstGeom>
          <a:noFill/>
          <a:ln w="12700">
            <a:solidFill>
              <a:schemeClr val="tx1"/>
            </a:solidFill>
            <a:miter lim="800000"/>
            <a:headEnd/>
            <a:tailEnd/>
          </a:ln>
        </p:spPr>
        <p:txBody>
          <a:bodyPr wrap="none" anchor="ctr"/>
          <a:lstStyle/>
          <a:p>
            <a:endParaRPr lang="en-US"/>
          </a:p>
        </p:txBody>
      </p:sp>
      <p:sp>
        <p:nvSpPr>
          <p:cNvPr id="47111" name="Rectangle 7"/>
          <p:cNvSpPr>
            <a:spLocks noChangeArrowheads="1"/>
          </p:cNvSpPr>
          <p:nvPr/>
        </p:nvSpPr>
        <p:spPr bwMode="auto">
          <a:xfrm>
            <a:off x="165100" y="6503988"/>
            <a:ext cx="3638550"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COUNT(DEPTNO)</a:t>
            </a:r>
          </a:p>
          <a:p>
            <a:pPr marL="444500" lvl="1" algn="l" defTabSz="869950">
              <a:lnSpc>
                <a:spcPct val="100000"/>
              </a:lnSpc>
              <a:spcBef>
                <a:spcPct val="0"/>
              </a:spcBef>
            </a:pPr>
            <a:r>
              <a:rPr lang="en-US" sz="1100" b="0">
                <a:solidFill>
                  <a:schemeClr val="tx1"/>
                </a:solidFill>
                <a:latin typeface="Courier New" pitchFamily="49" charset="0"/>
              </a:rPr>
              <a:t>-------------</a:t>
            </a:r>
          </a:p>
          <a:p>
            <a:pPr marL="444500" lvl="1" algn="l" defTabSz="869950">
              <a:lnSpc>
                <a:spcPct val="100000"/>
              </a:lnSpc>
              <a:spcBef>
                <a:spcPct val="0"/>
              </a:spcBef>
            </a:pPr>
            <a:r>
              <a:rPr lang="en-US" sz="1100" b="0">
                <a:solidFill>
                  <a:schemeClr val="tx1"/>
                </a:solidFill>
                <a:latin typeface="Courier New" pitchFamily="49" charset="0"/>
              </a:rPr>
              <a:t>           14</a:t>
            </a:r>
          </a:p>
        </p:txBody>
      </p:sp>
      <p:grpSp>
        <p:nvGrpSpPr>
          <p:cNvPr id="2" name="Group 10"/>
          <p:cNvGrpSpPr>
            <a:grpSpLocks/>
          </p:cNvGrpSpPr>
          <p:nvPr/>
        </p:nvGrpSpPr>
        <p:grpSpPr bwMode="auto">
          <a:xfrm>
            <a:off x="227013" y="7389813"/>
            <a:ext cx="5967412" cy="438150"/>
            <a:chOff x="143" y="4655"/>
            <a:chExt cx="3759" cy="276"/>
          </a:xfrm>
        </p:grpSpPr>
        <p:sp>
          <p:nvSpPr>
            <p:cNvPr id="47115" name="Rectangle 8"/>
            <p:cNvSpPr>
              <a:spLocks noChangeArrowheads="1"/>
            </p:cNvSpPr>
            <p:nvPr/>
          </p:nvSpPr>
          <p:spPr bwMode="auto">
            <a:xfrm>
              <a:off x="399" y="4655"/>
              <a:ext cx="3503" cy="262"/>
            </a:xfrm>
            <a:prstGeom prst="rect">
              <a:avLst/>
            </a:prstGeom>
            <a:noFill/>
            <a:ln w="12700">
              <a:solidFill>
                <a:schemeClr val="tx1"/>
              </a:solidFill>
              <a:miter lim="800000"/>
              <a:headEnd/>
              <a:tailEnd/>
            </a:ln>
          </p:spPr>
          <p:txBody>
            <a:bodyPr wrap="none" anchor="ctr"/>
            <a:lstStyle/>
            <a:p>
              <a:endParaRPr lang="en-US"/>
            </a:p>
          </p:txBody>
        </p:sp>
        <p:sp>
          <p:nvSpPr>
            <p:cNvPr id="47116" name="Rectangle 9"/>
            <p:cNvSpPr>
              <a:spLocks noChangeArrowheads="1"/>
            </p:cNvSpPr>
            <p:nvPr/>
          </p:nvSpPr>
          <p:spPr bwMode="auto">
            <a:xfrm>
              <a:off x="143" y="4663"/>
              <a:ext cx="2690" cy="268"/>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COUNT(DISTINCT (deptno))</a:t>
              </a:r>
            </a:p>
            <a:p>
              <a:pPr marL="444500" lvl="1" algn="l" defTabSz="869950">
                <a:lnSpc>
                  <a:spcPct val="100000"/>
                </a:lnSpc>
                <a:spcBef>
                  <a:spcPct val="0"/>
                </a:spcBef>
              </a:pPr>
              <a:r>
                <a:rPr lang="en-US" sz="1100">
                  <a:solidFill>
                    <a:schemeClr val="tx1"/>
                  </a:solidFill>
                  <a:latin typeface="Courier New" pitchFamily="49" charset="0"/>
                </a:rPr>
                <a:t>  2  FROM	emp;</a:t>
              </a:r>
            </a:p>
          </p:txBody>
        </p:sp>
      </p:grpSp>
      <p:sp>
        <p:nvSpPr>
          <p:cNvPr id="47113" name="Rectangle 11"/>
          <p:cNvSpPr>
            <a:spLocks noChangeArrowheads="1"/>
          </p:cNvSpPr>
          <p:nvPr/>
        </p:nvSpPr>
        <p:spPr bwMode="auto">
          <a:xfrm>
            <a:off x="633413" y="7912100"/>
            <a:ext cx="5561012" cy="598488"/>
          </a:xfrm>
          <a:prstGeom prst="rect">
            <a:avLst/>
          </a:prstGeom>
          <a:noFill/>
          <a:ln w="12700">
            <a:solidFill>
              <a:schemeClr val="tx1"/>
            </a:solidFill>
            <a:miter lim="800000"/>
            <a:headEnd/>
            <a:tailEnd/>
          </a:ln>
        </p:spPr>
        <p:txBody>
          <a:bodyPr wrap="none" anchor="ctr"/>
          <a:lstStyle/>
          <a:p>
            <a:endParaRPr lang="en-US"/>
          </a:p>
        </p:txBody>
      </p:sp>
      <p:sp>
        <p:nvSpPr>
          <p:cNvPr id="47114" name="Rectangle 12"/>
          <p:cNvSpPr>
            <a:spLocks noChangeArrowheads="1"/>
          </p:cNvSpPr>
          <p:nvPr/>
        </p:nvSpPr>
        <p:spPr bwMode="auto">
          <a:xfrm>
            <a:off x="227013" y="7975600"/>
            <a:ext cx="3636962"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COUNT(DISTINCT(DEPTNO))</a:t>
            </a:r>
          </a:p>
          <a:p>
            <a:pPr marL="444500" lvl="1" algn="l" defTabSz="869950">
              <a:lnSpc>
                <a:spcPct val="100000"/>
              </a:lnSpc>
              <a:spcBef>
                <a:spcPct val="0"/>
              </a:spcBef>
            </a:pPr>
            <a:r>
              <a:rPr lang="en-US" sz="1100" b="0">
                <a:solidFill>
                  <a:schemeClr val="tx1"/>
                </a:solidFill>
                <a:latin typeface="Courier New" pitchFamily="49" charset="0"/>
              </a:rPr>
              <a:t>-----------------------</a:t>
            </a:r>
          </a:p>
          <a:p>
            <a:pPr marL="444500" lvl="1" algn="l" defTabSz="869950">
              <a:lnSpc>
                <a:spcPct val="100000"/>
              </a:lnSpc>
              <a:spcBef>
                <a:spcPct val="0"/>
              </a:spcBef>
            </a:pPr>
            <a:r>
              <a:rPr lang="en-US" sz="1100" b="0">
                <a:solidFill>
                  <a:schemeClr val="tx1"/>
                </a:solidFill>
                <a:latin typeface="Courier New" pitchFamily="49" charset="0"/>
              </a:rPr>
              <a:t>                      3</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41325" y="169863"/>
            <a:ext cx="5927725" cy="4445000"/>
          </a:xfrm>
          <a:ln cap="flat"/>
        </p:spPr>
      </p:sp>
      <p:sp>
        <p:nvSpPr>
          <p:cNvPr id="48131"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endParaRPr lang="en-US" dirty="0"/>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xfrm>
            <a:off x="441325" y="169863"/>
            <a:ext cx="5927725" cy="4445000"/>
          </a:xfrm>
          <a:ln cap="flat"/>
        </p:spPr>
      </p:sp>
      <p:sp>
        <p:nvSpPr>
          <p:cNvPr id="49155" name="Rectangle 3"/>
          <p:cNvSpPr>
            <a:spLocks noGrp="1" noChangeArrowheads="1"/>
          </p:cNvSpPr>
          <p:nvPr>
            <p:ph type="body" idx="1"/>
          </p:nvPr>
        </p:nvSpPr>
        <p:spPr>
          <a:xfrm>
            <a:off x="452438" y="4762500"/>
            <a:ext cx="5311775" cy="3795713"/>
          </a:xfrm>
          <a:noFill/>
          <a:ln/>
        </p:spPr>
        <p:txBody>
          <a:bodyPr/>
          <a:lstStyle/>
          <a:p>
            <a:pPr defTabSz="396875">
              <a:tabLst>
                <a:tab pos="452438" algn="l"/>
              </a:tabLst>
            </a:pPr>
            <a:endParaRPr lang="en-US" dirty="0"/>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dirty="0"/>
          </a:p>
        </p:txBody>
      </p:sp>
      <p:sp>
        <p:nvSpPr>
          <p:cNvPr id="50181"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51203"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51204" name="Rectangle 4"/>
          <p:cNvSpPr>
            <a:spLocks noGrp="1" noChangeArrowheads="1"/>
          </p:cNvSpPr>
          <p:nvPr>
            <p:ph type="body" idx="1"/>
          </p:nvPr>
        </p:nvSpPr>
        <p:spPr>
          <a:noFill/>
          <a:ln/>
        </p:spPr>
        <p:txBody>
          <a:bodyPr/>
          <a:lstStyle/>
          <a:p>
            <a:endParaRPr lang="en-US" b="0" dirty="0">
              <a:latin typeface="Times New Roman" pitchFamily="18" charset="0"/>
            </a:endParaRPr>
          </a:p>
        </p:txBody>
      </p:sp>
      <p:sp>
        <p:nvSpPr>
          <p:cNvPr id="51205" name="Rectangle 5"/>
          <p:cNvSpPr>
            <a:spLocks noGrp="1" noRot="1" noChangeAspect="1" noChangeArrowheads="1" noTextEdit="1"/>
          </p:cNvSpPr>
          <p:nvPr>
            <p:ph type="sldImg"/>
          </p:nvPr>
        </p:nvSpPr>
        <p:spPr>
          <a:xfrm>
            <a:off x="469900" y="155575"/>
            <a:ext cx="5872163" cy="4403725"/>
          </a:xfrm>
          <a:ln cap="flat"/>
        </p:spPr>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222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2228" name="Rectangle 4"/>
          <p:cNvSpPr>
            <a:spLocks noGrp="1" noChangeArrowheads="1"/>
          </p:cNvSpPr>
          <p:nvPr>
            <p:ph type="body" idx="1"/>
          </p:nvPr>
        </p:nvSpPr>
        <p:spPr>
          <a:xfrm>
            <a:off x="452438" y="4762500"/>
            <a:ext cx="5311775" cy="3795713"/>
          </a:xfrm>
          <a:noFill/>
          <a:ln/>
        </p:spPr>
        <p:txBody>
          <a:bodyPr/>
          <a:lstStyle/>
          <a:p>
            <a:pPr defTabSz="468313">
              <a:tabLst>
                <a:tab pos="444500" algn="l"/>
              </a:tabLst>
            </a:pPr>
            <a:endParaRPr lang="en-US" b="0" dirty="0">
              <a:solidFill>
                <a:schemeClr val="accent1"/>
              </a:solidFill>
              <a:latin typeface="Times New Roman" pitchFamily="18" charset="0"/>
            </a:endParaRPr>
          </a:p>
        </p:txBody>
      </p:sp>
      <p:sp>
        <p:nvSpPr>
          <p:cNvPr id="5222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53251"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53252" name="Rectangle 4"/>
          <p:cNvSpPr>
            <a:spLocks noGrp="1" noChangeArrowheads="1"/>
          </p:cNvSpPr>
          <p:nvPr>
            <p:ph type="body" idx="1"/>
          </p:nvPr>
        </p:nvSpPr>
        <p:spPr>
          <a:xfrm>
            <a:off x="452438" y="4762500"/>
            <a:ext cx="5975350" cy="3795713"/>
          </a:xfrm>
          <a:noFill/>
          <a:ln/>
        </p:spPr>
        <p:txBody>
          <a:bodyPr/>
          <a:lstStyle/>
          <a:p>
            <a:pPr defTabSz="468313">
              <a:tabLst>
                <a:tab pos="444500" algn="l"/>
              </a:tabLst>
            </a:pPr>
            <a:endParaRPr lang="en-US" dirty="0">
              <a:solidFill>
                <a:schemeClr val="accent2"/>
              </a:solidFill>
            </a:endParaRPr>
          </a:p>
        </p:txBody>
      </p:sp>
      <p:sp>
        <p:nvSpPr>
          <p:cNvPr id="53253" name="Rectangle 5"/>
          <p:cNvSpPr>
            <a:spLocks noGrp="1" noRot="1" noChangeAspect="1" noChangeArrowheads="1" noTextEdit="1"/>
          </p:cNvSpPr>
          <p:nvPr>
            <p:ph type="sldImg"/>
          </p:nvPr>
        </p:nvSpPr>
        <p:spPr>
          <a:xfrm>
            <a:off x="441325" y="169863"/>
            <a:ext cx="5927725" cy="4445000"/>
          </a:xfrm>
          <a:ln cap="flat"/>
        </p:spPr>
      </p:sp>
      <p:grpSp>
        <p:nvGrpSpPr>
          <p:cNvPr id="2" name="Group 8"/>
          <p:cNvGrpSpPr>
            <a:grpSpLocks/>
          </p:cNvGrpSpPr>
          <p:nvPr/>
        </p:nvGrpSpPr>
        <p:grpSpPr bwMode="auto">
          <a:xfrm>
            <a:off x="252413" y="5792788"/>
            <a:ext cx="5954712" cy="935037"/>
            <a:chOff x="159" y="3649"/>
            <a:chExt cx="3751" cy="589"/>
          </a:xfrm>
        </p:grpSpPr>
        <p:sp>
          <p:nvSpPr>
            <p:cNvPr id="53257" name="Rectangle 6"/>
            <p:cNvSpPr>
              <a:spLocks noChangeArrowheads="1"/>
            </p:cNvSpPr>
            <p:nvPr/>
          </p:nvSpPr>
          <p:spPr bwMode="auto">
            <a:xfrm>
              <a:off x="407" y="3750"/>
              <a:ext cx="3503" cy="488"/>
            </a:xfrm>
            <a:prstGeom prst="rect">
              <a:avLst/>
            </a:prstGeom>
            <a:noFill/>
            <a:ln w="12700">
              <a:solidFill>
                <a:schemeClr val="tx1"/>
              </a:solidFill>
              <a:miter lim="800000"/>
              <a:headEnd/>
              <a:tailEnd/>
            </a:ln>
          </p:spPr>
          <p:txBody>
            <a:bodyPr wrap="none" anchor="ctr"/>
            <a:lstStyle/>
            <a:p>
              <a:endParaRPr lang="en-US"/>
            </a:p>
          </p:txBody>
        </p:sp>
        <p:sp>
          <p:nvSpPr>
            <p:cNvPr id="53258" name="Rectangle 7"/>
            <p:cNvSpPr>
              <a:spLocks noChangeArrowheads="1"/>
            </p:cNvSpPr>
            <p:nvPr/>
          </p:nvSpPr>
          <p:spPr bwMode="auto">
            <a:xfrm>
              <a:off x="159" y="3649"/>
              <a:ext cx="2291" cy="586"/>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endParaRPr lang="en-US" sz="1100">
                <a:solidFill>
                  <a:schemeClr val="tx1"/>
                </a:solidFill>
                <a:latin typeface="Courier New" pitchFamily="49" charset="0"/>
              </a:endParaRPr>
            </a:p>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ORDER BY   AVG(sal);</a:t>
              </a:r>
            </a:p>
          </p:txBody>
        </p:sp>
      </p:grpSp>
      <p:sp>
        <p:nvSpPr>
          <p:cNvPr id="53255" name="Rectangle 9"/>
          <p:cNvSpPr>
            <a:spLocks noChangeArrowheads="1"/>
          </p:cNvSpPr>
          <p:nvPr/>
        </p:nvSpPr>
        <p:spPr bwMode="auto">
          <a:xfrm>
            <a:off x="646113" y="6796088"/>
            <a:ext cx="5561012" cy="904875"/>
          </a:xfrm>
          <a:prstGeom prst="rect">
            <a:avLst/>
          </a:prstGeom>
          <a:noFill/>
          <a:ln w="12700">
            <a:solidFill>
              <a:schemeClr val="tx1"/>
            </a:solidFill>
            <a:miter lim="800000"/>
            <a:headEnd/>
            <a:tailEnd/>
          </a:ln>
        </p:spPr>
        <p:txBody>
          <a:bodyPr wrap="none" anchor="ctr"/>
          <a:lstStyle/>
          <a:p>
            <a:endParaRPr lang="en-US"/>
          </a:p>
        </p:txBody>
      </p:sp>
      <p:sp>
        <p:nvSpPr>
          <p:cNvPr id="53256" name="Rectangle 10"/>
          <p:cNvSpPr>
            <a:spLocks noChangeArrowheads="1"/>
          </p:cNvSpPr>
          <p:nvPr/>
        </p:nvSpPr>
        <p:spPr bwMode="auto">
          <a:xfrm>
            <a:off x="214313" y="6802438"/>
            <a:ext cx="3636962" cy="93027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30    1566.6667 </a:t>
            </a:r>
          </a:p>
          <a:p>
            <a:pPr marL="444500" lvl="1" algn="l" defTabSz="869950">
              <a:lnSpc>
                <a:spcPct val="100000"/>
              </a:lnSpc>
              <a:spcBef>
                <a:spcPct val="0"/>
              </a:spcBef>
            </a:pPr>
            <a:r>
              <a:rPr lang="en-US" sz="1100" b="0">
                <a:solidFill>
                  <a:schemeClr val="tx1"/>
                </a:solidFill>
                <a:latin typeface="Courier New" pitchFamily="49" charset="0"/>
              </a:rPr>
              <a:t>        20         2175</a:t>
            </a:r>
          </a:p>
          <a:p>
            <a:pPr marL="444500" lvl="1" algn="l" defTabSz="869950">
              <a:lnSpc>
                <a:spcPct val="100000"/>
              </a:lnSpc>
              <a:spcBef>
                <a:spcPct val="0"/>
              </a:spcBef>
            </a:pPr>
            <a:r>
              <a:rPr lang="en-US" sz="1100" b="0">
                <a:solidFill>
                  <a:schemeClr val="tx1"/>
                </a:solidFill>
                <a:latin typeface="Courier New" pitchFamily="49" charset="0"/>
              </a:rPr>
              <a:t>        10    2916.6667</a:t>
            </a:r>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41325" y="169863"/>
            <a:ext cx="5927725" cy="4445000"/>
          </a:xfrm>
          <a:ln cap="flat"/>
        </p:spPr>
      </p:sp>
      <p:sp>
        <p:nvSpPr>
          <p:cNvPr id="54275" name="Rectangle 3"/>
          <p:cNvSpPr>
            <a:spLocks noGrp="1" noChangeArrowheads="1"/>
          </p:cNvSpPr>
          <p:nvPr>
            <p:ph type="body" idx="1"/>
          </p:nvPr>
        </p:nvSpPr>
        <p:spPr>
          <a:xfrm>
            <a:off x="452438" y="4762500"/>
            <a:ext cx="6013450" cy="3795713"/>
          </a:xfrm>
          <a:noFill/>
          <a:ln/>
        </p:spPr>
        <p:txBody>
          <a:bodyPr/>
          <a:lstStyle/>
          <a:p>
            <a:pPr defTabSz="396875">
              <a:tabLst>
                <a:tab pos="452438" algn="l"/>
              </a:tabLst>
            </a:pPr>
            <a:endParaRPr lang="en-US" dirty="0">
              <a:solidFill>
                <a:schemeClr val="accent2"/>
              </a:solidFill>
            </a:endParaRPr>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41325" y="169863"/>
            <a:ext cx="5927725" cy="4445000"/>
          </a:xfrm>
          <a:ln cap="flat"/>
        </p:spPr>
      </p:sp>
      <p:sp>
        <p:nvSpPr>
          <p:cNvPr id="55299" name="Rectangle 3"/>
          <p:cNvSpPr>
            <a:spLocks noGrp="1" noChangeArrowheads="1"/>
          </p:cNvSpPr>
          <p:nvPr>
            <p:ph type="body" idx="1"/>
          </p:nvPr>
        </p:nvSpPr>
        <p:spPr>
          <a:xfrm>
            <a:off x="452438" y="4762500"/>
            <a:ext cx="5749925" cy="3795713"/>
          </a:xfrm>
          <a:noFill/>
          <a:ln/>
        </p:spPr>
        <p:txBody>
          <a:bodyPr/>
          <a:lstStyle/>
          <a:p>
            <a:pPr defTabSz="396875">
              <a:tabLst>
                <a:tab pos="452438" algn="l"/>
              </a:tabLst>
            </a:pPr>
            <a:endParaRPr lang="en-US" b="0" dirty="0">
              <a:latin typeface="Times New Roman" pitchFamily="18" charset="0"/>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body" idx="1"/>
          </p:nvPr>
        </p:nvSpPr>
        <p:spPr>
          <a:noFill/>
          <a:ln/>
        </p:spPr>
        <p:txBody>
          <a:bodyPr/>
          <a:lstStyle/>
          <a:p>
            <a:pPr>
              <a:tabLst/>
            </a:pPr>
            <a:endParaRPr lang="en-US" dirty="0">
              <a:solidFill>
                <a:schemeClr val="accent2"/>
              </a:solidFill>
            </a:endParaRPr>
          </a:p>
        </p:txBody>
      </p:sp>
      <p:sp>
        <p:nvSpPr>
          <p:cNvPr id="56323" name="Rectangle 3"/>
          <p:cNvSpPr>
            <a:spLocks noGrp="1" noRot="1" noChangeAspect="1" noChangeArrowheads="1" noTextEdit="1"/>
          </p:cNvSpPr>
          <p:nvPr>
            <p:ph type="sldImg"/>
          </p:nvPr>
        </p:nvSpPr>
        <p:spPr>
          <a:xfrm>
            <a:off x="469900" y="155575"/>
            <a:ext cx="5872163" cy="4403725"/>
          </a:xfrm>
          <a:ln cap="flat"/>
        </p:spPr>
      </p:sp>
      <p:sp>
        <p:nvSpPr>
          <p:cNvPr id="56324" name="Rectangle 4"/>
          <p:cNvSpPr>
            <a:spLocks noChangeArrowheads="1"/>
          </p:cNvSpPr>
          <p:nvPr/>
        </p:nvSpPr>
        <p:spPr bwMode="auto">
          <a:xfrm>
            <a:off x="646113" y="5889625"/>
            <a:ext cx="5561012" cy="628650"/>
          </a:xfrm>
          <a:prstGeom prst="rect">
            <a:avLst/>
          </a:prstGeom>
          <a:noFill/>
          <a:ln w="12700">
            <a:solidFill>
              <a:schemeClr val="tx1"/>
            </a:solidFill>
            <a:miter lim="800000"/>
            <a:headEnd/>
            <a:tailEnd/>
          </a:ln>
        </p:spPr>
        <p:txBody>
          <a:bodyPr wrap="none" anchor="ctr"/>
          <a:lstStyle/>
          <a:p>
            <a:endParaRPr lang="en-US"/>
          </a:p>
        </p:txBody>
      </p:sp>
      <p:sp>
        <p:nvSpPr>
          <p:cNvPr id="56325" name="Rectangle 5"/>
          <p:cNvSpPr>
            <a:spLocks noChangeArrowheads="1"/>
          </p:cNvSpPr>
          <p:nvPr/>
        </p:nvSpPr>
        <p:spPr bwMode="auto">
          <a:xfrm>
            <a:off x="190500" y="5903913"/>
            <a:ext cx="3638550" cy="59372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COUNT(ename)</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p:txBody>
      </p:sp>
      <p:grpSp>
        <p:nvGrpSpPr>
          <p:cNvPr id="2" name="Group 11"/>
          <p:cNvGrpSpPr>
            <a:grpSpLocks/>
          </p:cNvGrpSpPr>
          <p:nvPr/>
        </p:nvGrpSpPr>
        <p:grpSpPr bwMode="auto">
          <a:xfrm>
            <a:off x="227013" y="7685088"/>
            <a:ext cx="282575" cy="290512"/>
            <a:chOff x="143" y="4841"/>
            <a:chExt cx="178" cy="183"/>
          </a:xfrm>
        </p:grpSpPr>
        <p:sp>
          <p:nvSpPr>
            <p:cNvPr id="56329" name="Freeform 6"/>
            <p:cNvSpPr>
              <a:spLocks/>
            </p:cNvSpPr>
            <p:nvPr/>
          </p:nvSpPr>
          <p:spPr bwMode="auto">
            <a:xfrm>
              <a:off x="143" y="4841"/>
              <a:ext cx="178" cy="183"/>
            </a:xfrm>
            <a:custGeom>
              <a:avLst/>
              <a:gdLst>
                <a:gd name="T0" fmla="*/ 177 w 178"/>
                <a:gd name="T1" fmla="*/ 182 h 183"/>
                <a:gd name="T2" fmla="*/ 177 w 178"/>
                <a:gd name="T3" fmla="*/ 0 h 183"/>
                <a:gd name="T4" fmla="*/ 0 w 178"/>
                <a:gd name="T5" fmla="*/ 0 h 183"/>
                <a:gd name="T6" fmla="*/ 0 w 178"/>
                <a:gd name="T7" fmla="*/ 182 h 183"/>
                <a:gd name="T8" fmla="*/ 177 w 178"/>
                <a:gd name="T9" fmla="*/ 182 h 183"/>
                <a:gd name="T10" fmla="*/ 0 60000 65536"/>
                <a:gd name="T11" fmla="*/ 0 60000 65536"/>
                <a:gd name="T12" fmla="*/ 0 60000 65536"/>
                <a:gd name="T13" fmla="*/ 0 60000 65536"/>
                <a:gd name="T14" fmla="*/ 0 60000 65536"/>
                <a:gd name="T15" fmla="*/ 0 w 178"/>
                <a:gd name="T16" fmla="*/ 0 h 183"/>
                <a:gd name="T17" fmla="*/ 178 w 178"/>
                <a:gd name="T18" fmla="*/ 183 h 183"/>
              </a:gdLst>
              <a:ahLst/>
              <a:cxnLst>
                <a:cxn ang="T10">
                  <a:pos x="T0" y="T1"/>
                </a:cxn>
                <a:cxn ang="T11">
                  <a:pos x="T2" y="T3"/>
                </a:cxn>
                <a:cxn ang="T12">
                  <a:pos x="T4" y="T5"/>
                </a:cxn>
                <a:cxn ang="T13">
                  <a:pos x="T6" y="T7"/>
                </a:cxn>
                <a:cxn ang="T14">
                  <a:pos x="T8" y="T9"/>
                </a:cxn>
              </a:cxnLst>
              <a:rect l="T15" t="T16" r="T17" b="T18"/>
              <a:pathLst>
                <a:path w="178" h="183">
                  <a:moveTo>
                    <a:pt x="177" y="182"/>
                  </a:moveTo>
                  <a:lnTo>
                    <a:pt x="177" y="0"/>
                  </a:lnTo>
                  <a:lnTo>
                    <a:pt x="0" y="0"/>
                  </a:lnTo>
                  <a:lnTo>
                    <a:pt x="0" y="182"/>
                  </a:lnTo>
                  <a:lnTo>
                    <a:pt x="177" y="182"/>
                  </a:lnTo>
                </a:path>
              </a:pathLst>
            </a:custGeom>
            <a:solidFill>
              <a:srgbClr val="000000"/>
            </a:solidFill>
            <a:ln w="9525" cap="rnd">
              <a:noFill/>
              <a:round/>
              <a:headEnd/>
              <a:tailEnd/>
            </a:ln>
          </p:spPr>
          <p:txBody>
            <a:bodyPr/>
            <a:lstStyle/>
            <a:p>
              <a:endParaRPr lang="en-US"/>
            </a:p>
          </p:txBody>
        </p:sp>
        <p:sp>
          <p:nvSpPr>
            <p:cNvPr id="56330" name="Freeform 7"/>
            <p:cNvSpPr>
              <a:spLocks/>
            </p:cNvSpPr>
            <p:nvPr/>
          </p:nvSpPr>
          <p:spPr bwMode="auto">
            <a:xfrm>
              <a:off x="153" y="4849"/>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en-US"/>
            </a:p>
          </p:txBody>
        </p:sp>
        <p:sp>
          <p:nvSpPr>
            <p:cNvPr id="56331" name="Freeform 8"/>
            <p:cNvSpPr>
              <a:spLocks/>
            </p:cNvSpPr>
            <p:nvPr/>
          </p:nvSpPr>
          <p:spPr bwMode="auto">
            <a:xfrm>
              <a:off x="171" y="4868"/>
              <a:ext cx="132" cy="133"/>
            </a:xfrm>
            <a:custGeom>
              <a:avLst/>
              <a:gdLst>
                <a:gd name="T0" fmla="*/ 64 w 132"/>
                <a:gd name="T1" fmla="*/ 0 h 133"/>
                <a:gd name="T2" fmla="*/ 0 w 132"/>
                <a:gd name="T3" fmla="*/ 132 h 133"/>
                <a:gd name="T4" fmla="*/ 131 w 132"/>
                <a:gd name="T5" fmla="*/ 132 h 133"/>
                <a:gd name="T6" fmla="*/ 64 w 132"/>
                <a:gd name="T7" fmla="*/ 0 h 133"/>
                <a:gd name="T8" fmla="*/ 0 60000 65536"/>
                <a:gd name="T9" fmla="*/ 0 60000 65536"/>
                <a:gd name="T10" fmla="*/ 0 60000 65536"/>
                <a:gd name="T11" fmla="*/ 0 60000 65536"/>
                <a:gd name="T12" fmla="*/ 0 w 132"/>
                <a:gd name="T13" fmla="*/ 0 h 133"/>
                <a:gd name="T14" fmla="*/ 132 w 132"/>
                <a:gd name="T15" fmla="*/ 133 h 133"/>
              </a:gdLst>
              <a:ahLst/>
              <a:cxnLst>
                <a:cxn ang="T8">
                  <a:pos x="T0" y="T1"/>
                </a:cxn>
                <a:cxn ang="T9">
                  <a:pos x="T2" y="T3"/>
                </a:cxn>
                <a:cxn ang="T10">
                  <a:pos x="T4" y="T5"/>
                </a:cxn>
                <a:cxn ang="T11">
                  <a:pos x="T6" y="T7"/>
                </a:cxn>
              </a:cxnLst>
              <a:rect l="T12" t="T13" r="T14" b="T15"/>
              <a:pathLst>
                <a:path w="132" h="133">
                  <a:moveTo>
                    <a:pt x="64" y="0"/>
                  </a:moveTo>
                  <a:lnTo>
                    <a:pt x="0" y="132"/>
                  </a:lnTo>
                  <a:lnTo>
                    <a:pt x="131" y="132"/>
                  </a:lnTo>
                  <a:lnTo>
                    <a:pt x="64" y="0"/>
                  </a:lnTo>
                </a:path>
              </a:pathLst>
            </a:custGeom>
            <a:solidFill>
              <a:srgbClr val="000000"/>
            </a:solidFill>
            <a:ln w="9525" cap="rnd">
              <a:noFill/>
              <a:round/>
              <a:headEnd/>
              <a:tailEnd/>
            </a:ln>
          </p:spPr>
          <p:txBody>
            <a:bodyPr/>
            <a:lstStyle/>
            <a:p>
              <a:endParaRPr lang="en-US"/>
            </a:p>
          </p:txBody>
        </p:sp>
        <p:sp>
          <p:nvSpPr>
            <p:cNvPr id="56332" name="Freeform 9"/>
            <p:cNvSpPr>
              <a:spLocks/>
            </p:cNvSpPr>
            <p:nvPr/>
          </p:nvSpPr>
          <p:spPr bwMode="auto">
            <a:xfrm>
              <a:off x="227" y="4978"/>
              <a:ext cx="20" cy="19"/>
            </a:xfrm>
            <a:custGeom>
              <a:avLst/>
              <a:gdLst>
                <a:gd name="T0" fmla="*/ 9 w 20"/>
                <a:gd name="T1" fmla="*/ 18 h 19"/>
                <a:gd name="T2" fmla="*/ 10 w 20"/>
                <a:gd name="T3" fmla="*/ 16 h 19"/>
                <a:gd name="T4" fmla="*/ 12 w 20"/>
                <a:gd name="T5" fmla="*/ 16 h 19"/>
                <a:gd name="T6" fmla="*/ 14 w 20"/>
                <a:gd name="T7" fmla="*/ 15 h 19"/>
                <a:gd name="T8" fmla="*/ 15 w 20"/>
                <a:gd name="T9" fmla="*/ 14 h 19"/>
                <a:gd name="T10" fmla="*/ 16 w 20"/>
                <a:gd name="T11" fmla="*/ 13 h 19"/>
                <a:gd name="T12" fmla="*/ 17 w 20"/>
                <a:gd name="T13" fmla="*/ 11 h 19"/>
                <a:gd name="T14" fmla="*/ 17 w 20"/>
                <a:gd name="T15" fmla="*/ 10 h 19"/>
                <a:gd name="T16" fmla="*/ 19 w 20"/>
                <a:gd name="T17" fmla="*/ 8 h 19"/>
                <a:gd name="T18" fmla="*/ 17 w 20"/>
                <a:gd name="T19" fmla="*/ 6 h 19"/>
                <a:gd name="T20" fmla="*/ 17 w 20"/>
                <a:gd name="T21" fmla="*/ 5 h 19"/>
                <a:gd name="T22" fmla="*/ 16 w 20"/>
                <a:gd name="T23" fmla="*/ 3 h 19"/>
                <a:gd name="T24" fmla="*/ 15 w 20"/>
                <a:gd name="T25" fmla="*/ 2 h 19"/>
                <a:gd name="T26" fmla="*/ 14 w 20"/>
                <a:gd name="T27" fmla="*/ 1 h 19"/>
                <a:gd name="T28" fmla="*/ 12 w 20"/>
                <a:gd name="T29" fmla="*/ 0 h 19"/>
                <a:gd name="T30" fmla="*/ 10 w 20"/>
                <a:gd name="T31" fmla="*/ 0 h 19"/>
                <a:gd name="T32" fmla="*/ 9 w 20"/>
                <a:gd name="T33" fmla="*/ 0 h 19"/>
                <a:gd name="T34" fmla="*/ 7 w 20"/>
                <a:gd name="T35" fmla="*/ 0 h 19"/>
                <a:gd name="T36" fmla="*/ 5 w 20"/>
                <a:gd name="T37" fmla="*/ 0 h 19"/>
                <a:gd name="T38" fmla="*/ 4 w 20"/>
                <a:gd name="T39" fmla="*/ 1 h 19"/>
                <a:gd name="T40" fmla="*/ 2 w 20"/>
                <a:gd name="T41" fmla="*/ 2 h 19"/>
                <a:gd name="T42" fmla="*/ 1 w 20"/>
                <a:gd name="T43" fmla="*/ 3 h 19"/>
                <a:gd name="T44" fmla="*/ 1 w 20"/>
                <a:gd name="T45" fmla="*/ 5 h 19"/>
                <a:gd name="T46" fmla="*/ 0 w 20"/>
                <a:gd name="T47" fmla="*/ 6 h 19"/>
                <a:gd name="T48" fmla="*/ 0 w 20"/>
                <a:gd name="T49" fmla="*/ 8 h 19"/>
                <a:gd name="T50" fmla="*/ 0 w 20"/>
                <a:gd name="T51" fmla="*/ 10 h 19"/>
                <a:gd name="T52" fmla="*/ 1 w 20"/>
                <a:gd name="T53" fmla="*/ 11 h 19"/>
                <a:gd name="T54" fmla="*/ 1 w 20"/>
                <a:gd name="T55" fmla="*/ 13 h 19"/>
                <a:gd name="T56" fmla="*/ 2 w 20"/>
                <a:gd name="T57" fmla="*/ 14 h 19"/>
                <a:gd name="T58" fmla="*/ 4 w 20"/>
                <a:gd name="T59" fmla="*/ 15 h 19"/>
                <a:gd name="T60" fmla="*/ 5 w 20"/>
                <a:gd name="T61" fmla="*/ 16 h 19"/>
                <a:gd name="T62" fmla="*/ 7 w 20"/>
                <a:gd name="T63" fmla="*/ 16 h 19"/>
                <a:gd name="T64" fmla="*/ 9 w 20"/>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0"/>
                <a:gd name="T100" fmla="*/ 0 h 19"/>
                <a:gd name="T101" fmla="*/ 20 w 20"/>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0" h="19">
                  <a:moveTo>
                    <a:pt x="9" y="18"/>
                  </a:moveTo>
                  <a:lnTo>
                    <a:pt x="10" y="16"/>
                  </a:lnTo>
                  <a:lnTo>
                    <a:pt x="12" y="16"/>
                  </a:lnTo>
                  <a:lnTo>
                    <a:pt x="14" y="15"/>
                  </a:lnTo>
                  <a:lnTo>
                    <a:pt x="15" y="14"/>
                  </a:lnTo>
                  <a:lnTo>
                    <a:pt x="16" y="13"/>
                  </a:lnTo>
                  <a:lnTo>
                    <a:pt x="17" y="11"/>
                  </a:lnTo>
                  <a:lnTo>
                    <a:pt x="17" y="10"/>
                  </a:lnTo>
                  <a:lnTo>
                    <a:pt x="19"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en-US"/>
            </a:p>
          </p:txBody>
        </p:sp>
        <p:sp>
          <p:nvSpPr>
            <p:cNvPr id="56333" name="Freeform 10"/>
            <p:cNvSpPr>
              <a:spLocks/>
            </p:cNvSpPr>
            <p:nvPr/>
          </p:nvSpPr>
          <p:spPr bwMode="auto">
            <a:xfrm>
              <a:off x="227" y="4895"/>
              <a:ext cx="19" cy="80"/>
            </a:xfrm>
            <a:custGeom>
              <a:avLst/>
              <a:gdLst>
                <a:gd name="T0" fmla="*/ 10 w 19"/>
                <a:gd name="T1" fmla="*/ 0 h 80"/>
                <a:gd name="T2" fmla="*/ 11 w 19"/>
                <a:gd name="T3" fmla="*/ 0 h 80"/>
                <a:gd name="T4" fmla="*/ 13 w 19"/>
                <a:gd name="T5" fmla="*/ 0 h 80"/>
                <a:gd name="T6" fmla="*/ 15 w 19"/>
                <a:gd name="T7" fmla="*/ 2 h 80"/>
                <a:gd name="T8" fmla="*/ 17 w 19"/>
                <a:gd name="T9" fmla="*/ 7 h 80"/>
                <a:gd name="T10" fmla="*/ 18 w 19"/>
                <a:gd name="T11" fmla="*/ 15 h 80"/>
                <a:gd name="T12" fmla="*/ 18 w 19"/>
                <a:gd name="T13" fmla="*/ 29 h 80"/>
                <a:gd name="T14" fmla="*/ 15 w 19"/>
                <a:gd name="T15" fmla="*/ 50 h 80"/>
                <a:gd name="T16" fmla="*/ 10 w 19"/>
                <a:gd name="T17" fmla="*/ 79 h 80"/>
                <a:gd name="T18" fmla="*/ 5 w 19"/>
                <a:gd name="T19" fmla="*/ 63 h 80"/>
                <a:gd name="T20" fmla="*/ 2 w 19"/>
                <a:gd name="T21" fmla="*/ 48 h 80"/>
                <a:gd name="T22" fmla="*/ 0 w 19"/>
                <a:gd name="T23" fmla="*/ 34 h 80"/>
                <a:gd name="T24" fmla="*/ 0 w 19"/>
                <a:gd name="T25" fmla="*/ 22 h 80"/>
                <a:gd name="T26" fmla="*/ 1 w 19"/>
                <a:gd name="T27" fmla="*/ 11 h 80"/>
                <a:gd name="T28" fmla="*/ 4 w 19"/>
                <a:gd name="T29" fmla="*/ 4 h 80"/>
                <a:gd name="T30" fmla="*/ 7 w 19"/>
                <a:gd name="T31" fmla="*/ 0 h 80"/>
                <a:gd name="T32" fmla="*/ 10 w 19"/>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9"/>
                <a:gd name="T52" fmla="*/ 0 h 80"/>
                <a:gd name="T53" fmla="*/ 19 w 19"/>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9" h="80">
                  <a:moveTo>
                    <a:pt x="10" y="0"/>
                  </a:moveTo>
                  <a:lnTo>
                    <a:pt x="11" y="0"/>
                  </a:lnTo>
                  <a:lnTo>
                    <a:pt x="13" y="0"/>
                  </a:lnTo>
                  <a:lnTo>
                    <a:pt x="15" y="2"/>
                  </a:lnTo>
                  <a:lnTo>
                    <a:pt x="17" y="7"/>
                  </a:lnTo>
                  <a:lnTo>
                    <a:pt x="18" y="15"/>
                  </a:lnTo>
                  <a:lnTo>
                    <a:pt x="18" y="29"/>
                  </a:lnTo>
                  <a:lnTo>
                    <a:pt x="15" y="50"/>
                  </a:lnTo>
                  <a:lnTo>
                    <a:pt x="10" y="79"/>
                  </a:lnTo>
                  <a:lnTo>
                    <a:pt x="5" y="63"/>
                  </a:lnTo>
                  <a:lnTo>
                    <a:pt x="2" y="48"/>
                  </a:lnTo>
                  <a:lnTo>
                    <a:pt x="0" y="34"/>
                  </a:lnTo>
                  <a:lnTo>
                    <a:pt x="0" y="22"/>
                  </a:lnTo>
                  <a:lnTo>
                    <a:pt x="1" y="11"/>
                  </a:lnTo>
                  <a:lnTo>
                    <a:pt x="4" y="4"/>
                  </a:lnTo>
                  <a:lnTo>
                    <a:pt x="7" y="0"/>
                  </a:lnTo>
                  <a:lnTo>
                    <a:pt x="10" y="0"/>
                  </a:lnTo>
                </a:path>
              </a:pathLst>
            </a:custGeom>
            <a:solidFill>
              <a:srgbClr val="FFFFFF"/>
            </a:solidFill>
            <a:ln w="9525" cap="rnd">
              <a:noFill/>
              <a:round/>
              <a:headEnd/>
              <a:tailEnd/>
            </a:ln>
          </p:spPr>
          <p:txBody>
            <a:bodyPr/>
            <a:lstStyle/>
            <a:p>
              <a:endParaRPr lang="en-US"/>
            </a:p>
          </p:txBody>
        </p:sp>
      </p:grpSp>
      <p:sp>
        <p:nvSpPr>
          <p:cNvPr id="56327" name="Rectangle 12"/>
          <p:cNvSpPr>
            <a:spLocks noChangeArrowheads="1"/>
          </p:cNvSpPr>
          <p:nvPr/>
        </p:nvSpPr>
        <p:spPr bwMode="auto">
          <a:xfrm>
            <a:off x="646113" y="6608763"/>
            <a:ext cx="5561012" cy="957262"/>
          </a:xfrm>
          <a:prstGeom prst="rect">
            <a:avLst/>
          </a:prstGeom>
          <a:noFill/>
          <a:ln w="12700">
            <a:solidFill>
              <a:schemeClr val="tx1"/>
            </a:solidFill>
            <a:miter lim="800000"/>
            <a:headEnd/>
            <a:tailEnd/>
          </a:ln>
        </p:spPr>
        <p:txBody>
          <a:bodyPr wrap="none" anchor="ctr"/>
          <a:lstStyle/>
          <a:p>
            <a:endParaRPr lang="en-US"/>
          </a:p>
        </p:txBody>
      </p:sp>
      <p:sp>
        <p:nvSpPr>
          <p:cNvPr id="56328" name="Rectangle 13"/>
          <p:cNvSpPr>
            <a:spLocks noChangeArrowheads="1"/>
          </p:cNvSpPr>
          <p:nvPr/>
        </p:nvSpPr>
        <p:spPr bwMode="auto">
          <a:xfrm>
            <a:off x="190500" y="6602413"/>
            <a:ext cx="3638550" cy="930275"/>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tabLst>
                <a:tab pos="2346325" algn="r"/>
              </a:tabLst>
            </a:pPr>
            <a:r>
              <a:rPr lang="en-US" sz="1100" b="0">
                <a:solidFill>
                  <a:schemeClr val="tx1"/>
                </a:solidFill>
                <a:latin typeface="Courier New" pitchFamily="49" charset="0"/>
              </a:rPr>
              <a:t>    DEPTNO	 COUNT(ENAME)</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10	      3</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20	      5</a:t>
            </a:r>
          </a:p>
          <a:p>
            <a:pPr marL="444500" lvl="1" algn="l" defTabSz="869950">
              <a:lnSpc>
                <a:spcPct val="100000"/>
              </a:lnSpc>
              <a:spcBef>
                <a:spcPct val="0"/>
              </a:spcBef>
              <a:tabLst>
                <a:tab pos="2346325" algn="r"/>
              </a:tabLst>
            </a:pPr>
            <a:r>
              <a:rPr lang="en-US" sz="1100" b="0">
                <a:solidFill>
                  <a:schemeClr val="tx1"/>
                </a:solidFill>
                <a:latin typeface="Courier New" pitchFamily="49" charset="0"/>
              </a:rPr>
              <a:t>        30 	      6</a:t>
            </a:r>
          </a:p>
        </p:txBody>
      </p:sp>
    </p:spTree>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ChangeArrowheads="1"/>
          </p:cNvSpPr>
          <p:nvPr/>
        </p:nvSpPr>
        <p:spPr bwMode="auto">
          <a:xfrm>
            <a:off x="3859213" y="0"/>
            <a:ext cx="2960687" cy="457200"/>
          </a:xfrm>
          <a:prstGeom prst="rect">
            <a:avLst/>
          </a:prstGeom>
          <a:noFill/>
          <a:ln w="9525">
            <a:noFill/>
            <a:miter lim="800000"/>
            <a:headEnd/>
            <a:tailEnd/>
          </a:ln>
        </p:spPr>
        <p:txBody>
          <a:bodyPr wrap="none" anchor="ctr"/>
          <a:lstStyle/>
          <a:p>
            <a:endParaRPr lang="en-US"/>
          </a:p>
        </p:txBody>
      </p:sp>
      <p:sp>
        <p:nvSpPr>
          <p:cNvPr id="57347" name="Rectangle 3"/>
          <p:cNvSpPr>
            <a:spLocks noChangeArrowheads="1"/>
          </p:cNvSpPr>
          <p:nvPr/>
        </p:nvSpPr>
        <p:spPr bwMode="auto">
          <a:xfrm>
            <a:off x="-3175" y="0"/>
            <a:ext cx="2957513" cy="457200"/>
          </a:xfrm>
          <a:prstGeom prst="rect">
            <a:avLst/>
          </a:prstGeom>
          <a:noFill/>
          <a:ln w="9525">
            <a:noFill/>
            <a:miter lim="800000"/>
            <a:headEnd/>
            <a:tailEnd/>
          </a:ln>
        </p:spPr>
        <p:txBody>
          <a:bodyPr wrap="none" anchor="ctr"/>
          <a:lstStyle/>
          <a:p>
            <a:endParaRPr lang="en-US"/>
          </a:p>
        </p:txBody>
      </p:sp>
      <p:sp>
        <p:nvSpPr>
          <p:cNvPr id="57348" name="Rectangle 4"/>
          <p:cNvSpPr>
            <a:spLocks noGrp="1" noChangeArrowheads="1"/>
          </p:cNvSpPr>
          <p:nvPr>
            <p:ph type="body" idx="1"/>
          </p:nvPr>
        </p:nvSpPr>
        <p:spPr>
          <a:noFill/>
          <a:ln/>
        </p:spPr>
        <p:txBody>
          <a:bodyPr/>
          <a:lstStyle/>
          <a:p>
            <a:pPr>
              <a:tabLst/>
            </a:pPr>
            <a:endParaRPr lang="en-US" dirty="0">
              <a:latin typeface="Arial" charset="0"/>
            </a:endParaRPr>
          </a:p>
        </p:txBody>
      </p:sp>
      <p:sp>
        <p:nvSpPr>
          <p:cNvPr id="57349" name="Rectangle 5"/>
          <p:cNvSpPr>
            <a:spLocks noGrp="1" noRot="1" noChangeAspect="1" noChangeArrowheads="1" noTextEdit="1"/>
          </p:cNvSpPr>
          <p:nvPr>
            <p:ph type="sldImg"/>
          </p:nvPr>
        </p:nvSpPr>
        <p:spPr>
          <a:xfrm>
            <a:off x="469900" y="155575"/>
            <a:ext cx="5872163" cy="4403725"/>
          </a:xfrm>
          <a:ln cap="flat"/>
        </p:spPr>
      </p:sp>
      <p:sp>
        <p:nvSpPr>
          <p:cNvPr id="57350" name="Rectangle 6"/>
          <p:cNvSpPr>
            <a:spLocks noChangeArrowheads="1"/>
          </p:cNvSpPr>
          <p:nvPr/>
        </p:nvSpPr>
        <p:spPr bwMode="auto">
          <a:xfrm>
            <a:off x="455613" y="4746625"/>
            <a:ext cx="5995987" cy="3751263"/>
          </a:xfrm>
          <a:prstGeom prst="rect">
            <a:avLst/>
          </a:prstGeom>
          <a:noFill/>
          <a:ln w="9525">
            <a:noFill/>
            <a:miter lim="800000"/>
            <a:headEnd/>
            <a:tailEnd/>
          </a:ln>
        </p:spPr>
        <p:txBody>
          <a:bodyPr lIns="92075" tIns="46038" rIns="92075" bIns="46038"/>
          <a:lstStyle/>
          <a:p>
            <a:pPr algn="l" defTabSz="403225">
              <a:lnSpc>
                <a:spcPct val="100000"/>
              </a:lnSpc>
              <a:spcBef>
                <a:spcPct val="30000"/>
              </a:spcBef>
            </a:pPr>
            <a:r>
              <a:rPr lang="en-US" sz="1100">
                <a:solidFill>
                  <a:schemeClr val="tx1"/>
                </a:solidFill>
                <a:latin typeface="Arial" charset="0"/>
              </a:rPr>
              <a:t>Illegal Queries Using Group Functions (continued)</a:t>
            </a:r>
          </a:p>
          <a:p>
            <a:pPr marL="114300" lvl="1" algn="l" defTabSz="403225">
              <a:lnSpc>
                <a:spcPct val="100000"/>
              </a:lnSpc>
              <a:spcBef>
                <a:spcPct val="30000"/>
              </a:spcBef>
            </a:pPr>
            <a:r>
              <a:rPr lang="en-US" sz="1100" b="0">
                <a:solidFill>
                  <a:schemeClr val="tx1"/>
                </a:solidFill>
                <a:latin typeface="Times New Roman" pitchFamily="18" charset="0"/>
              </a:rPr>
              <a:t>The WHERE clause cannot be used to restrict groups. The SELECT statement on the slide results in an error because it uses the WHERE clause to restrict the display of average salaries of those departments that have an average salary greater than $2000.</a:t>
            </a:r>
          </a:p>
          <a:p>
            <a:pPr marL="114300" lvl="1" algn="l" defTabSz="403225">
              <a:lnSpc>
                <a:spcPct val="100000"/>
              </a:lnSpc>
              <a:spcBef>
                <a:spcPct val="30000"/>
              </a:spcBef>
            </a:pPr>
            <a:r>
              <a:rPr lang="en-US" sz="1100" b="0">
                <a:solidFill>
                  <a:schemeClr val="tx1"/>
                </a:solidFill>
                <a:latin typeface="Times New Roman" pitchFamily="18" charset="0"/>
              </a:rPr>
              <a:t>You can correct the slide error by using the HAVING clause to restrict groups. </a:t>
            </a:r>
          </a:p>
          <a:p>
            <a:pPr marL="114300" lvl="1" algn="l" defTabSz="403225">
              <a:lnSpc>
                <a:spcPct val="100000"/>
              </a:lnSpc>
              <a:spcBef>
                <a:spcPct val="30000"/>
              </a:spcBef>
            </a:pPr>
            <a:endParaRPr lang="en-US" sz="1100" b="0">
              <a:solidFill>
                <a:schemeClr val="tx1"/>
              </a:solidFill>
              <a:latin typeface="Times New Roman" pitchFamily="18" charset="0"/>
            </a:endParaRPr>
          </a:p>
          <a:p>
            <a:pPr algn="l" defTabSz="403225">
              <a:lnSpc>
                <a:spcPct val="100000"/>
              </a:lnSpc>
              <a:spcBef>
                <a:spcPct val="30000"/>
              </a:spcBef>
            </a:pPr>
            <a:endParaRPr lang="en-US" sz="1100" b="0">
              <a:solidFill>
                <a:schemeClr val="tx1"/>
              </a:solidFill>
              <a:latin typeface="Times New Roman" pitchFamily="18" charset="0"/>
            </a:endParaRPr>
          </a:p>
        </p:txBody>
      </p:sp>
      <p:sp>
        <p:nvSpPr>
          <p:cNvPr id="57351" name="Rectangle 7"/>
          <p:cNvSpPr>
            <a:spLocks noChangeArrowheads="1"/>
          </p:cNvSpPr>
          <p:nvPr/>
        </p:nvSpPr>
        <p:spPr bwMode="auto">
          <a:xfrm>
            <a:off x="677863" y="5781675"/>
            <a:ext cx="5529262" cy="725488"/>
          </a:xfrm>
          <a:prstGeom prst="rect">
            <a:avLst/>
          </a:prstGeom>
          <a:noFill/>
          <a:ln w="12700">
            <a:solidFill>
              <a:schemeClr val="tx1"/>
            </a:solidFill>
            <a:miter lim="800000"/>
            <a:headEnd/>
            <a:tailEnd/>
          </a:ln>
        </p:spPr>
        <p:txBody>
          <a:bodyPr wrap="none" anchor="ctr"/>
          <a:lstStyle/>
          <a:p>
            <a:endParaRPr lang="en-US"/>
          </a:p>
        </p:txBody>
      </p:sp>
      <p:sp>
        <p:nvSpPr>
          <p:cNvPr id="57352" name="Rectangle 8"/>
          <p:cNvSpPr>
            <a:spLocks noChangeArrowheads="1"/>
          </p:cNvSpPr>
          <p:nvPr/>
        </p:nvSpPr>
        <p:spPr bwMode="auto">
          <a:xfrm>
            <a:off x="239713" y="5783263"/>
            <a:ext cx="3636962"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AVG(sal) &gt; 2000;</a:t>
            </a:r>
          </a:p>
        </p:txBody>
      </p:sp>
      <p:grpSp>
        <p:nvGrpSpPr>
          <p:cNvPr id="2" name="Group 11"/>
          <p:cNvGrpSpPr>
            <a:grpSpLocks/>
          </p:cNvGrpSpPr>
          <p:nvPr/>
        </p:nvGrpSpPr>
        <p:grpSpPr bwMode="auto">
          <a:xfrm>
            <a:off x="265113" y="6621463"/>
            <a:ext cx="5942012" cy="765175"/>
            <a:chOff x="167" y="4171"/>
            <a:chExt cx="3743" cy="482"/>
          </a:xfrm>
        </p:grpSpPr>
        <p:sp>
          <p:nvSpPr>
            <p:cNvPr id="57354" name="Rectangle 9"/>
            <p:cNvSpPr>
              <a:spLocks noChangeArrowheads="1"/>
            </p:cNvSpPr>
            <p:nvPr/>
          </p:nvSpPr>
          <p:spPr bwMode="auto">
            <a:xfrm>
              <a:off x="427" y="4171"/>
              <a:ext cx="3483" cy="458"/>
            </a:xfrm>
            <a:prstGeom prst="rect">
              <a:avLst/>
            </a:prstGeom>
            <a:noFill/>
            <a:ln w="12700">
              <a:solidFill>
                <a:schemeClr val="tx1"/>
              </a:solidFill>
              <a:miter lim="800000"/>
              <a:headEnd/>
              <a:tailEnd/>
            </a:ln>
          </p:spPr>
          <p:txBody>
            <a:bodyPr wrap="none" anchor="ctr"/>
            <a:lstStyle/>
            <a:p>
              <a:endParaRPr lang="en-US"/>
            </a:p>
          </p:txBody>
        </p:sp>
        <p:sp>
          <p:nvSpPr>
            <p:cNvPr id="57355" name="Rectangle 10"/>
            <p:cNvSpPr>
              <a:spLocks noChangeArrowheads="1"/>
            </p:cNvSpPr>
            <p:nvPr/>
          </p:nvSpPr>
          <p:spPr bwMode="auto">
            <a:xfrm>
              <a:off x="167" y="4173"/>
              <a:ext cx="2291"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41325" y="169863"/>
            <a:ext cx="5927725" cy="4445000"/>
          </a:xfrm>
          <a:ln cap="flat"/>
        </p:spPr>
      </p:sp>
      <p:sp>
        <p:nvSpPr>
          <p:cNvPr id="58371" name="Rectangle 3"/>
          <p:cNvSpPr>
            <a:spLocks noGrp="1" noChangeArrowheads="1"/>
          </p:cNvSpPr>
          <p:nvPr>
            <p:ph type="body" idx="1"/>
          </p:nvPr>
        </p:nvSpPr>
        <p:spPr>
          <a:xfrm>
            <a:off x="452438" y="4762500"/>
            <a:ext cx="5988050" cy="3795713"/>
          </a:xfrm>
          <a:noFill/>
          <a:ln/>
        </p:spPr>
        <p:txBody>
          <a:bodyPr/>
          <a:lstStyle/>
          <a:p>
            <a:pPr defTabSz="396875">
              <a:tabLst>
                <a:tab pos="452438" algn="l"/>
              </a:tabLst>
            </a:pPr>
            <a:endParaRPr lang="en-US" dirty="0"/>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69900" y="155575"/>
            <a:ext cx="5872163" cy="4403725"/>
          </a:xfrm>
          <a:ln cap="flat"/>
        </p:spPr>
      </p:sp>
      <p:sp>
        <p:nvSpPr>
          <p:cNvPr id="59395" name="Rectangle 3"/>
          <p:cNvSpPr>
            <a:spLocks noGrp="1" noChangeArrowheads="1"/>
          </p:cNvSpPr>
          <p:nvPr>
            <p:ph type="body" idx="1"/>
          </p:nvPr>
        </p:nvSpPr>
        <p:spPr>
          <a:noFill/>
          <a:ln/>
        </p:spPr>
        <p:txBody>
          <a:bodyPr/>
          <a:lstStyle/>
          <a:p>
            <a:endParaRPr lang="en-US" b="0" dirty="0">
              <a:latin typeface="Times New Roman" pitchFamily="18" charset="0"/>
            </a:endParaRPr>
          </a:p>
        </p:txBody>
      </p:sp>
      <p:grpSp>
        <p:nvGrpSpPr>
          <p:cNvPr id="2" name="Group 9"/>
          <p:cNvGrpSpPr>
            <a:grpSpLocks/>
          </p:cNvGrpSpPr>
          <p:nvPr/>
        </p:nvGrpSpPr>
        <p:grpSpPr bwMode="auto">
          <a:xfrm>
            <a:off x="201613" y="6935788"/>
            <a:ext cx="282575" cy="292100"/>
            <a:chOff x="127" y="4369"/>
            <a:chExt cx="178" cy="184"/>
          </a:xfrm>
        </p:grpSpPr>
        <p:sp>
          <p:nvSpPr>
            <p:cNvPr id="59397" name="Freeform 4"/>
            <p:cNvSpPr>
              <a:spLocks/>
            </p:cNvSpPr>
            <p:nvPr/>
          </p:nvSpPr>
          <p:spPr bwMode="auto">
            <a:xfrm>
              <a:off x="127" y="4369"/>
              <a:ext cx="178" cy="184"/>
            </a:xfrm>
            <a:custGeom>
              <a:avLst/>
              <a:gdLst>
                <a:gd name="T0" fmla="*/ 177 w 178"/>
                <a:gd name="T1" fmla="*/ 183 h 184"/>
                <a:gd name="T2" fmla="*/ 177 w 178"/>
                <a:gd name="T3" fmla="*/ 0 h 184"/>
                <a:gd name="T4" fmla="*/ 0 w 178"/>
                <a:gd name="T5" fmla="*/ 0 h 184"/>
                <a:gd name="T6" fmla="*/ 0 w 178"/>
                <a:gd name="T7" fmla="*/ 183 h 184"/>
                <a:gd name="T8" fmla="*/ 177 w 178"/>
                <a:gd name="T9" fmla="*/ 183 h 184"/>
                <a:gd name="T10" fmla="*/ 0 60000 65536"/>
                <a:gd name="T11" fmla="*/ 0 60000 65536"/>
                <a:gd name="T12" fmla="*/ 0 60000 65536"/>
                <a:gd name="T13" fmla="*/ 0 60000 65536"/>
                <a:gd name="T14" fmla="*/ 0 60000 65536"/>
                <a:gd name="T15" fmla="*/ 0 w 178"/>
                <a:gd name="T16" fmla="*/ 0 h 184"/>
                <a:gd name="T17" fmla="*/ 178 w 178"/>
                <a:gd name="T18" fmla="*/ 184 h 184"/>
              </a:gdLst>
              <a:ahLst/>
              <a:cxnLst>
                <a:cxn ang="T10">
                  <a:pos x="T0" y="T1"/>
                </a:cxn>
                <a:cxn ang="T11">
                  <a:pos x="T2" y="T3"/>
                </a:cxn>
                <a:cxn ang="T12">
                  <a:pos x="T4" y="T5"/>
                </a:cxn>
                <a:cxn ang="T13">
                  <a:pos x="T6" y="T7"/>
                </a:cxn>
                <a:cxn ang="T14">
                  <a:pos x="T8" y="T9"/>
                </a:cxn>
              </a:cxnLst>
              <a:rect l="T15" t="T16" r="T17" b="T18"/>
              <a:pathLst>
                <a:path w="178" h="184">
                  <a:moveTo>
                    <a:pt x="177" y="183"/>
                  </a:moveTo>
                  <a:lnTo>
                    <a:pt x="177" y="0"/>
                  </a:lnTo>
                  <a:lnTo>
                    <a:pt x="0" y="0"/>
                  </a:lnTo>
                  <a:lnTo>
                    <a:pt x="0" y="183"/>
                  </a:lnTo>
                  <a:lnTo>
                    <a:pt x="177" y="183"/>
                  </a:lnTo>
                </a:path>
              </a:pathLst>
            </a:custGeom>
            <a:solidFill>
              <a:srgbClr val="000000"/>
            </a:solidFill>
            <a:ln w="9525" cap="rnd">
              <a:noFill/>
              <a:round/>
              <a:headEnd/>
              <a:tailEnd/>
            </a:ln>
          </p:spPr>
          <p:txBody>
            <a:bodyPr/>
            <a:lstStyle/>
            <a:p>
              <a:endParaRPr lang="en-US"/>
            </a:p>
          </p:txBody>
        </p:sp>
        <p:sp>
          <p:nvSpPr>
            <p:cNvPr id="59398" name="Freeform 5"/>
            <p:cNvSpPr>
              <a:spLocks/>
            </p:cNvSpPr>
            <p:nvPr/>
          </p:nvSpPr>
          <p:spPr bwMode="auto">
            <a:xfrm>
              <a:off x="137" y="4377"/>
              <a:ext cx="162" cy="164"/>
            </a:xfrm>
            <a:custGeom>
              <a:avLst/>
              <a:gdLst>
                <a:gd name="T0" fmla="*/ 82 w 162"/>
                <a:gd name="T1" fmla="*/ 0 h 164"/>
                <a:gd name="T2" fmla="*/ 0 w 162"/>
                <a:gd name="T3" fmla="*/ 163 h 164"/>
                <a:gd name="T4" fmla="*/ 161 w 162"/>
                <a:gd name="T5" fmla="*/ 163 h 164"/>
                <a:gd name="T6" fmla="*/ 82 w 162"/>
                <a:gd name="T7" fmla="*/ 0 h 164"/>
                <a:gd name="T8" fmla="*/ 0 60000 65536"/>
                <a:gd name="T9" fmla="*/ 0 60000 65536"/>
                <a:gd name="T10" fmla="*/ 0 60000 65536"/>
                <a:gd name="T11" fmla="*/ 0 60000 65536"/>
                <a:gd name="T12" fmla="*/ 0 w 162"/>
                <a:gd name="T13" fmla="*/ 0 h 164"/>
                <a:gd name="T14" fmla="*/ 162 w 162"/>
                <a:gd name="T15" fmla="*/ 164 h 164"/>
              </a:gdLst>
              <a:ahLst/>
              <a:cxnLst>
                <a:cxn ang="T8">
                  <a:pos x="T0" y="T1"/>
                </a:cxn>
                <a:cxn ang="T9">
                  <a:pos x="T2" y="T3"/>
                </a:cxn>
                <a:cxn ang="T10">
                  <a:pos x="T4" y="T5"/>
                </a:cxn>
                <a:cxn ang="T11">
                  <a:pos x="T6" y="T7"/>
                </a:cxn>
              </a:cxnLst>
              <a:rect l="T12" t="T13" r="T14" b="T15"/>
              <a:pathLst>
                <a:path w="162" h="164">
                  <a:moveTo>
                    <a:pt x="82" y="0"/>
                  </a:moveTo>
                  <a:lnTo>
                    <a:pt x="0" y="163"/>
                  </a:lnTo>
                  <a:lnTo>
                    <a:pt x="161" y="163"/>
                  </a:lnTo>
                  <a:lnTo>
                    <a:pt x="82" y="0"/>
                  </a:lnTo>
                </a:path>
              </a:pathLst>
            </a:custGeom>
            <a:solidFill>
              <a:srgbClr val="FFFFFF"/>
            </a:solidFill>
            <a:ln w="9525" cap="rnd">
              <a:noFill/>
              <a:round/>
              <a:headEnd/>
              <a:tailEnd/>
            </a:ln>
          </p:spPr>
          <p:txBody>
            <a:bodyPr/>
            <a:lstStyle/>
            <a:p>
              <a:endParaRPr lang="en-US"/>
            </a:p>
          </p:txBody>
        </p:sp>
        <p:sp>
          <p:nvSpPr>
            <p:cNvPr id="59399" name="Freeform 6"/>
            <p:cNvSpPr>
              <a:spLocks/>
            </p:cNvSpPr>
            <p:nvPr/>
          </p:nvSpPr>
          <p:spPr bwMode="auto">
            <a:xfrm>
              <a:off x="156" y="4395"/>
              <a:ext cx="132" cy="134"/>
            </a:xfrm>
            <a:custGeom>
              <a:avLst/>
              <a:gdLst>
                <a:gd name="T0" fmla="*/ 64 w 132"/>
                <a:gd name="T1" fmla="*/ 0 h 134"/>
                <a:gd name="T2" fmla="*/ 0 w 132"/>
                <a:gd name="T3" fmla="*/ 133 h 134"/>
                <a:gd name="T4" fmla="*/ 131 w 132"/>
                <a:gd name="T5" fmla="*/ 133 h 134"/>
                <a:gd name="T6" fmla="*/ 64 w 132"/>
                <a:gd name="T7" fmla="*/ 0 h 134"/>
                <a:gd name="T8" fmla="*/ 0 60000 65536"/>
                <a:gd name="T9" fmla="*/ 0 60000 65536"/>
                <a:gd name="T10" fmla="*/ 0 60000 65536"/>
                <a:gd name="T11" fmla="*/ 0 60000 65536"/>
                <a:gd name="T12" fmla="*/ 0 w 132"/>
                <a:gd name="T13" fmla="*/ 0 h 134"/>
                <a:gd name="T14" fmla="*/ 132 w 132"/>
                <a:gd name="T15" fmla="*/ 134 h 134"/>
              </a:gdLst>
              <a:ahLst/>
              <a:cxnLst>
                <a:cxn ang="T8">
                  <a:pos x="T0" y="T1"/>
                </a:cxn>
                <a:cxn ang="T9">
                  <a:pos x="T2" y="T3"/>
                </a:cxn>
                <a:cxn ang="T10">
                  <a:pos x="T4" y="T5"/>
                </a:cxn>
                <a:cxn ang="T11">
                  <a:pos x="T6" y="T7"/>
                </a:cxn>
              </a:cxnLst>
              <a:rect l="T12" t="T13" r="T14" b="T15"/>
              <a:pathLst>
                <a:path w="132" h="134">
                  <a:moveTo>
                    <a:pt x="64" y="0"/>
                  </a:moveTo>
                  <a:lnTo>
                    <a:pt x="0" y="133"/>
                  </a:lnTo>
                  <a:lnTo>
                    <a:pt x="131" y="133"/>
                  </a:lnTo>
                  <a:lnTo>
                    <a:pt x="64" y="0"/>
                  </a:lnTo>
                </a:path>
              </a:pathLst>
            </a:custGeom>
            <a:solidFill>
              <a:srgbClr val="000000"/>
            </a:solidFill>
            <a:ln w="9525" cap="rnd">
              <a:noFill/>
              <a:round/>
              <a:headEnd/>
              <a:tailEnd/>
            </a:ln>
          </p:spPr>
          <p:txBody>
            <a:bodyPr/>
            <a:lstStyle/>
            <a:p>
              <a:endParaRPr lang="en-US"/>
            </a:p>
          </p:txBody>
        </p:sp>
        <p:sp>
          <p:nvSpPr>
            <p:cNvPr id="59400" name="Freeform 7"/>
            <p:cNvSpPr>
              <a:spLocks/>
            </p:cNvSpPr>
            <p:nvPr/>
          </p:nvSpPr>
          <p:spPr bwMode="auto">
            <a:xfrm>
              <a:off x="212" y="4507"/>
              <a:ext cx="19" cy="19"/>
            </a:xfrm>
            <a:custGeom>
              <a:avLst/>
              <a:gdLst>
                <a:gd name="T0" fmla="*/ 9 w 19"/>
                <a:gd name="T1" fmla="*/ 18 h 19"/>
                <a:gd name="T2" fmla="*/ 10 w 19"/>
                <a:gd name="T3" fmla="*/ 16 h 19"/>
                <a:gd name="T4" fmla="*/ 12 w 19"/>
                <a:gd name="T5" fmla="*/ 16 h 19"/>
                <a:gd name="T6" fmla="*/ 14 w 19"/>
                <a:gd name="T7" fmla="*/ 15 h 19"/>
                <a:gd name="T8" fmla="*/ 15 w 19"/>
                <a:gd name="T9" fmla="*/ 14 h 19"/>
                <a:gd name="T10" fmla="*/ 16 w 19"/>
                <a:gd name="T11" fmla="*/ 13 h 19"/>
                <a:gd name="T12" fmla="*/ 17 w 19"/>
                <a:gd name="T13" fmla="*/ 11 h 19"/>
                <a:gd name="T14" fmla="*/ 17 w 19"/>
                <a:gd name="T15" fmla="*/ 10 h 19"/>
                <a:gd name="T16" fmla="*/ 18 w 19"/>
                <a:gd name="T17" fmla="*/ 8 h 19"/>
                <a:gd name="T18" fmla="*/ 17 w 19"/>
                <a:gd name="T19" fmla="*/ 6 h 19"/>
                <a:gd name="T20" fmla="*/ 17 w 19"/>
                <a:gd name="T21" fmla="*/ 5 h 19"/>
                <a:gd name="T22" fmla="*/ 16 w 19"/>
                <a:gd name="T23" fmla="*/ 3 h 19"/>
                <a:gd name="T24" fmla="*/ 15 w 19"/>
                <a:gd name="T25" fmla="*/ 2 h 19"/>
                <a:gd name="T26" fmla="*/ 14 w 19"/>
                <a:gd name="T27" fmla="*/ 1 h 19"/>
                <a:gd name="T28" fmla="*/ 12 w 19"/>
                <a:gd name="T29" fmla="*/ 0 h 19"/>
                <a:gd name="T30" fmla="*/ 10 w 19"/>
                <a:gd name="T31" fmla="*/ 0 h 19"/>
                <a:gd name="T32" fmla="*/ 9 w 19"/>
                <a:gd name="T33" fmla="*/ 0 h 19"/>
                <a:gd name="T34" fmla="*/ 7 w 19"/>
                <a:gd name="T35" fmla="*/ 0 h 19"/>
                <a:gd name="T36" fmla="*/ 5 w 19"/>
                <a:gd name="T37" fmla="*/ 0 h 19"/>
                <a:gd name="T38" fmla="*/ 4 w 19"/>
                <a:gd name="T39" fmla="*/ 1 h 19"/>
                <a:gd name="T40" fmla="*/ 2 w 19"/>
                <a:gd name="T41" fmla="*/ 2 h 19"/>
                <a:gd name="T42" fmla="*/ 1 w 19"/>
                <a:gd name="T43" fmla="*/ 3 h 19"/>
                <a:gd name="T44" fmla="*/ 1 w 19"/>
                <a:gd name="T45" fmla="*/ 5 h 19"/>
                <a:gd name="T46" fmla="*/ 0 w 19"/>
                <a:gd name="T47" fmla="*/ 6 h 19"/>
                <a:gd name="T48" fmla="*/ 0 w 19"/>
                <a:gd name="T49" fmla="*/ 8 h 19"/>
                <a:gd name="T50" fmla="*/ 0 w 19"/>
                <a:gd name="T51" fmla="*/ 10 h 19"/>
                <a:gd name="T52" fmla="*/ 1 w 19"/>
                <a:gd name="T53" fmla="*/ 11 h 19"/>
                <a:gd name="T54" fmla="*/ 1 w 19"/>
                <a:gd name="T55" fmla="*/ 13 h 19"/>
                <a:gd name="T56" fmla="*/ 2 w 19"/>
                <a:gd name="T57" fmla="*/ 14 h 19"/>
                <a:gd name="T58" fmla="*/ 4 w 19"/>
                <a:gd name="T59" fmla="*/ 15 h 19"/>
                <a:gd name="T60" fmla="*/ 5 w 19"/>
                <a:gd name="T61" fmla="*/ 16 h 19"/>
                <a:gd name="T62" fmla="*/ 7 w 19"/>
                <a:gd name="T63" fmla="*/ 16 h 19"/>
                <a:gd name="T64" fmla="*/ 9 w 19"/>
                <a:gd name="T65" fmla="*/ 18 h 1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9"/>
                <a:gd name="T100" fmla="*/ 0 h 19"/>
                <a:gd name="T101" fmla="*/ 19 w 19"/>
                <a:gd name="T102" fmla="*/ 19 h 19"/>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9" h="19">
                  <a:moveTo>
                    <a:pt x="9" y="18"/>
                  </a:moveTo>
                  <a:lnTo>
                    <a:pt x="10" y="16"/>
                  </a:lnTo>
                  <a:lnTo>
                    <a:pt x="12" y="16"/>
                  </a:lnTo>
                  <a:lnTo>
                    <a:pt x="14" y="15"/>
                  </a:lnTo>
                  <a:lnTo>
                    <a:pt x="15" y="14"/>
                  </a:lnTo>
                  <a:lnTo>
                    <a:pt x="16" y="13"/>
                  </a:lnTo>
                  <a:lnTo>
                    <a:pt x="17" y="11"/>
                  </a:lnTo>
                  <a:lnTo>
                    <a:pt x="17" y="10"/>
                  </a:lnTo>
                  <a:lnTo>
                    <a:pt x="18" y="8"/>
                  </a:lnTo>
                  <a:lnTo>
                    <a:pt x="17" y="6"/>
                  </a:lnTo>
                  <a:lnTo>
                    <a:pt x="17" y="5"/>
                  </a:lnTo>
                  <a:lnTo>
                    <a:pt x="16" y="3"/>
                  </a:lnTo>
                  <a:lnTo>
                    <a:pt x="15" y="2"/>
                  </a:lnTo>
                  <a:lnTo>
                    <a:pt x="14" y="1"/>
                  </a:lnTo>
                  <a:lnTo>
                    <a:pt x="12" y="0"/>
                  </a:lnTo>
                  <a:lnTo>
                    <a:pt x="10" y="0"/>
                  </a:lnTo>
                  <a:lnTo>
                    <a:pt x="9" y="0"/>
                  </a:lnTo>
                  <a:lnTo>
                    <a:pt x="7" y="0"/>
                  </a:lnTo>
                  <a:lnTo>
                    <a:pt x="5" y="0"/>
                  </a:lnTo>
                  <a:lnTo>
                    <a:pt x="4" y="1"/>
                  </a:lnTo>
                  <a:lnTo>
                    <a:pt x="2" y="2"/>
                  </a:lnTo>
                  <a:lnTo>
                    <a:pt x="1" y="3"/>
                  </a:lnTo>
                  <a:lnTo>
                    <a:pt x="1" y="5"/>
                  </a:lnTo>
                  <a:lnTo>
                    <a:pt x="0" y="6"/>
                  </a:lnTo>
                  <a:lnTo>
                    <a:pt x="0" y="8"/>
                  </a:lnTo>
                  <a:lnTo>
                    <a:pt x="0" y="10"/>
                  </a:lnTo>
                  <a:lnTo>
                    <a:pt x="1" y="11"/>
                  </a:lnTo>
                  <a:lnTo>
                    <a:pt x="1" y="13"/>
                  </a:lnTo>
                  <a:lnTo>
                    <a:pt x="2" y="14"/>
                  </a:lnTo>
                  <a:lnTo>
                    <a:pt x="4" y="15"/>
                  </a:lnTo>
                  <a:lnTo>
                    <a:pt x="5" y="16"/>
                  </a:lnTo>
                  <a:lnTo>
                    <a:pt x="7" y="16"/>
                  </a:lnTo>
                  <a:lnTo>
                    <a:pt x="9" y="18"/>
                  </a:lnTo>
                </a:path>
              </a:pathLst>
            </a:custGeom>
            <a:solidFill>
              <a:srgbClr val="FFFFFF"/>
            </a:solidFill>
            <a:ln w="9525" cap="rnd">
              <a:noFill/>
              <a:round/>
              <a:headEnd/>
              <a:tailEnd/>
            </a:ln>
          </p:spPr>
          <p:txBody>
            <a:bodyPr/>
            <a:lstStyle/>
            <a:p>
              <a:endParaRPr lang="en-US"/>
            </a:p>
          </p:txBody>
        </p:sp>
        <p:sp>
          <p:nvSpPr>
            <p:cNvPr id="59401" name="Freeform 8"/>
            <p:cNvSpPr>
              <a:spLocks/>
            </p:cNvSpPr>
            <p:nvPr/>
          </p:nvSpPr>
          <p:spPr bwMode="auto">
            <a:xfrm>
              <a:off x="212" y="4424"/>
              <a:ext cx="18" cy="80"/>
            </a:xfrm>
            <a:custGeom>
              <a:avLst/>
              <a:gdLst>
                <a:gd name="T0" fmla="*/ 9 w 18"/>
                <a:gd name="T1" fmla="*/ 0 h 80"/>
                <a:gd name="T2" fmla="*/ 10 w 18"/>
                <a:gd name="T3" fmla="*/ 0 h 80"/>
                <a:gd name="T4" fmla="*/ 12 w 18"/>
                <a:gd name="T5" fmla="*/ 0 h 80"/>
                <a:gd name="T6" fmla="*/ 14 w 18"/>
                <a:gd name="T7" fmla="*/ 2 h 80"/>
                <a:gd name="T8" fmla="*/ 16 w 18"/>
                <a:gd name="T9" fmla="*/ 7 h 80"/>
                <a:gd name="T10" fmla="*/ 17 w 18"/>
                <a:gd name="T11" fmla="*/ 15 h 80"/>
                <a:gd name="T12" fmla="*/ 17 w 18"/>
                <a:gd name="T13" fmla="*/ 29 h 80"/>
                <a:gd name="T14" fmla="*/ 14 w 18"/>
                <a:gd name="T15" fmla="*/ 50 h 80"/>
                <a:gd name="T16" fmla="*/ 9 w 18"/>
                <a:gd name="T17" fmla="*/ 79 h 80"/>
                <a:gd name="T18" fmla="*/ 4 w 18"/>
                <a:gd name="T19" fmla="*/ 63 h 80"/>
                <a:gd name="T20" fmla="*/ 1 w 18"/>
                <a:gd name="T21" fmla="*/ 48 h 80"/>
                <a:gd name="T22" fmla="*/ 0 w 18"/>
                <a:gd name="T23" fmla="*/ 34 h 80"/>
                <a:gd name="T24" fmla="*/ 0 w 18"/>
                <a:gd name="T25" fmla="*/ 22 h 80"/>
                <a:gd name="T26" fmla="*/ 0 w 18"/>
                <a:gd name="T27" fmla="*/ 11 h 80"/>
                <a:gd name="T28" fmla="*/ 3 w 18"/>
                <a:gd name="T29" fmla="*/ 4 h 80"/>
                <a:gd name="T30" fmla="*/ 6 w 18"/>
                <a:gd name="T31" fmla="*/ 0 h 80"/>
                <a:gd name="T32" fmla="*/ 9 w 18"/>
                <a:gd name="T33" fmla="*/ 0 h 80"/>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8"/>
                <a:gd name="T52" fmla="*/ 0 h 80"/>
                <a:gd name="T53" fmla="*/ 18 w 18"/>
                <a:gd name="T54" fmla="*/ 80 h 80"/>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8" h="80">
                  <a:moveTo>
                    <a:pt x="9" y="0"/>
                  </a:moveTo>
                  <a:lnTo>
                    <a:pt x="10" y="0"/>
                  </a:lnTo>
                  <a:lnTo>
                    <a:pt x="12" y="0"/>
                  </a:lnTo>
                  <a:lnTo>
                    <a:pt x="14" y="2"/>
                  </a:lnTo>
                  <a:lnTo>
                    <a:pt x="16" y="7"/>
                  </a:lnTo>
                  <a:lnTo>
                    <a:pt x="17" y="15"/>
                  </a:lnTo>
                  <a:lnTo>
                    <a:pt x="17" y="29"/>
                  </a:lnTo>
                  <a:lnTo>
                    <a:pt x="14" y="50"/>
                  </a:lnTo>
                  <a:lnTo>
                    <a:pt x="9" y="79"/>
                  </a:lnTo>
                  <a:lnTo>
                    <a:pt x="4" y="63"/>
                  </a:lnTo>
                  <a:lnTo>
                    <a:pt x="1" y="48"/>
                  </a:lnTo>
                  <a:lnTo>
                    <a:pt x="0" y="34"/>
                  </a:lnTo>
                  <a:lnTo>
                    <a:pt x="0" y="22"/>
                  </a:lnTo>
                  <a:lnTo>
                    <a:pt x="0" y="11"/>
                  </a:lnTo>
                  <a:lnTo>
                    <a:pt x="3" y="4"/>
                  </a:lnTo>
                  <a:lnTo>
                    <a:pt x="6" y="0"/>
                  </a:lnTo>
                  <a:lnTo>
                    <a:pt x="9" y="0"/>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0421" name="Rectangle 5"/>
          <p:cNvSpPr>
            <a:spLocks noGrp="1" noRot="1" noChangeAspect="1" noChangeArrowheads="1" noTextEdit="1"/>
          </p:cNvSpPr>
          <p:nvPr>
            <p:ph type="sldImg"/>
          </p:nvPr>
        </p:nvSpPr>
        <p:spPr>
          <a:xfrm>
            <a:off x="441325" y="169863"/>
            <a:ext cx="5927725" cy="4445000"/>
          </a:xfrm>
          <a:ln cap="flat"/>
        </p:spPr>
      </p:sp>
      <p:sp>
        <p:nvSpPr>
          <p:cNvPr id="60422" name="Rectangle 6"/>
          <p:cNvSpPr>
            <a:spLocks noChangeArrowheads="1"/>
          </p:cNvSpPr>
          <p:nvPr/>
        </p:nvSpPr>
        <p:spPr bwMode="auto">
          <a:xfrm>
            <a:off x="673100" y="6408738"/>
            <a:ext cx="5559425" cy="728662"/>
          </a:xfrm>
          <a:prstGeom prst="rect">
            <a:avLst/>
          </a:prstGeom>
          <a:noFill/>
          <a:ln w="12700">
            <a:solidFill>
              <a:schemeClr val="tx1"/>
            </a:solidFill>
            <a:miter lim="800000"/>
            <a:headEnd/>
            <a:tailEnd/>
          </a:ln>
        </p:spPr>
        <p:txBody>
          <a:bodyPr wrap="none" anchor="ctr"/>
          <a:lstStyle/>
          <a:p>
            <a:endParaRPr lang="en-US"/>
          </a:p>
        </p:txBody>
      </p:sp>
      <p:sp>
        <p:nvSpPr>
          <p:cNvPr id="60423" name="Rectangle 7"/>
          <p:cNvSpPr>
            <a:spLocks noChangeArrowheads="1"/>
          </p:cNvSpPr>
          <p:nvPr/>
        </p:nvSpPr>
        <p:spPr bwMode="auto">
          <a:xfrm>
            <a:off x="260350" y="6399213"/>
            <a:ext cx="3638550"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MAX(sal) &gt; 2900;</a:t>
            </a:r>
          </a:p>
        </p:txBody>
      </p:sp>
      <p:grpSp>
        <p:nvGrpSpPr>
          <p:cNvPr id="2" name="Group 10"/>
          <p:cNvGrpSpPr>
            <a:grpSpLocks/>
          </p:cNvGrpSpPr>
          <p:nvPr/>
        </p:nvGrpSpPr>
        <p:grpSpPr bwMode="auto">
          <a:xfrm>
            <a:off x="196850" y="7256463"/>
            <a:ext cx="6048375" cy="765175"/>
            <a:chOff x="124" y="4571"/>
            <a:chExt cx="3810" cy="482"/>
          </a:xfrm>
        </p:grpSpPr>
        <p:sp>
          <p:nvSpPr>
            <p:cNvPr id="60425" name="Rectangle 8"/>
            <p:cNvSpPr>
              <a:spLocks noChangeArrowheads="1"/>
            </p:cNvSpPr>
            <p:nvPr/>
          </p:nvSpPr>
          <p:spPr bwMode="auto">
            <a:xfrm>
              <a:off x="424" y="4571"/>
              <a:ext cx="3510" cy="459"/>
            </a:xfrm>
            <a:prstGeom prst="rect">
              <a:avLst/>
            </a:prstGeom>
            <a:noFill/>
            <a:ln w="12700">
              <a:solidFill>
                <a:schemeClr val="tx1"/>
              </a:solidFill>
              <a:miter lim="800000"/>
              <a:headEnd/>
              <a:tailEnd/>
            </a:ln>
          </p:spPr>
          <p:txBody>
            <a:bodyPr wrap="none" anchor="ctr"/>
            <a:lstStyle/>
            <a:p>
              <a:endParaRPr lang="en-US"/>
            </a:p>
          </p:txBody>
        </p:sp>
        <p:sp>
          <p:nvSpPr>
            <p:cNvPr id="60426" name="Rectangle 9"/>
            <p:cNvSpPr>
              <a:spLocks noChangeArrowheads="1"/>
            </p:cNvSpPr>
            <p:nvPr/>
          </p:nvSpPr>
          <p:spPr bwMode="auto">
            <a:xfrm>
              <a:off x="124" y="4573"/>
              <a:ext cx="2292"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1443"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1444"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1445" name="Rectangle 5"/>
          <p:cNvSpPr>
            <a:spLocks noGrp="1" noRot="1" noChangeAspect="1" noChangeArrowheads="1" noTextEdit="1"/>
          </p:cNvSpPr>
          <p:nvPr>
            <p:ph type="sldImg"/>
          </p:nvPr>
        </p:nvSpPr>
        <p:spPr>
          <a:xfrm>
            <a:off x="441325" y="169863"/>
            <a:ext cx="5927725" cy="4445000"/>
          </a:xfrm>
          <a:ln cap="flat"/>
        </p:spPr>
      </p:sp>
      <p:sp>
        <p:nvSpPr>
          <p:cNvPr id="61446" name="Rectangle 6"/>
          <p:cNvSpPr>
            <a:spLocks noChangeArrowheads="1"/>
          </p:cNvSpPr>
          <p:nvPr/>
        </p:nvSpPr>
        <p:spPr bwMode="auto">
          <a:xfrm>
            <a:off x="673100" y="6408738"/>
            <a:ext cx="5559425" cy="728662"/>
          </a:xfrm>
          <a:prstGeom prst="rect">
            <a:avLst/>
          </a:prstGeom>
          <a:noFill/>
          <a:ln w="12700">
            <a:solidFill>
              <a:schemeClr val="tx1"/>
            </a:solidFill>
            <a:miter lim="800000"/>
            <a:headEnd/>
            <a:tailEnd/>
          </a:ln>
        </p:spPr>
        <p:txBody>
          <a:bodyPr wrap="none" anchor="ctr"/>
          <a:lstStyle/>
          <a:p>
            <a:endParaRPr lang="en-US"/>
          </a:p>
        </p:txBody>
      </p:sp>
      <p:sp>
        <p:nvSpPr>
          <p:cNvPr id="61447" name="Rectangle 7"/>
          <p:cNvSpPr>
            <a:spLocks noChangeArrowheads="1"/>
          </p:cNvSpPr>
          <p:nvPr/>
        </p:nvSpPr>
        <p:spPr bwMode="auto">
          <a:xfrm>
            <a:off x="260350" y="6399213"/>
            <a:ext cx="3638550" cy="76200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a:solidFill>
                  <a:schemeClr val="tx1"/>
                </a:solidFill>
                <a:latin typeface="Courier New" pitchFamily="49" charset="0"/>
              </a:rPr>
              <a:t>SQL&gt; SELECT	deptno, AVG(sal)</a:t>
            </a:r>
          </a:p>
          <a:p>
            <a:pPr marL="444500" lvl="1" algn="l" defTabSz="869950">
              <a:lnSpc>
                <a:spcPct val="100000"/>
              </a:lnSpc>
              <a:spcBef>
                <a:spcPct val="0"/>
              </a:spcBef>
            </a:pPr>
            <a:r>
              <a:rPr lang="en-US" sz="1100">
                <a:solidFill>
                  <a:schemeClr val="tx1"/>
                </a:solidFill>
                <a:latin typeface="Courier New" pitchFamily="49" charset="0"/>
              </a:rPr>
              <a:t>  2  FROM	emp</a:t>
            </a:r>
          </a:p>
          <a:p>
            <a:pPr marL="444500" lvl="1" algn="l" defTabSz="869950">
              <a:lnSpc>
                <a:spcPct val="100000"/>
              </a:lnSpc>
              <a:spcBef>
                <a:spcPct val="0"/>
              </a:spcBef>
            </a:pPr>
            <a:r>
              <a:rPr lang="en-US" sz="1100">
                <a:solidFill>
                  <a:schemeClr val="tx1"/>
                </a:solidFill>
                <a:latin typeface="Courier New" pitchFamily="49" charset="0"/>
              </a:rPr>
              <a:t>  3  GROUP BY	deptno</a:t>
            </a:r>
          </a:p>
          <a:p>
            <a:pPr marL="444500" lvl="1" algn="l" defTabSz="869950">
              <a:lnSpc>
                <a:spcPct val="100000"/>
              </a:lnSpc>
              <a:spcBef>
                <a:spcPct val="0"/>
              </a:spcBef>
            </a:pPr>
            <a:r>
              <a:rPr lang="en-US" sz="1100">
                <a:solidFill>
                  <a:schemeClr val="tx1"/>
                </a:solidFill>
                <a:latin typeface="Courier New" pitchFamily="49" charset="0"/>
              </a:rPr>
              <a:t>  4	HAVING	MAX(sal) &gt; 2900;</a:t>
            </a:r>
          </a:p>
        </p:txBody>
      </p:sp>
      <p:grpSp>
        <p:nvGrpSpPr>
          <p:cNvPr id="2" name="Group 10"/>
          <p:cNvGrpSpPr>
            <a:grpSpLocks/>
          </p:cNvGrpSpPr>
          <p:nvPr/>
        </p:nvGrpSpPr>
        <p:grpSpPr bwMode="auto">
          <a:xfrm>
            <a:off x="196850" y="7256463"/>
            <a:ext cx="6048375" cy="765175"/>
            <a:chOff x="124" y="4571"/>
            <a:chExt cx="3810" cy="482"/>
          </a:xfrm>
        </p:grpSpPr>
        <p:sp>
          <p:nvSpPr>
            <p:cNvPr id="61449" name="Rectangle 8"/>
            <p:cNvSpPr>
              <a:spLocks noChangeArrowheads="1"/>
            </p:cNvSpPr>
            <p:nvPr/>
          </p:nvSpPr>
          <p:spPr bwMode="auto">
            <a:xfrm>
              <a:off x="424" y="4571"/>
              <a:ext cx="3510" cy="459"/>
            </a:xfrm>
            <a:prstGeom prst="rect">
              <a:avLst/>
            </a:prstGeom>
            <a:noFill/>
            <a:ln w="12700">
              <a:solidFill>
                <a:schemeClr val="tx1"/>
              </a:solidFill>
              <a:miter lim="800000"/>
              <a:headEnd/>
              <a:tailEnd/>
            </a:ln>
          </p:spPr>
          <p:txBody>
            <a:bodyPr wrap="none" anchor="ctr"/>
            <a:lstStyle/>
            <a:p>
              <a:endParaRPr lang="en-US"/>
            </a:p>
          </p:txBody>
        </p:sp>
        <p:sp>
          <p:nvSpPr>
            <p:cNvPr id="61450" name="Rectangle 9"/>
            <p:cNvSpPr>
              <a:spLocks noChangeArrowheads="1"/>
            </p:cNvSpPr>
            <p:nvPr/>
          </p:nvSpPr>
          <p:spPr bwMode="auto">
            <a:xfrm>
              <a:off x="124" y="4573"/>
              <a:ext cx="2292" cy="480"/>
            </a:xfrm>
            <a:prstGeom prst="rect">
              <a:avLst/>
            </a:prstGeom>
            <a:noFill/>
            <a:ln w="9525">
              <a:noFill/>
              <a:miter lim="800000"/>
              <a:headEnd/>
              <a:tailEnd/>
            </a:ln>
          </p:spPr>
          <p:txBody>
            <a:bodyPr lIns="90488" tIns="44450" rIns="90488" bIns="44450">
              <a:spAutoFit/>
            </a:bodyPr>
            <a:lstStyle/>
            <a:p>
              <a:pPr marL="444500" lvl="1" algn="l" defTabSz="869950">
                <a:lnSpc>
                  <a:spcPct val="100000"/>
                </a:lnSpc>
                <a:spcBef>
                  <a:spcPct val="0"/>
                </a:spcBef>
              </a:pPr>
              <a:r>
                <a:rPr lang="en-US" sz="1100" b="0">
                  <a:solidFill>
                    <a:schemeClr val="tx1"/>
                  </a:solidFill>
                  <a:latin typeface="Courier New" pitchFamily="49" charset="0"/>
                </a:rPr>
                <a:t>   DEPTNO  AVG(SAL)</a:t>
              </a:r>
            </a:p>
            <a:p>
              <a:pPr marL="444500" lvl="1" algn="l" defTabSz="869950">
                <a:lnSpc>
                  <a:spcPct val="100000"/>
                </a:lnSpc>
                <a:spcBef>
                  <a:spcPct val="0"/>
                </a:spcBef>
              </a:pPr>
              <a:r>
                <a:rPr lang="en-US" sz="1100" b="0">
                  <a:solidFill>
                    <a:schemeClr val="tx1"/>
                  </a:solidFill>
                  <a:latin typeface="Courier New" pitchFamily="49" charset="0"/>
                </a:rPr>
                <a:t>--------- ---------</a:t>
              </a:r>
            </a:p>
            <a:p>
              <a:pPr marL="444500" lvl="1" algn="l" defTabSz="869950">
                <a:lnSpc>
                  <a:spcPct val="100000"/>
                </a:lnSpc>
                <a:spcBef>
                  <a:spcPct val="0"/>
                </a:spcBef>
              </a:pPr>
              <a:r>
                <a:rPr lang="en-US" sz="1100" b="0">
                  <a:solidFill>
                    <a:schemeClr val="tx1"/>
                  </a:solidFill>
                  <a:latin typeface="Courier New" pitchFamily="49" charset="0"/>
                </a:rPr>
                <a:t>       10 2916.6667</a:t>
              </a:r>
            </a:p>
            <a:p>
              <a:pPr marL="444500" lvl="1" algn="l" defTabSz="869950">
                <a:lnSpc>
                  <a:spcPct val="100000"/>
                </a:lnSpc>
                <a:spcBef>
                  <a:spcPct val="0"/>
                </a:spcBef>
              </a:pPr>
              <a:r>
                <a:rPr lang="en-US" sz="1100" b="0">
                  <a:solidFill>
                    <a:schemeClr val="tx1"/>
                  </a:solidFill>
                  <a:latin typeface="Courier New" pitchFamily="49" charset="0"/>
                </a:rPr>
                <a:t>       20      2175</a:t>
              </a:r>
            </a:p>
          </p:txBody>
        </p:sp>
      </p:gr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60800" y="-1588"/>
            <a:ext cx="2957513" cy="457201"/>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1588" y="-1588"/>
            <a:ext cx="2954338" cy="457201"/>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body" idx="1"/>
          </p:nvPr>
        </p:nvSpPr>
        <p:spPr>
          <a:xfrm>
            <a:off x="452438" y="4762500"/>
            <a:ext cx="6013450" cy="3795713"/>
          </a:xfrm>
          <a:noFill/>
          <a:ln/>
        </p:spPr>
        <p:txBody>
          <a:bodyPr/>
          <a:lstStyle/>
          <a:p>
            <a:pPr defTabSz="468313">
              <a:tabLst>
                <a:tab pos="444500" algn="l"/>
              </a:tabLst>
            </a:pPr>
            <a:endParaRPr lang="en-US" b="0" dirty="0">
              <a:latin typeface="Times New Roman" pitchFamily="18" charset="0"/>
            </a:endParaRPr>
          </a:p>
        </p:txBody>
      </p:sp>
      <p:sp>
        <p:nvSpPr>
          <p:cNvPr id="62469" name="Rectangle 5"/>
          <p:cNvSpPr>
            <a:spLocks noGrp="1" noRot="1" noChangeAspect="1" noChangeArrowheads="1" noTextEdit="1"/>
          </p:cNvSpPr>
          <p:nvPr>
            <p:ph type="sldImg"/>
          </p:nvPr>
        </p:nvSpPr>
        <p:spPr>
          <a:xfrm>
            <a:off x="441325" y="169863"/>
            <a:ext cx="5927725" cy="4445000"/>
          </a:xfrm>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69900" y="155575"/>
            <a:ext cx="5872163" cy="4403725"/>
          </a:xfrm>
          <a:ln cap="flat"/>
        </p:spPr>
      </p:sp>
      <p:sp>
        <p:nvSpPr>
          <p:cNvPr id="63491" name="Rectangle 3"/>
          <p:cNvSpPr>
            <a:spLocks noGrp="1" noChangeArrowheads="1"/>
          </p:cNvSpPr>
          <p:nvPr>
            <p:ph type="body" idx="1"/>
          </p:nvPr>
        </p:nvSpPr>
        <p:spPr>
          <a:noFill/>
          <a:ln/>
        </p:spPr>
        <p:txBody>
          <a:bodyPr/>
          <a:lstStyle/>
          <a:p>
            <a:endParaRPr lang="en-US" b="0" dirty="0">
              <a:latin typeface="Times New Roman" pitchFamily="18" charset="0"/>
            </a:endParaRPr>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xfrm>
            <a:off x="469900" y="152400"/>
            <a:ext cx="5873750" cy="4406900"/>
          </a:xfrm>
          <a:ln/>
        </p:spPr>
      </p:sp>
      <p:sp>
        <p:nvSpPr>
          <p:cNvPr id="71683" name="Notes Placeholder 2"/>
          <p:cNvSpPr>
            <a:spLocks noGrp="1"/>
          </p:cNvSpPr>
          <p:nvPr>
            <p:ph type="body" idx="1"/>
          </p:nvPr>
        </p:nvSpPr>
        <p:spPr>
          <a:noFill/>
        </p:spPr>
        <p:txBody>
          <a:bodyPr/>
          <a:lstStyle/>
          <a:p>
            <a:endParaRPr lang="en-US"/>
          </a:p>
        </p:txBody>
      </p:sp>
      <p:sp>
        <p:nvSpPr>
          <p:cNvPr id="71684" name="Slide Number Placeholder 3"/>
          <p:cNvSpPr>
            <a:spLocks noGrp="1"/>
          </p:cNvSpPr>
          <p:nvPr>
            <p:ph type="sldNum" sz="quarter" idx="4294967295"/>
          </p:nvPr>
        </p:nvSpPr>
        <p:spPr bwMode="auto">
          <a:xfrm>
            <a:off x="3862388" y="8670925"/>
            <a:ext cx="2954337" cy="455613"/>
          </a:xfrm>
          <a:prstGeom prst="rect">
            <a:avLst/>
          </a:prstGeom>
          <a:noFill/>
          <a:ln>
            <a:miter lim="800000"/>
            <a:headEnd/>
            <a:tailEnd/>
          </a:ln>
        </p:spPr>
        <p:txBody>
          <a:bodyPr lIns="91110" tIns="45555" rIns="91110" bIns="45555"/>
          <a:lstStyle/>
          <a:p>
            <a:fld id="{0C407F45-0339-4FDF-92C1-48833CA8D8BE}" type="slidenum">
              <a:rPr lang="en-US"/>
              <a:pPr/>
              <a:t>148</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body" idx="1"/>
          </p:nvPr>
        </p:nvSpPr>
        <p:spPr>
          <a:noFill/>
          <a:ln/>
        </p:spPr>
        <p:txBody>
          <a:bodyPr/>
          <a:lstStyle/>
          <a:p>
            <a:endParaRPr lang="en-US"/>
          </a:p>
        </p:txBody>
      </p:sp>
      <p:sp>
        <p:nvSpPr>
          <p:cNvPr id="46085"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47107"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7108" name="Rectangle 4"/>
          <p:cNvSpPr>
            <a:spLocks noGrp="1" noChangeArrowheads="1"/>
          </p:cNvSpPr>
          <p:nvPr>
            <p:ph type="body" idx="1"/>
          </p:nvPr>
        </p:nvSpPr>
        <p:spPr>
          <a:noFill/>
          <a:ln/>
        </p:spPr>
        <p:txBody>
          <a:bodyPr/>
          <a:lstStyle/>
          <a:p>
            <a:endParaRPr lang="en-US"/>
          </a:p>
        </p:txBody>
      </p:sp>
      <p:sp>
        <p:nvSpPr>
          <p:cNvPr id="47109"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body" idx="1"/>
          </p:nvPr>
        </p:nvSpPr>
        <p:spPr>
          <a:noFill/>
          <a:ln/>
        </p:spPr>
        <p:txBody>
          <a:bodyPr/>
          <a:lstStyle/>
          <a:p>
            <a:endParaRPr lang="en-US">
              <a:solidFill>
                <a:schemeClr val="accent2"/>
              </a:solidFill>
            </a:endParaRPr>
          </a:p>
        </p:txBody>
      </p:sp>
      <p:sp>
        <p:nvSpPr>
          <p:cNvPr id="48131" name="Rectangle 3"/>
          <p:cNvSpPr>
            <a:spLocks noGrp="1" noRot="1" noChangeAspect="1" noChangeArrowheads="1" noTextEdit="1"/>
          </p:cNvSpPr>
          <p:nvPr>
            <p:ph type="sldImg"/>
          </p:nvPr>
        </p:nvSpPr>
        <p:spPr>
          <a:xfrm>
            <a:off x="468313" y="152400"/>
            <a:ext cx="5876925" cy="4406900"/>
          </a:xfrm>
          <a:ln cap="flat"/>
        </p:spPr>
      </p:sp>
      <p:sp>
        <p:nvSpPr>
          <p:cNvPr id="48132" name="Rectangle 4"/>
          <p:cNvSpPr>
            <a:spLocks noChangeArrowheads="1"/>
          </p:cNvSpPr>
          <p:nvPr/>
        </p:nvSpPr>
        <p:spPr bwMode="auto">
          <a:xfrm>
            <a:off x="611188" y="6137275"/>
            <a:ext cx="5573712" cy="447675"/>
          </a:xfrm>
          <a:prstGeom prst="rect">
            <a:avLst/>
          </a:prstGeom>
          <a:noFill/>
          <a:ln w="12700">
            <a:solidFill>
              <a:schemeClr val="tx1"/>
            </a:solidFill>
            <a:miter lim="800000"/>
            <a:headEnd/>
            <a:tailEnd/>
          </a:ln>
        </p:spPr>
        <p:txBody>
          <a:bodyPr wrap="none" lIns="92075" tIns="47625" rIns="92075" bIns="47625"/>
          <a:lstStyle/>
          <a:p>
            <a:pPr algn="l" defTabSz="942975">
              <a:lnSpc>
                <a:spcPct val="100000"/>
              </a:lnSpc>
              <a:spcBef>
                <a:spcPct val="0"/>
              </a:spcBef>
            </a:pPr>
            <a:r>
              <a:rPr lang="en-US" sz="1100">
                <a:solidFill>
                  <a:schemeClr val="tx1"/>
                </a:solidFill>
                <a:latin typeface="Courier New" pitchFamily="49" charset="0"/>
              </a:rPr>
              <a:t>SQL&gt; SELECT	deptno, dname, loc</a:t>
            </a:r>
          </a:p>
          <a:p>
            <a:pPr algn="l" defTabSz="942975">
              <a:lnSpc>
                <a:spcPct val="100000"/>
              </a:lnSpc>
              <a:spcBef>
                <a:spcPct val="0"/>
              </a:spcBef>
            </a:pPr>
            <a:r>
              <a:rPr lang="en-US" sz="1100">
                <a:solidFill>
                  <a:schemeClr val="tx1"/>
                </a:solidFill>
                <a:latin typeface="Courier New" pitchFamily="49" charset="0"/>
              </a:rPr>
              <a:t>  2  FROM 	dept;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defTabSz="942975">
              <a:tabLst/>
            </a:pPr>
            <a:endParaRPr lang="en-US"/>
          </a:p>
        </p:txBody>
      </p:sp>
      <p:sp>
        <p:nvSpPr>
          <p:cNvPr id="49155" name="Rectangle 3"/>
          <p:cNvSpPr>
            <a:spLocks noGrp="1" noRot="1" noChangeAspect="1" noChangeArrowheads="1" noTextEdit="1"/>
          </p:cNvSpPr>
          <p:nvPr>
            <p:ph type="sldImg"/>
          </p:nvPr>
        </p:nvSpPr>
        <p:spPr>
          <a:xfrm>
            <a:off x="468313" y="152400"/>
            <a:ext cx="5876925" cy="4406900"/>
          </a:xfrm>
          <a:ln cap="flat"/>
        </p:spPr>
      </p:sp>
      <p:grpSp>
        <p:nvGrpSpPr>
          <p:cNvPr id="49156" name="Group 6"/>
          <p:cNvGrpSpPr>
            <a:grpSpLocks/>
          </p:cNvGrpSpPr>
          <p:nvPr/>
        </p:nvGrpSpPr>
        <p:grpSpPr bwMode="auto">
          <a:xfrm>
            <a:off x="611188" y="6118225"/>
            <a:ext cx="5573712" cy="1662113"/>
            <a:chOff x="385" y="3854"/>
            <a:chExt cx="3511" cy="1047"/>
          </a:xfrm>
        </p:grpSpPr>
        <p:sp>
          <p:nvSpPr>
            <p:cNvPr id="49157" name="Rectangle 4"/>
            <p:cNvSpPr>
              <a:spLocks noChangeArrowheads="1"/>
            </p:cNvSpPr>
            <p:nvPr/>
          </p:nvSpPr>
          <p:spPr bwMode="auto">
            <a:xfrm>
              <a:off x="385" y="3854"/>
              <a:ext cx="3511" cy="280"/>
            </a:xfrm>
            <a:prstGeom prst="rect">
              <a:avLst/>
            </a:prstGeom>
            <a:noFill/>
            <a:ln w="12700">
              <a:solidFill>
                <a:schemeClr val="tx1"/>
              </a:solidFill>
              <a:miter lim="800000"/>
              <a:headEnd/>
              <a:tailEnd/>
            </a:ln>
          </p:spPr>
          <p:txBody>
            <a:bodyPr wrap="none" lIns="96838" tIns="50800" rIns="96838" bIns="50800"/>
            <a:lstStyle/>
            <a:p>
              <a:pPr algn="l" defTabSz="1041400">
                <a:lnSpc>
                  <a:spcPct val="100000"/>
                </a:lnSpc>
                <a:spcBef>
                  <a:spcPct val="0"/>
                </a:spcBef>
              </a:pPr>
              <a:r>
                <a:rPr lang="en-US" sz="1100">
                  <a:solidFill>
                    <a:schemeClr val="tx1"/>
                  </a:solidFill>
                  <a:latin typeface="Courier New" pitchFamily="49" charset="0"/>
                </a:rPr>
                <a:t>SQL&gt; SELECT	loc, deptno</a:t>
              </a:r>
            </a:p>
            <a:p>
              <a:pPr algn="l" defTabSz="1041400">
                <a:lnSpc>
                  <a:spcPct val="100000"/>
                </a:lnSpc>
                <a:spcBef>
                  <a:spcPct val="0"/>
                </a:spcBef>
              </a:pPr>
              <a:r>
                <a:rPr lang="en-US" sz="1100">
                  <a:solidFill>
                    <a:schemeClr val="tx1"/>
                  </a:solidFill>
                  <a:latin typeface="Courier New" pitchFamily="49" charset="0"/>
                </a:rPr>
                <a:t>  2  FROM 	dept;</a:t>
              </a:r>
            </a:p>
          </p:txBody>
        </p:sp>
        <p:sp>
          <p:nvSpPr>
            <p:cNvPr id="49158" name="Rectangle 5"/>
            <p:cNvSpPr>
              <a:spLocks noChangeArrowheads="1"/>
            </p:cNvSpPr>
            <p:nvPr/>
          </p:nvSpPr>
          <p:spPr bwMode="auto">
            <a:xfrm>
              <a:off x="385" y="4198"/>
              <a:ext cx="3511" cy="703"/>
            </a:xfrm>
            <a:prstGeom prst="rect">
              <a:avLst/>
            </a:prstGeom>
            <a:noFill/>
            <a:ln w="12700">
              <a:solidFill>
                <a:schemeClr val="tx1"/>
              </a:solidFill>
              <a:miter lim="800000"/>
              <a:headEnd/>
              <a:tailEnd/>
            </a:ln>
          </p:spPr>
          <p:txBody>
            <a:bodyPr wrap="none" lIns="96838" tIns="50800" rIns="96838" bIns="50800"/>
            <a:lstStyle/>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LOC              DEPTNO          </a:t>
              </a:r>
              <a:endParaRPr lang="en-US" sz="1100">
                <a:solidFill>
                  <a:schemeClr val="tx1"/>
                </a:solidFill>
                <a:latin typeface="Courier New" pitchFamily="49" charset="0"/>
              </a:endParaRPr>
            </a:p>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 ---------</a:t>
              </a:r>
            </a:p>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NEW YORK             10</a:t>
              </a:r>
            </a:p>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DALLAS               20</a:t>
              </a:r>
            </a:p>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CHICAGO              30</a:t>
              </a:r>
            </a:p>
            <a:p>
              <a:pPr algn="l" defTabSz="1041400">
                <a:lnSpc>
                  <a:spcPct val="100000"/>
                </a:lnSpc>
                <a:spcBef>
                  <a:spcPct val="0"/>
                </a:spcBef>
                <a:tabLst>
                  <a:tab pos="1774825" algn="l"/>
                  <a:tab pos="2279650" algn="l"/>
                </a:tabLst>
              </a:pPr>
              <a:r>
                <a:rPr lang="en-US" sz="1100" b="0">
                  <a:solidFill>
                    <a:schemeClr val="tx1"/>
                  </a:solidFill>
                  <a:latin typeface="Courier New" pitchFamily="49" charset="0"/>
                </a:rPr>
                <a:t>BOSTON	40</a:t>
              </a:r>
            </a:p>
          </p:txBody>
        </p:sp>
      </p:gr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50179"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50180" name="Rectangle 4"/>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50181" name="Rectangle 5"/>
          <p:cNvSpPr>
            <a:spLocks noGrp="1" noRot="1" noChangeAspect="1" noChangeArrowheads="1" noTextEdit="1"/>
          </p:cNvSpPr>
          <p:nvPr>
            <p:ph type="sldImg"/>
          </p:nvPr>
        </p:nvSpPr>
        <p:spPr>
          <a:xfrm>
            <a:off x="468313" y="152400"/>
            <a:ext cx="5876925" cy="4406900"/>
          </a:xfrm>
          <a:ln cap="flat"/>
        </p:spPr>
      </p:sp>
      <p:sp>
        <p:nvSpPr>
          <p:cNvPr id="50182" name="Rectangle 6"/>
          <p:cNvSpPr>
            <a:spLocks noChangeArrowheads="1"/>
          </p:cNvSpPr>
          <p:nvPr/>
        </p:nvSpPr>
        <p:spPr bwMode="auto">
          <a:xfrm>
            <a:off x="617538" y="5451475"/>
            <a:ext cx="5586412" cy="444500"/>
          </a:xfrm>
          <a:prstGeom prst="rect">
            <a:avLst/>
          </a:prstGeom>
          <a:noFill/>
          <a:ln w="12700">
            <a:solidFill>
              <a:schemeClr val="tx1"/>
            </a:solidFill>
            <a:miter lim="800000"/>
            <a:headEnd/>
            <a:tailEnd/>
          </a:ln>
        </p:spPr>
        <p:txBody>
          <a:bodyPr wrap="none" lIns="92075" tIns="47625" rIns="92075" bIns="47625"/>
          <a:lstStyle/>
          <a:p>
            <a:pPr algn="l" defTabSz="942975">
              <a:lnSpc>
                <a:spcPct val="100000"/>
              </a:lnSpc>
              <a:spcBef>
                <a:spcPct val="0"/>
              </a:spcBef>
            </a:pPr>
            <a:r>
              <a:rPr lang="en-US" sz="1100">
                <a:solidFill>
                  <a:schemeClr val="tx1"/>
                </a:solidFill>
                <a:latin typeface="Courier New" pitchFamily="49" charset="0"/>
              </a:rPr>
              <a:t>SQL&gt; SELECT	ename, hiredate, sal</a:t>
            </a:r>
          </a:p>
          <a:p>
            <a:pPr algn="l" defTabSz="942975">
              <a:lnSpc>
                <a:spcPct val="100000"/>
              </a:lnSpc>
              <a:spcBef>
                <a:spcPct val="0"/>
              </a:spcBef>
            </a:pPr>
            <a:r>
              <a:rPr lang="en-US" sz="1100">
                <a:solidFill>
                  <a:schemeClr val="tx1"/>
                </a:solidFill>
                <a:latin typeface="Courier New" pitchFamily="49" charset="0"/>
              </a:rPr>
              <a:t>  2  FROM 	emp;</a:t>
            </a:r>
          </a:p>
        </p:txBody>
      </p:sp>
      <p:sp>
        <p:nvSpPr>
          <p:cNvPr id="50183" name="Rectangle 7"/>
          <p:cNvSpPr>
            <a:spLocks noChangeArrowheads="1"/>
          </p:cNvSpPr>
          <p:nvPr/>
        </p:nvSpPr>
        <p:spPr bwMode="auto">
          <a:xfrm>
            <a:off x="617538" y="6034088"/>
            <a:ext cx="5567362" cy="1808162"/>
          </a:xfrm>
          <a:prstGeom prst="rect">
            <a:avLst/>
          </a:prstGeom>
          <a:noFill/>
          <a:ln w="12700">
            <a:solidFill>
              <a:schemeClr val="tx1"/>
            </a:solidFill>
            <a:miter lim="800000"/>
            <a:headEnd/>
            <a:tailEnd/>
          </a:ln>
        </p:spPr>
        <p:txBody>
          <a:bodyPr wrap="none" lIns="92075" tIns="47625" rIns="92075" bIns="47625"/>
          <a:lstStyle/>
          <a:p>
            <a:pPr algn="l" defTabSz="942975">
              <a:lnSpc>
                <a:spcPct val="100000"/>
              </a:lnSpc>
              <a:spcBef>
                <a:spcPct val="0"/>
              </a:spcBef>
            </a:pPr>
            <a:r>
              <a:rPr lang="en-US" sz="1100" b="0">
                <a:solidFill>
                  <a:schemeClr val="tx1"/>
                </a:solidFill>
                <a:latin typeface="Courier New" pitchFamily="49" charset="0"/>
              </a:rPr>
              <a:t>ENAME      HIREDATE        SAL</a:t>
            </a:r>
            <a:endParaRPr lang="en-US" sz="1100">
              <a:solidFill>
                <a:schemeClr val="tx1"/>
              </a:solidFill>
              <a:latin typeface="Courier New" pitchFamily="49" charset="0"/>
            </a:endParaRPr>
          </a:p>
          <a:p>
            <a:pPr algn="l" defTabSz="942975">
              <a:lnSpc>
                <a:spcPct val="100000"/>
              </a:lnSpc>
              <a:spcBef>
                <a:spcPct val="0"/>
              </a:spcBef>
            </a:pPr>
            <a:r>
              <a:rPr lang="en-US" sz="1100" b="0">
                <a:solidFill>
                  <a:schemeClr val="tx1"/>
                </a:solidFill>
                <a:latin typeface="Courier New" pitchFamily="49" charset="0"/>
              </a:rPr>
              <a:t>---------- --------- ---------</a:t>
            </a:r>
          </a:p>
          <a:p>
            <a:pPr algn="l" defTabSz="942975">
              <a:lnSpc>
                <a:spcPct val="100000"/>
              </a:lnSpc>
              <a:spcBef>
                <a:spcPct val="0"/>
              </a:spcBef>
            </a:pPr>
            <a:r>
              <a:rPr lang="en-US" sz="1100" b="0">
                <a:solidFill>
                  <a:schemeClr val="tx1"/>
                </a:solidFill>
                <a:latin typeface="Courier New" pitchFamily="49" charset="0"/>
              </a:rPr>
              <a:t>KING       17-NOV-81      5000</a:t>
            </a:r>
          </a:p>
          <a:p>
            <a:pPr algn="l" defTabSz="942975">
              <a:lnSpc>
                <a:spcPct val="100000"/>
              </a:lnSpc>
              <a:spcBef>
                <a:spcPct val="0"/>
              </a:spcBef>
            </a:pPr>
            <a:r>
              <a:rPr lang="en-US" sz="1100" b="0">
                <a:solidFill>
                  <a:schemeClr val="tx1"/>
                </a:solidFill>
                <a:latin typeface="Courier New" pitchFamily="49" charset="0"/>
              </a:rPr>
              <a:t>BLAKE      01-MAY-81      2850</a:t>
            </a:r>
          </a:p>
          <a:p>
            <a:pPr algn="l" defTabSz="942975">
              <a:lnSpc>
                <a:spcPct val="100000"/>
              </a:lnSpc>
              <a:spcBef>
                <a:spcPct val="0"/>
              </a:spcBef>
            </a:pPr>
            <a:r>
              <a:rPr lang="en-US" sz="1100" b="0">
                <a:solidFill>
                  <a:schemeClr val="tx1"/>
                </a:solidFill>
                <a:latin typeface="Courier New" pitchFamily="49" charset="0"/>
              </a:rPr>
              <a:t>CLARK      09-JUN-81      2450</a:t>
            </a:r>
          </a:p>
          <a:p>
            <a:pPr algn="l" defTabSz="942975">
              <a:lnSpc>
                <a:spcPct val="100000"/>
              </a:lnSpc>
              <a:spcBef>
                <a:spcPct val="0"/>
              </a:spcBef>
            </a:pPr>
            <a:r>
              <a:rPr lang="en-US" sz="1100" b="0">
                <a:solidFill>
                  <a:schemeClr val="tx1"/>
                </a:solidFill>
                <a:latin typeface="Courier New" pitchFamily="49" charset="0"/>
              </a:rPr>
              <a:t>JONES      02-APR-81      2975</a:t>
            </a:r>
          </a:p>
          <a:p>
            <a:pPr algn="l" defTabSz="942975">
              <a:lnSpc>
                <a:spcPct val="100000"/>
              </a:lnSpc>
              <a:spcBef>
                <a:spcPct val="0"/>
              </a:spcBef>
            </a:pPr>
            <a:r>
              <a:rPr lang="en-US" sz="1100" b="0">
                <a:solidFill>
                  <a:schemeClr val="tx1"/>
                </a:solidFill>
                <a:latin typeface="Courier New" pitchFamily="49" charset="0"/>
              </a:rPr>
              <a:t>MARTIN     28-SEP-81      1250</a:t>
            </a:r>
          </a:p>
          <a:p>
            <a:pPr algn="l" defTabSz="942975">
              <a:lnSpc>
                <a:spcPct val="100000"/>
              </a:lnSpc>
              <a:spcBef>
                <a:spcPct val="0"/>
              </a:spcBef>
            </a:pPr>
            <a:r>
              <a:rPr lang="en-US" sz="1100" b="0">
                <a:solidFill>
                  <a:schemeClr val="tx1"/>
                </a:solidFill>
                <a:latin typeface="Courier New" pitchFamily="49" charset="0"/>
              </a:rPr>
              <a:t>ALLEN      20-FEB-81      1600</a:t>
            </a:r>
          </a:p>
          <a:p>
            <a:pPr algn="l" defTabSz="942975">
              <a:lnSpc>
                <a:spcPct val="100000"/>
              </a:lnSpc>
              <a:spcBef>
                <a:spcPct val="0"/>
              </a:spcBef>
            </a:pPr>
            <a:r>
              <a:rPr lang="en-US" sz="1100" b="0">
                <a:solidFill>
                  <a:schemeClr val="tx1"/>
                </a:solidFill>
                <a:latin typeface="Courier New" pitchFamily="49" charset="0"/>
              </a:rPr>
              <a:t>...</a:t>
            </a:r>
          </a:p>
          <a:p>
            <a:pPr algn="l" defTabSz="942975">
              <a:lnSpc>
                <a:spcPct val="100000"/>
              </a:lnSpc>
              <a:spcBef>
                <a:spcPct val="0"/>
              </a:spcBef>
            </a:pPr>
            <a:r>
              <a:rPr lang="en-US" sz="1100" b="0">
                <a:solidFill>
                  <a:schemeClr val="tx1"/>
                </a:solidFill>
                <a:latin typeface="Courier New" pitchFamily="49" charset="0"/>
              </a:rPr>
              <a:t>14 rows selected.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a:lstStyle/>
          <a:p>
            <a:pPr>
              <a:tabLst/>
            </a:pPr>
            <a:endParaRPr lang="en-US"/>
          </a:p>
        </p:txBody>
      </p:sp>
      <p:sp>
        <p:nvSpPr>
          <p:cNvPr id="51203" name="Rectangle 3"/>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52227" name="Rectangle 3"/>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endParaRPr lang="en-US"/>
          </a:p>
        </p:txBody>
      </p:sp>
      <p:sp>
        <p:nvSpPr>
          <p:cNvPr id="53251" name="Rectangle 3"/>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68313" y="152400"/>
            <a:ext cx="5876925" cy="4406900"/>
          </a:xfrm>
          <a:ln cap="flat"/>
        </p:spPr>
      </p:sp>
      <p:sp>
        <p:nvSpPr>
          <p:cNvPr id="54275" name="Rectangle 3"/>
          <p:cNvSpPr>
            <a:spLocks noGrp="1" noChangeArrowheads="1"/>
          </p:cNvSpPr>
          <p:nvPr>
            <p:ph type="body" idx="1"/>
          </p:nvPr>
        </p:nvSpPr>
        <p:spPr>
          <a:noFill/>
          <a:ln/>
        </p:spPr>
        <p:txBody>
          <a:bodyPr/>
          <a:lstStyle/>
          <a:p>
            <a:endParaRPr lang="en-US" b="0">
              <a:solidFill>
                <a:schemeClr val="accent2"/>
              </a:solidFill>
              <a:latin typeface="Times New Roman" pitchFamily="18"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68313" y="152400"/>
            <a:ext cx="5876925" cy="4406900"/>
          </a:xfrm>
          <a:ln cap="flat"/>
        </p:spPr>
      </p:sp>
      <p:sp>
        <p:nvSpPr>
          <p:cNvPr id="55299" name="Rectangle 3"/>
          <p:cNvSpPr>
            <a:spLocks noGrp="1" noChangeArrowheads="1"/>
          </p:cNvSpPr>
          <p:nvPr>
            <p:ph type="body" idx="1"/>
          </p:nvPr>
        </p:nvSpPr>
        <p:spPr>
          <a:noFill/>
          <a:ln/>
        </p:spPr>
        <p:txBody>
          <a:bodyPr/>
          <a:lstStyle/>
          <a:p>
            <a:endParaRPr lang="en-US" b="0">
              <a:latin typeface="Times New Roman" pitchFamily="18"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56323"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56324" name="Rectangle 4"/>
          <p:cNvSpPr>
            <a:spLocks noGrp="1" noChangeArrowheads="1"/>
          </p:cNvSpPr>
          <p:nvPr>
            <p:ph type="body" idx="1"/>
          </p:nvPr>
        </p:nvSpPr>
        <p:spPr>
          <a:noFill/>
          <a:ln/>
        </p:spPr>
        <p:txBody>
          <a:bodyPr/>
          <a:lstStyle/>
          <a:p>
            <a:pPr>
              <a:tabLst/>
            </a:pPr>
            <a:endParaRPr lang="en-US">
              <a:solidFill>
                <a:schemeClr val="accent2"/>
              </a:solidFill>
            </a:endParaRPr>
          </a:p>
        </p:txBody>
      </p:sp>
      <p:sp>
        <p:nvSpPr>
          <p:cNvPr id="56325"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68313" y="152400"/>
            <a:ext cx="5876925" cy="4406900"/>
          </a:xfrm>
          <a:ln cap="flat"/>
        </p:spPr>
      </p:sp>
      <p:sp>
        <p:nvSpPr>
          <p:cNvPr id="57347" name="Rectangle 3"/>
          <p:cNvSpPr>
            <a:spLocks noGrp="1" noChangeArrowheads="1"/>
          </p:cNvSpPr>
          <p:nvPr>
            <p:ph type="body" idx="1"/>
          </p:nvPr>
        </p:nvSpPr>
        <p:spPr>
          <a:noFill/>
          <a:ln/>
        </p:spPr>
        <p:txBody>
          <a:bodyPr/>
          <a:lstStyle/>
          <a:p>
            <a:endParaRPr lang="en-US"/>
          </a:p>
        </p:txBody>
      </p:sp>
      <p:grpSp>
        <p:nvGrpSpPr>
          <p:cNvPr id="57348" name="Group 17"/>
          <p:cNvGrpSpPr>
            <a:grpSpLocks/>
          </p:cNvGrpSpPr>
          <p:nvPr/>
        </p:nvGrpSpPr>
        <p:grpSpPr bwMode="auto">
          <a:xfrm>
            <a:off x="201613" y="6016625"/>
            <a:ext cx="298450" cy="292100"/>
            <a:chOff x="127" y="3790"/>
            <a:chExt cx="188" cy="184"/>
          </a:xfrm>
        </p:grpSpPr>
        <p:sp>
          <p:nvSpPr>
            <p:cNvPr id="57349" name="Freeform 4"/>
            <p:cNvSpPr>
              <a:spLocks/>
            </p:cNvSpPr>
            <p:nvPr/>
          </p:nvSpPr>
          <p:spPr bwMode="auto">
            <a:xfrm>
              <a:off x="127" y="3790"/>
              <a:ext cx="178" cy="178"/>
            </a:xfrm>
            <a:custGeom>
              <a:avLst/>
              <a:gdLst>
                <a:gd name="T0" fmla="*/ 177 w 178"/>
                <a:gd name="T1" fmla="*/ 177 h 178"/>
                <a:gd name="T2" fmla="*/ 177 w 178"/>
                <a:gd name="T3" fmla="*/ 0 h 178"/>
                <a:gd name="T4" fmla="*/ 0 w 178"/>
                <a:gd name="T5" fmla="*/ 0 h 178"/>
                <a:gd name="T6" fmla="*/ 0 w 178"/>
                <a:gd name="T7" fmla="*/ 177 h 178"/>
                <a:gd name="T8" fmla="*/ 177 w 178"/>
                <a:gd name="T9" fmla="*/ 177 h 178"/>
                <a:gd name="T10" fmla="*/ 0 60000 65536"/>
                <a:gd name="T11" fmla="*/ 0 60000 65536"/>
                <a:gd name="T12" fmla="*/ 0 60000 65536"/>
                <a:gd name="T13" fmla="*/ 0 60000 65536"/>
                <a:gd name="T14" fmla="*/ 0 60000 65536"/>
                <a:gd name="T15" fmla="*/ 0 w 178"/>
                <a:gd name="T16" fmla="*/ 0 h 178"/>
                <a:gd name="T17" fmla="*/ 178 w 178"/>
                <a:gd name="T18" fmla="*/ 178 h 178"/>
              </a:gdLst>
              <a:ahLst/>
              <a:cxnLst>
                <a:cxn ang="T10">
                  <a:pos x="T0" y="T1"/>
                </a:cxn>
                <a:cxn ang="T11">
                  <a:pos x="T2" y="T3"/>
                </a:cxn>
                <a:cxn ang="T12">
                  <a:pos x="T4" y="T5"/>
                </a:cxn>
                <a:cxn ang="T13">
                  <a:pos x="T6" y="T7"/>
                </a:cxn>
                <a:cxn ang="T14">
                  <a:pos x="T8" y="T9"/>
                </a:cxn>
              </a:cxnLst>
              <a:rect l="T15" t="T16" r="T17" b="T18"/>
              <a:pathLst>
                <a:path w="178" h="178">
                  <a:moveTo>
                    <a:pt x="177" y="177"/>
                  </a:moveTo>
                  <a:lnTo>
                    <a:pt x="177" y="0"/>
                  </a:lnTo>
                  <a:lnTo>
                    <a:pt x="0" y="0"/>
                  </a:lnTo>
                  <a:lnTo>
                    <a:pt x="0" y="177"/>
                  </a:lnTo>
                  <a:lnTo>
                    <a:pt x="177" y="177"/>
                  </a:lnTo>
                </a:path>
              </a:pathLst>
            </a:custGeom>
            <a:solidFill>
              <a:srgbClr val="000000"/>
            </a:solidFill>
            <a:ln w="9525" cap="rnd">
              <a:noFill/>
              <a:round/>
              <a:headEnd/>
              <a:tailEnd/>
            </a:ln>
          </p:spPr>
          <p:txBody>
            <a:bodyPr/>
            <a:lstStyle/>
            <a:p>
              <a:endParaRPr lang="en-US"/>
            </a:p>
          </p:txBody>
        </p:sp>
        <p:sp>
          <p:nvSpPr>
            <p:cNvPr id="57350" name="Freeform 5"/>
            <p:cNvSpPr>
              <a:spLocks/>
            </p:cNvSpPr>
            <p:nvPr/>
          </p:nvSpPr>
          <p:spPr bwMode="auto">
            <a:xfrm>
              <a:off x="189" y="3856"/>
              <a:ext cx="69" cy="37"/>
            </a:xfrm>
            <a:custGeom>
              <a:avLst/>
              <a:gdLst>
                <a:gd name="T0" fmla="*/ 68 w 69"/>
                <a:gd name="T1" fmla="*/ 7 h 37"/>
                <a:gd name="T2" fmla="*/ 65 w 69"/>
                <a:gd name="T3" fmla="*/ 0 h 37"/>
                <a:gd name="T4" fmla="*/ 0 w 69"/>
                <a:gd name="T5" fmla="*/ 29 h 37"/>
                <a:gd name="T6" fmla="*/ 3 w 69"/>
                <a:gd name="T7" fmla="*/ 36 h 37"/>
                <a:gd name="T8" fmla="*/ 68 w 69"/>
                <a:gd name="T9" fmla="*/ 7 h 37"/>
                <a:gd name="T10" fmla="*/ 0 60000 65536"/>
                <a:gd name="T11" fmla="*/ 0 60000 65536"/>
                <a:gd name="T12" fmla="*/ 0 60000 65536"/>
                <a:gd name="T13" fmla="*/ 0 60000 65536"/>
                <a:gd name="T14" fmla="*/ 0 60000 65536"/>
                <a:gd name="T15" fmla="*/ 0 w 69"/>
                <a:gd name="T16" fmla="*/ 0 h 37"/>
                <a:gd name="T17" fmla="*/ 69 w 69"/>
                <a:gd name="T18" fmla="*/ 37 h 37"/>
              </a:gdLst>
              <a:ahLst/>
              <a:cxnLst>
                <a:cxn ang="T10">
                  <a:pos x="T0" y="T1"/>
                </a:cxn>
                <a:cxn ang="T11">
                  <a:pos x="T2" y="T3"/>
                </a:cxn>
                <a:cxn ang="T12">
                  <a:pos x="T4" y="T5"/>
                </a:cxn>
                <a:cxn ang="T13">
                  <a:pos x="T6" y="T7"/>
                </a:cxn>
                <a:cxn ang="T14">
                  <a:pos x="T8" y="T9"/>
                </a:cxn>
              </a:cxnLst>
              <a:rect l="T15" t="T16" r="T17" b="T18"/>
              <a:pathLst>
                <a:path w="69" h="37">
                  <a:moveTo>
                    <a:pt x="68" y="7"/>
                  </a:moveTo>
                  <a:lnTo>
                    <a:pt x="65" y="0"/>
                  </a:lnTo>
                  <a:lnTo>
                    <a:pt x="0" y="29"/>
                  </a:lnTo>
                  <a:lnTo>
                    <a:pt x="3" y="36"/>
                  </a:lnTo>
                  <a:lnTo>
                    <a:pt x="68" y="7"/>
                  </a:lnTo>
                </a:path>
              </a:pathLst>
            </a:custGeom>
            <a:solidFill>
              <a:srgbClr val="FFFFFF"/>
            </a:solidFill>
            <a:ln w="9525" cap="rnd">
              <a:noFill/>
              <a:round/>
              <a:headEnd/>
              <a:tailEnd/>
            </a:ln>
          </p:spPr>
          <p:txBody>
            <a:bodyPr/>
            <a:lstStyle/>
            <a:p>
              <a:endParaRPr lang="en-US"/>
            </a:p>
          </p:txBody>
        </p:sp>
        <p:sp>
          <p:nvSpPr>
            <p:cNvPr id="57351" name="Freeform 6"/>
            <p:cNvSpPr>
              <a:spLocks/>
            </p:cNvSpPr>
            <p:nvPr/>
          </p:nvSpPr>
          <p:spPr bwMode="auto">
            <a:xfrm>
              <a:off x="198" y="3872"/>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 name="T10" fmla="*/ 0 60000 65536"/>
                <a:gd name="T11" fmla="*/ 0 60000 65536"/>
                <a:gd name="T12" fmla="*/ 0 60000 65536"/>
                <a:gd name="T13" fmla="*/ 0 60000 65536"/>
                <a:gd name="T14" fmla="*/ 0 60000 65536"/>
                <a:gd name="T15" fmla="*/ 0 w 68"/>
                <a:gd name="T16" fmla="*/ 0 h 38"/>
                <a:gd name="T17" fmla="*/ 68 w 68"/>
                <a:gd name="T18" fmla="*/ 38 h 38"/>
              </a:gdLst>
              <a:ahLst/>
              <a:cxnLst>
                <a:cxn ang="T10">
                  <a:pos x="T0" y="T1"/>
                </a:cxn>
                <a:cxn ang="T11">
                  <a:pos x="T2" y="T3"/>
                </a:cxn>
                <a:cxn ang="T12">
                  <a:pos x="T4" y="T5"/>
                </a:cxn>
                <a:cxn ang="T13">
                  <a:pos x="T6" y="T7"/>
                </a:cxn>
                <a:cxn ang="T14">
                  <a:pos x="T8" y="T9"/>
                </a:cxn>
              </a:cxnLst>
              <a:rect l="T15" t="T16" r="T17" b="T18"/>
              <a:pathLst>
                <a:path w="68" h="38">
                  <a:moveTo>
                    <a:pt x="67" y="7"/>
                  </a:moveTo>
                  <a:lnTo>
                    <a:pt x="64" y="0"/>
                  </a:lnTo>
                  <a:lnTo>
                    <a:pt x="0" y="29"/>
                  </a:lnTo>
                  <a:lnTo>
                    <a:pt x="2" y="37"/>
                  </a:lnTo>
                  <a:lnTo>
                    <a:pt x="67" y="7"/>
                  </a:lnTo>
                </a:path>
              </a:pathLst>
            </a:custGeom>
            <a:solidFill>
              <a:srgbClr val="FFFFFF"/>
            </a:solidFill>
            <a:ln w="9525" cap="rnd">
              <a:noFill/>
              <a:round/>
              <a:headEnd/>
              <a:tailEnd/>
            </a:ln>
          </p:spPr>
          <p:txBody>
            <a:bodyPr/>
            <a:lstStyle/>
            <a:p>
              <a:endParaRPr lang="en-US"/>
            </a:p>
          </p:txBody>
        </p:sp>
        <p:sp>
          <p:nvSpPr>
            <p:cNvPr id="57352" name="Freeform 7"/>
            <p:cNvSpPr>
              <a:spLocks/>
            </p:cNvSpPr>
            <p:nvPr/>
          </p:nvSpPr>
          <p:spPr bwMode="auto">
            <a:xfrm>
              <a:off x="203" y="3888"/>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8" y="6"/>
                  </a:moveTo>
                  <a:lnTo>
                    <a:pt x="65" y="0"/>
                  </a:lnTo>
                  <a:lnTo>
                    <a:pt x="0" y="27"/>
                  </a:lnTo>
                  <a:lnTo>
                    <a:pt x="3" y="34"/>
                  </a:lnTo>
                  <a:lnTo>
                    <a:pt x="68" y="6"/>
                  </a:lnTo>
                </a:path>
              </a:pathLst>
            </a:custGeom>
            <a:solidFill>
              <a:srgbClr val="FFFFFF"/>
            </a:solidFill>
            <a:ln w="9525" cap="rnd">
              <a:noFill/>
              <a:round/>
              <a:headEnd/>
              <a:tailEnd/>
            </a:ln>
          </p:spPr>
          <p:txBody>
            <a:bodyPr/>
            <a:lstStyle/>
            <a:p>
              <a:endParaRPr lang="en-US"/>
            </a:p>
          </p:txBody>
        </p:sp>
        <p:sp>
          <p:nvSpPr>
            <p:cNvPr id="57353" name="Freeform 8"/>
            <p:cNvSpPr>
              <a:spLocks/>
            </p:cNvSpPr>
            <p:nvPr/>
          </p:nvSpPr>
          <p:spPr bwMode="auto">
            <a:xfrm>
              <a:off x="210" y="3906"/>
              <a:ext cx="71" cy="34"/>
            </a:xfrm>
            <a:custGeom>
              <a:avLst/>
              <a:gdLst>
                <a:gd name="T0" fmla="*/ 70 w 71"/>
                <a:gd name="T1" fmla="*/ 6 h 34"/>
                <a:gd name="T2" fmla="*/ 66 w 71"/>
                <a:gd name="T3" fmla="*/ 0 h 34"/>
                <a:gd name="T4" fmla="*/ 0 w 71"/>
                <a:gd name="T5" fmla="*/ 26 h 34"/>
                <a:gd name="T6" fmla="*/ 3 w 71"/>
                <a:gd name="T7" fmla="*/ 33 h 34"/>
                <a:gd name="T8" fmla="*/ 70 w 71"/>
                <a:gd name="T9" fmla="*/ 6 h 34"/>
                <a:gd name="T10" fmla="*/ 0 60000 65536"/>
                <a:gd name="T11" fmla="*/ 0 60000 65536"/>
                <a:gd name="T12" fmla="*/ 0 60000 65536"/>
                <a:gd name="T13" fmla="*/ 0 60000 65536"/>
                <a:gd name="T14" fmla="*/ 0 60000 65536"/>
                <a:gd name="T15" fmla="*/ 0 w 71"/>
                <a:gd name="T16" fmla="*/ 0 h 34"/>
                <a:gd name="T17" fmla="*/ 71 w 71"/>
                <a:gd name="T18" fmla="*/ 34 h 34"/>
              </a:gdLst>
              <a:ahLst/>
              <a:cxnLst>
                <a:cxn ang="T10">
                  <a:pos x="T0" y="T1"/>
                </a:cxn>
                <a:cxn ang="T11">
                  <a:pos x="T2" y="T3"/>
                </a:cxn>
                <a:cxn ang="T12">
                  <a:pos x="T4" y="T5"/>
                </a:cxn>
                <a:cxn ang="T13">
                  <a:pos x="T6" y="T7"/>
                </a:cxn>
                <a:cxn ang="T14">
                  <a:pos x="T8" y="T9"/>
                </a:cxn>
              </a:cxnLst>
              <a:rect l="T15" t="T16" r="T17" b="T18"/>
              <a:pathLst>
                <a:path w="71" h="34">
                  <a:moveTo>
                    <a:pt x="70" y="6"/>
                  </a:moveTo>
                  <a:lnTo>
                    <a:pt x="66" y="0"/>
                  </a:lnTo>
                  <a:lnTo>
                    <a:pt x="0" y="26"/>
                  </a:lnTo>
                  <a:lnTo>
                    <a:pt x="3" y="33"/>
                  </a:lnTo>
                  <a:lnTo>
                    <a:pt x="70" y="6"/>
                  </a:lnTo>
                </a:path>
              </a:pathLst>
            </a:custGeom>
            <a:solidFill>
              <a:srgbClr val="FFFFFF"/>
            </a:solidFill>
            <a:ln w="9525" cap="rnd">
              <a:noFill/>
              <a:round/>
              <a:headEnd/>
              <a:tailEnd/>
            </a:ln>
          </p:spPr>
          <p:txBody>
            <a:bodyPr/>
            <a:lstStyle/>
            <a:p>
              <a:endParaRPr lang="en-US"/>
            </a:p>
          </p:txBody>
        </p:sp>
        <p:sp>
          <p:nvSpPr>
            <p:cNvPr id="57354" name="Freeform 9"/>
            <p:cNvSpPr>
              <a:spLocks/>
            </p:cNvSpPr>
            <p:nvPr/>
          </p:nvSpPr>
          <p:spPr bwMode="auto">
            <a:xfrm>
              <a:off x="219" y="3920"/>
              <a:ext cx="68" cy="38"/>
            </a:xfrm>
            <a:custGeom>
              <a:avLst/>
              <a:gdLst>
                <a:gd name="T0" fmla="*/ 67 w 68"/>
                <a:gd name="T1" fmla="*/ 7 h 38"/>
                <a:gd name="T2" fmla="*/ 64 w 68"/>
                <a:gd name="T3" fmla="*/ 0 h 38"/>
                <a:gd name="T4" fmla="*/ 0 w 68"/>
                <a:gd name="T5" fmla="*/ 29 h 38"/>
                <a:gd name="T6" fmla="*/ 2 w 68"/>
                <a:gd name="T7" fmla="*/ 37 h 38"/>
                <a:gd name="T8" fmla="*/ 67 w 68"/>
                <a:gd name="T9" fmla="*/ 7 h 38"/>
                <a:gd name="T10" fmla="*/ 0 60000 65536"/>
                <a:gd name="T11" fmla="*/ 0 60000 65536"/>
                <a:gd name="T12" fmla="*/ 0 60000 65536"/>
                <a:gd name="T13" fmla="*/ 0 60000 65536"/>
                <a:gd name="T14" fmla="*/ 0 60000 65536"/>
                <a:gd name="T15" fmla="*/ 0 w 68"/>
                <a:gd name="T16" fmla="*/ 0 h 38"/>
                <a:gd name="T17" fmla="*/ 68 w 68"/>
                <a:gd name="T18" fmla="*/ 38 h 38"/>
              </a:gdLst>
              <a:ahLst/>
              <a:cxnLst>
                <a:cxn ang="T10">
                  <a:pos x="T0" y="T1"/>
                </a:cxn>
                <a:cxn ang="T11">
                  <a:pos x="T2" y="T3"/>
                </a:cxn>
                <a:cxn ang="T12">
                  <a:pos x="T4" y="T5"/>
                </a:cxn>
                <a:cxn ang="T13">
                  <a:pos x="T6" y="T7"/>
                </a:cxn>
                <a:cxn ang="T14">
                  <a:pos x="T8" y="T9"/>
                </a:cxn>
              </a:cxnLst>
              <a:rect l="T15" t="T16" r="T17" b="T18"/>
              <a:pathLst>
                <a:path w="68" h="38">
                  <a:moveTo>
                    <a:pt x="67" y="7"/>
                  </a:moveTo>
                  <a:lnTo>
                    <a:pt x="64" y="0"/>
                  </a:lnTo>
                  <a:lnTo>
                    <a:pt x="0" y="29"/>
                  </a:lnTo>
                  <a:lnTo>
                    <a:pt x="2" y="37"/>
                  </a:lnTo>
                  <a:lnTo>
                    <a:pt x="67" y="7"/>
                  </a:lnTo>
                </a:path>
              </a:pathLst>
            </a:custGeom>
            <a:solidFill>
              <a:srgbClr val="FFFFFF"/>
            </a:solidFill>
            <a:ln w="9525" cap="rnd">
              <a:noFill/>
              <a:round/>
              <a:headEnd/>
              <a:tailEnd/>
            </a:ln>
          </p:spPr>
          <p:txBody>
            <a:bodyPr/>
            <a:lstStyle/>
            <a:p>
              <a:endParaRPr lang="en-US"/>
            </a:p>
          </p:txBody>
        </p:sp>
        <p:sp>
          <p:nvSpPr>
            <p:cNvPr id="57355" name="Freeform 10"/>
            <p:cNvSpPr>
              <a:spLocks/>
            </p:cNvSpPr>
            <p:nvPr/>
          </p:nvSpPr>
          <p:spPr bwMode="auto">
            <a:xfrm>
              <a:off x="149" y="3819"/>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US"/>
            </a:p>
          </p:txBody>
        </p:sp>
        <p:sp>
          <p:nvSpPr>
            <p:cNvPr id="57356" name="Freeform 11"/>
            <p:cNvSpPr>
              <a:spLocks/>
            </p:cNvSpPr>
            <p:nvPr/>
          </p:nvSpPr>
          <p:spPr bwMode="auto">
            <a:xfrm>
              <a:off x="131" y="3808"/>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US"/>
            </a:p>
          </p:txBody>
        </p:sp>
        <p:sp>
          <p:nvSpPr>
            <p:cNvPr id="57357" name="Freeform 12"/>
            <p:cNvSpPr>
              <a:spLocks/>
            </p:cNvSpPr>
            <p:nvPr/>
          </p:nvSpPr>
          <p:spPr bwMode="auto">
            <a:xfrm>
              <a:off x="258" y="3821"/>
              <a:ext cx="57" cy="104"/>
            </a:xfrm>
            <a:custGeom>
              <a:avLst/>
              <a:gdLst>
                <a:gd name="T0" fmla="*/ 48 w 57"/>
                <a:gd name="T1" fmla="*/ 103 h 104"/>
                <a:gd name="T2" fmla="*/ 56 w 57"/>
                <a:gd name="T3" fmla="*/ 100 h 104"/>
                <a:gd name="T4" fmla="*/ 7 w 57"/>
                <a:gd name="T5" fmla="*/ 0 h 104"/>
                <a:gd name="T6" fmla="*/ 0 w 57"/>
                <a:gd name="T7" fmla="*/ 2 h 104"/>
                <a:gd name="T8" fmla="*/ 48 w 57"/>
                <a:gd name="T9" fmla="*/ 103 h 104"/>
                <a:gd name="T10" fmla="*/ 0 60000 65536"/>
                <a:gd name="T11" fmla="*/ 0 60000 65536"/>
                <a:gd name="T12" fmla="*/ 0 60000 65536"/>
                <a:gd name="T13" fmla="*/ 0 60000 65536"/>
                <a:gd name="T14" fmla="*/ 0 60000 65536"/>
                <a:gd name="T15" fmla="*/ 0 w 57"/>
                <a:gd name="T16" fmla="*/ 0 h 104"/>
                <a:gd name="T17" fmla="*/ 57 w 57"/>
                <a:gd name="T18" fmla="*/ 104 h 104"/>
              </a:gdLst>
              <a:ahLst/>
              <a:cxnLst>
                <a:cxn ang="T10">
                  <a:pos x="T0" y="T1"/>
                </a:cxn>
                <a:cxn ang="T11">
                  <a:pos x="T2" y="T3"/>
                </a:cxn>
                <a:cxn ang="T12">
                  <a:pos x="T4" y="T5"/>
                </a:cxn>
                <a:cxn ang="T13">
                  <a:pos x="T6" y="T7"/>
                </a:cxn>
                <a:cxn ang="T14">
                  <a:pos x="T8" y="T9"/>
                </a:cxn>
              </a:cxnLst>
              <a:rect l="T15" t="T16" r="T17" b="T18"/>
              <a:pathLst>
                <a:path w="57" h="104">
                  <a:moveTo>
                    <a:pt x="48" y="103"/>
                  </a:moveTo>
                  <a:lnTo>
                    <a:pt x="56" y="100"/>
                  </a:lnTo>
                  <a:lnTo>
                    <a:pt x="7" y="0"/>
                  </a:lnTo>
                  <a:lnTo>
                    <a:pt x="0" y="2"/>
                  </a:lnTo>
                  <a:lnTo>
                    <a:pt x="48" y="103"/>
                  </a:lnTo>
                </a:path>
              </a:pathLst>
            </a:custGeom>
            <a:solidFill>
              <a:srgbClr val="FFFFFF"/>
            </a:solidFill>
            <a:ln w="9525" cap="rnd">
              <a:noFill/>
              <a:round/>
              <a:headEnd/>
              <a:tailEnd/>
            </a:ln>
          </p:spPr>
          <p:txBody>
            <a:bodyPr/>
            <a:lstStyle/>
            <a:p>
              <a:endParaRPr lang="en-US"/>
            </a:p>
          </p:txBody>
        </p:sp>
        <p:sp>
          <p:nvSpPr>
            <p:cNvPr id="57358" name="Freeform 13"/>
            <p:cNvSpPr>
              <a:spLocks/>
            </p:cNvSpPr>
            <p:nvPr/>
          </p:nvSpPr>
          <p:spPr bwMode="auto">
            <a:xfrm>
              <a:off x="149" y="3867"/>
              <a:ext cx="53" cy="107"/>
            </a:xfrm>
            <a:custGeom>
              <a:avLst/>
              <a:gdLst>
                <a:gd name="T0" fmla="*/ 45 w 53"/>
                <a:gd name="T1" fmla="*/ 106 h 107"/>
                <a:gd name="T2" fmla="*/ 52 w 53"/>
                <a:gd name="T3" fmla="*/ 102 h 107"/>
                <a:gd name="T4" fmla="*/ 6 w 53"/>
                <a:gd name="T5" fmla="*/ 0 h 107"/>
                <a:gd name="T6" fmla="*/ 0 w 53"/>
                <a:gd name="T7" fmla="*/ 4 h 107"/>
                <a:gd name="T8" fmla="*/ 45 w 53"/>
                <a:gd name="T9" fmla="*/ 106 h 107"/>
                <a:gd name="T10" fmla="*/ 0 60000 65536"/>
                <a:gd name="T11" fmla="*/ 0 60000 65536"/>
                <a:gd name="T12" fmla="*/ 0 60000 65536"/>
                <a:gd name="T13" fmla="*/ 0 60000 65536"/>
                <a:gd name="T14" fmla="*/ 0 60000 65536"/>
                <a:gd name="T15" fmla="*/ 0 w 53"/>
                <a:gd name="T16" fmla="*/ 0 h 107"/>
                <a:gd name="T17" fmla="*/ 53 w 53"/>
                <a:gd name="T18" fmla="*/ 107 h 107"/>
              </a:gdLst>
              <a:ahLst/>
              <a:cxnLst>
                <a:cxn ang="T10">
                  <a:pos x="T0" y="T1"/>
                </a:cxn>
                <a:cxn ang="T11">
                  <a:pos x="T2" y="T3"/>
                </a:cxn>
                <a:cxn ang="T12">
                  <a:pos x="T4" y="T5"/>
                </a:cxn>
                <a:cxn ang="T13">
                  <a:pos x="T6" y="T7"/>
                </a:cxn>
                <a:cxn ang="T14">
                  <a:pos x="T8" y="T9"/>
                </a:cxn>
              </a:cxnLst>
              <a:rect l="T15" t="T16" r="T17" b="T18"/>
              <a:pathLst>
                <a:path w="53" h="107">
                  <a:moveTo>
                    <a:pt x="45" y="106"/>
                  </a:moveTo>
                  <a:lnTo>
                    <a:pt x="52" y="102"/>
                  </a:lnTo>
                  <a:lnTo>
                    <a:pt x="6" y="0"/>
                  </a:lnTo>
                  <a:lnTo>
                    <a:pt x="0" y="4"/>
                  </a:lnTo>
                  <a:lnTo>
                    <a:pt x="45" y="106"/>
                  </a:lnTo>
                </a:path>
              </a:pathLst>
            </a:custGeom>
            <a:solidFill>
              <a:srgbClr val="FFFFFF"/>
            </a:solidFill>
            <a:ln w="9525" cap="rnd">
              <a:noFill/>
              <a:round/>
              <a:headEnd/>
              <a:tailEnd/>
            </a:ln>
          </p:spPr>
          <p:txBody>
            <a:bodyPr/>
            <a:lstStyle/>
            <a:p>
              <a:endParaRPr lang="en-US"/>
            </a:p>
          </p:txBody>
        </p:sp>
        <p:sp>
          <p:nvSpPr>
            <p:cNvPr id="57359" name="Freeform 14"/>
            <p:cNvSpPr>
              <a:spLocks/>
            </p:cNvSpPr>
            <p:nvPr/>
          </p:nvSpPr>
          <p:spPr bwMode="auto">
            <a:xfrm>
              <a:off x="127" y="3858"/>
              <a:ext cx="59" cy="116"/>
            </a:xfrm>
            <a:custGeom>
              <a:avLst/>
              <a:gdLst>
                <a:gd name="T0" fmla="*/ 51 w 59"/>
                <a:gd name="T1" fmla="*/ 115 h 116"/>
                <a:gd name="T2" fmla="*/ 58 w 59"/>
                <a:gd name="T3" fmla="*/ 112 h 116"/>
                <a:gd name="T4" fmla="*/ 6 w 59"/>
                <a:gd name="T5" fmla="*/ 0 h 116"/>
                <a:gd name="T6" fmla="*/ 0 w 59"/>
                <a:gd name="T7" fmla="*/ 2 h 116"/>
                <a:gd name="T8" fmla="*/ 51 w 59"/>
                <a:gd name="T9" fmla="*/ 115 h 116"/>
                <a:gd name="T10" fmla="*/ 0 60000 65536"/>
                <a:gd name="T11" fmla="*/ 0 60000 65536"/>
                <a:gd name="T12" fmla="*/ 0 60000 65536"/>
                <a:gd name="T13" fmla="*/ 0 60000 65536"/>
                <a:gd name="T14" fmla="*/ 0 60000 65536"/>
                <a:gd name="T15" fmla="*/ 0 w 59"/>
                <a:gd name="T16" fmla="*/ 0 h 116"/>
                <a:gd name="T17" fmla="*/ 59 w 59"/>
                <a:gd name="T18" fmla="*/ 116 h 116"/>
              </a:gdLst>
              <a:ahLst/>
              <a:cxnLst>
                <a:cxn ang="T10">
                  <a:pos x="T0" y="T1"/>
                </a:cxn>
                <a:cxn ang="T11">
                  <a:pos x="T2" y="T3"/>
                </a:cxn>
                <a:cxn ang="T12">
                  <a:pos x="T4" y="T5"/>
                </a:cxn>
                <a:cxn ang="T13">
                  <a:pos x="T6" y="T7"/>
                </a:cxn>
                <a:cxn ang="T14">
                  <a:pos x="T8" y="T9"/>
                </a:cxn>
              </a:cxnLst>
              <a:rect l="T15" t="T16" r="T17" b="T18"/>
              <a:pathLst>
                <a:path w="59" h="116">
                  <a:moveTo>
                    <a:pt x="51" y="115"/>
                  </a:moveTo>
                  <a:lnTo>
                    <a:pt x="58" y="112"/>
                  </a:lnTo>
                  <a:lnTo>
                    <a:pt x="6" y="0"/>
                  </a:lnTo>
                  <a:lnTo>
                    <a:pt x="0" y="2"/>
                  </a:lnTo>
                  <a:lnTo>
                    <a:pt x="51" y="115"/>
                  </a:lnTo>
                </a:path>
              </a:pathLst>
            </a:custGeom>
            <a:solidFill>
              <a:srgbClr val="FFFFFF"/>
            </a:solidFill>
            <a:ln w="9525" cap="rnd">
              <a:noFill/>
              <a:round/>
              <a:headEnd/>
              <a:tailEnd/>
            </a:ln>
          </p:spPr>
          <p:txBody>
            <a:bodyPr/>
            <a:lstStyle/>
            <a:p>
              <a:endParaRPr lang="en-US"/>
            </a:p>
          </p:txBody>
        </p:sp>
        <p:sp>
          <p:nvSpPr>
            <p:cNvPr id="57360" name="Freeform 15"/>
            <p:cNvSpPr>
              <a:spLocks/>
            </p:cNvSpPr>
            <p:nvPr/>
          </p:nvSpPr>
          <p:spPr bwMode="auto">
            <a:xfrm>
              <a:off x="130" y="3858"/>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6"/>
                  </a:lnTo>
                  <a:lnTo>
                    <a:pt x="23" y="17"/>
                  </a:lnTo>
                </a:path>
              </a:pathLst>
            </a:custGeom>
            <a:solidFill>
              <a:srgbClr val="FFFFFF"/>
            </a:solidFill>
            <a:ln w="9525" cap="rnd">
              <a:noFill/>
              <a:round/>
              <a:headEnd/>
              <a:tailEnd/>
            </a:ln>
          </p:spPr>
          <p:txBody>
            <a:bodyPr/>
            <a:lstStyle/>
            <a:p>
              <a:endParaRPr lang="en-US"/>
            </a:p>
          </p:txBody>
        </p:sp>
        <p:sp>
          <p:nvSpPr>
            <p:cNvPr id="57361" name="Freeform 16"/>
            <p:cNvSpPr>
              <a:spLocks/>
            </p:cNvSpPr>
            <p:nvPr/>
          </p:nvSpPr>
          <p:spPr bwMode="auto">
            <a:xfrm>
              <a:off x="237" y="3814"/>
              <a:ext cx="29" cy="18"/>
            </a:xfrm>
            <a:custGeom>
              <a:avLst/>
              <a:gdLst>
                <a:gd name="T0" fmla="*/ 24 w 29"/>
                <a:gd name="T1" fmla="*/ 17 h 18"/>
                <a:gd name="T2" fmla="*/ 28 w 29"/>
                <a:gd name="T3" fmla="*/ 10 h 18"/>
                <a:gd name="T4" fmla="*/ 4 w 29"/>
                <a:gd name="T5" fmla="*/ 0 h 18"/>
                <a:gd name="T6" fmla="*/ 0 w 29"/>
                <a:gd name="T7" fmla="*/ 5 h 18"/>
                <a:gd name="T8" fmla="*/ 24 w 29"/>
                <a:gd name="T9" fmla="*/ 17 h 18"/>
                <a:gd name="T10" fmla="*/ 0 60000 65536"/>
                <a:gd name="T11" fmla="*/ 0 60000 65536"/>
                <a:gd name="T12" fmla="*/ 0 60000 65536"/>
                <a:gd name="T13" fmla="*/ 0 60000 65536"/>
                <a:gd name="T14" fmla="*/ 0 60000 65536"/>
                <a:gd name="T15" fmla="*/ 0 w 29"/>
                <a:gd name="T16" fmla="*/ 0 h 18"/>
                <a:gd name="T17" fmla="*/ 29 w 29"/>
                <a:gd name="T18" fmla="*/ 18 h 18"/>
              </a:gdLst>
              <a:ahLst/>
              <a:cxnLst>
                <a:cxn ang="T10">
                  <a:pos x="T0" y="T1"/>
                </a:cxn>
                <a:cxn ang="T11">
                  <a:pos x="T2" y="T3"/>
                </a:cxn>
                <a:cxn ang="T12">
                  <a:pos x="T4" y="T5"/>
                </a:cxn>
                <a:cxn ang="T13">
                  <a:pos x="T6" y="T7"/>
                </a:cxn>
                <a:cxn ang="T14">
                  <a:pos x="T8" y="T9"/>
                </a:cxn>
              </a:cxnLst>
              <a:rect l="T15" t="T16" r="T17" b="T18"/>
              <a:pathLst>
                <a:path w="29" h="18">
                  <a:moveTo>
                    <a:pt x="24" y="17"/>
                  </a:moveTo>
                  <a:lnTo>
                    <a:pt x="28" y="10"/>
                  </a:lnTo>
                  <a:lnTo>
                    <a:pt x="4" y="0"/>
                  </a:lnTo>
                  <a:lnTo>
                    <a:pt x="0" y="5"/>
                  </a:lnTo>
                  <a:lnTo>
                    <a:pt x="24" y="17"/>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xfrm>
            <a:off x="468313" y="152400"/>
            <a:ext cx="5876925" cy="4406900"/>
          </a:xfrm>
          <a:ln cap="flat"/>
        </p:spPr>
      </p:sp>
      <p:sp>
        <p:nvSpPr>
          <p:cNvPr id="58371" name="Rectangle 3"/>
          <p:cNvSpPr>
            <a:spLocks noGrp="1" noChangeArrowheads="1"/>
          </p:cNvSpPr>
          <p:nvPr>
            <p:ph type="body" idx="1"/>
          </p:nvPr>
        </p:nvSpPr>
        <p:spPr>
          <a:noFill/>
          <a:ln/>
        </p:spPr>
        <p:txBody>
          <a:bodyPr/>
          <a:lstStyle/>
          <a:p>
            <a:pPr>
              <a:lnSpc>
                <a:spcPct val="112000"/>
              </a:lnSpc>
              <a:spcBef>
                <a:spcPct val="0"/>
              </a:spcBef>
              <a:spcAft>
                <a:spcPct val="24000"/>
              </a:spcAft>
            </a:pPr>
            <a:endParaRPr lang="en-US">
              <a:solidFill>
                <a:schemeClr val="accent2"/>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body" idx="1"/>
          </p:nvPr>
        </p:nvSpPr>
        <p:spPr>
          <a:noFill/>
          <a:ln/>
        </p:spPr>
        <p:txBody>
          <a:bodyPr/>
          <a:lstStyle/>
          <a:p>
            <a:pPr>
              <a:tabLst/>
            </a:pPr>
            <a:endParaRPr lang="en-US"/>
          </a:p>
        </p:txBody>
      </p:sp>
      <p:sp>
        <p:nvSpPr>
          <p:cNvPr id="59395" name="Rectangle 3"/>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body" idx="1"/>
          </p:nvPr>
        </p:nvSpPr>
        <p:spPr>
          <a:noFill/>
          <a:ln/>
        </p:spPr>
        <p:txBody>
          <a:bodyPr/>
          <a:lstStyle/>
          <a:p>
            <a:pPr>
              <a:tabLst/>
            </a:pPr>
            <a:endParaRPr lang="en-US"/>
          </a:p>
        </p:txBody>
      </p:sp>
      <p:sp>
        <p:nvSpPr>
          <p:cNvPr id="60421"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xfrm>
            <a:off x="468313" y="152400"/>
            <a:ext cx="5876925" cy="4406900"/>
          </a:xfrm>
          <a:ln cap="flat"/>
        </p:spPr>
      </p:sp>
      <p:sp>
        <p:nvSpPr>
          <p:cNvPr id="61443" name="Rectangle 3"/>
          <p:cNvSpPr>
            <a:spLocks noGrp="1" noChangeArrowheads="1"/>
          </p:cNvSpPr>
          <p:nvPr>
            <p:ph type="body" idx="1"/>
          </p:nvPr>
        </p:nvSpPr>
        <p:spPr>
          <a:noFill/>
          <a:ln/>
        </p:spPr>
        <p:txBody>
          <a:bodyPr/>
          <a:lstStyle/>
          <a:p>
            <a:endParaRPr lang="en-US"/>
          </a:p>
        </p:txBody>
      </p:sp>
      <p:grpSp>
        <p:nvGrpSpPr>
          <p:cNvPr id="61444" name="Group 15"/>
          <p:cNvGrpSpPr>
            <a:grpSpLocks/>
          </p:cNvGrpSpPr>
          <p:nvPr/>
        </p:nvGrpSpPr>
        <p:grpSpPr bwMode="auto">
          <a:xfrm>
            <a:off x="177800" y="5424488"/>
            <a:ext cx="284163" cy="304800"/>
            <a:chOff x="112" y="3417"/>
            <a:chExt cx="179" cy="192"/>
          </a:xfrm>
        </p:grpSpPr>
        <p:sp>
          <p:nvSpPr>
            <p:cNvPr id="61445" name="Freeform 4"/>
            <p:cNvSpPr>
              <a:spLocks/>
            </p:cNvSpPr>
            <p:nvPr/>
          </p:nvSpPr>
          <p:spPr bwMode="auto">
            <a:xfrm>
              <a:off x="112" y="3417"/>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 name="T10" fmla="*/ 0 60000 65536"/>
                <a:gd name="T11" fmla="*/ 0 60000 65536"/>
                <a:gd name="T12" fmla="*/ 0 60000 65536"/>
                <a:gd name="T13" fmla="*/ 0 60000 65536"/>
                <a:gd name="T14" fmla="*/ 0 60000 65536"/>
                <a:gd name="T15" fmla="*/ 0 w 179"/>
                <a:gd name="T16" fmla="*/ 0 h 184"/>
                <a:gd name="T17" fmla="*/ 179 w 179"/>
                <a:gd name="T18" fmla="*/ 184 h 184"/>
              </a:gdLst>
              <a:ahLst/>
              <a:cxnLst>
                <a:cxn ang="T10">
                  <a:pos x="T0" y="T1"/>
                </a:cxn>
                <a:cxn ang="T11">
                  <a:pos x="T2" y="T3"/>
                </a:cxn>
                <a:cxn ang="T12">
                  <a:pos x="T4" y="T5"/>
                </a:cxn>
                <a:cxn ang="T13">
                  <a:pos x="T6" y="T7"/>
                </a:cxn>
                <a:cxn ang="T14">
                  <a:pos x="T8" y="T9"/>
                </a:cxn>
              </a:cxnLst>
              <a:rect l="T15" t="T16" r="T17" b="T18"/>
              <a:pathLst>
                <a:path w="179" h="184">
                  <a:moveTo>
                    <a:pt x="178" y="183"/>
                  </a:moveTo>
                  <a:lnTo>
                    <a:pt x="178" y="0"/>
                  </a:lnTo>
                  <a:lnTo>
                    <a:pt x="0" y="0"/>
                  </a:lnTo>
                  <a:lnTo>
                    <a:pt x="0" y="183"/>
                  </a:lnTo>
                  <a:lnTo>
                    <a:pt x="178" y="183"/>
                  </a:lnTo>
                </a:path>
              </a:pathLst>
            </a:custGeom>
            <a:solidFill>
              <a:srgbClr val="000000"/>
            </a:solidFill>
            <a:ln w="9525" cap="rnd">
              <a:noFill/>
              <a:round/>
              <a:headEnd/>
              <a:tailEnd/>
            </a:ln>
          </p:spPr>
          <p:txBody>
            <a:bodyPr/>
            <a:lstStyle/>
            <a:p>
              <a:endParaRPr lang="en-US"/>
            </a:p>
          </p:txBody>
        </p:sp>
        <p:sp>
          <p:nvSpPr>
            <p:cNvPr id="61446" name="Freeform 5"/>
            <p:cNvSpPr>
              <a:spLocks/>
            </p:cNvSpPr>
            <p:nvPr/>
          </p:nvSpPr>
          <p:spPr bwMode="auto">
            <a:xfrm>
              <a:off x="194" y="3591"/>
              <a:ext cx="25" cy="18"/>
            </a:xfrm>
            <a:custGeom>
              <a:avLst/>
              <a:gdLst>
                <a:gd name="T0" fmla="*/ 24 w 25"/>
                <a:gd name="T1" fmla="*/ 17 h 18"/>
                <a:gd name="T2" fmla="*/ 24 w 25"/>
                <a:gd name="T3" fmla="*/ 0 h 18"/>
                <a:gd name="T4" fmla="*/ 0 w 25"/>
                <a:gd name="T5" fmla="*/ 0 h 18"/>
                <a:gd name="T6" fmla="*/ 0 w 25"/>
                <a:gd name="T7" fmla="*/ 17 h 18"/>
                <a:gd name="T8" fmla="*/ 24 w 25"/>
                <a:gd name="T9" fmla="*/ 17 h 18"/>
                <a:gd name="T10" fmla="*/ 0 60000 65536"/>
                <a:gd name="T11" fmla="*/ 0 60000 65536"/>
                <a:gd name="T12" fmla="*/ 0 60000 65536"/>
                <a:gd name="T13" fmla="*/ 0 60000 65536"/>
                <a:gd name="T14" fmla="*/ 0 60000 65536"/>
                <a:gd name="T15" fmla="*/ 0 w 25"/>
                <a:gd name="T16" fmla="*/ 0 h 18"/>
                <a:gd name="T17" fmla="*/ 25 w 25"/>
                <a:gd name="T18" fmla="*/ 18 h 18"/>
              </a:gdLst>
              <a:ahLst/>
              <a:cxnLst>
                <a:cxn ang="T10">
                  <a:pos x="T0" y="T1"/>
                </a:cxn>
                <a:cxn ang="T11">
                  <a:pos x="T2" y="T3"/>
                </a:cxn>
                <a:cxn ang="T12">
                  <a:pos x="T4" y="T5"/>
                </a:cxn>
                <a:cxn ang="T13">
                  <a:pos x="T6" y="T7"/>
                </a:cxn>
                <a:cxn ang="T14">
                  <a:pos x="T8" y="T9"/>
                </a:cxn>
              </a:cxnLst>
              <a:rect l="T15" t="T16" r="T17" b="T18"/>
              <a:pathLst>
                <a:path w="25" h="18">
                  <a:moveTo>
                    <a:pt x="24" y="17"/>
                  </a:moveTo>
                  <a:lnTo>
                    <a:pt x="24" y="0"/>
                  </a:lnTo>
                  <a:lnTo>
                    <a:pt x="0" y="0"/>
                  </a:lnTo>
                  <a:lnTo>
                    <a:pt x="0" y="17"/>
                  </a:lnTo>
                  <a:lnTo>
                    <a:pt x="24" y="17"/>
                  </a:lnTo>
                </a:path>
              </a:pathLst>
            </a:custGeom>
            <a:solidFill>
              <a:srgbClr val="FFFFFF"/>
            </a:solidFill>
            <a:ln w="9525" cap="rnd">
              <a:noFill/>
              <a:round/>
              <a:headEnd/>
              <a:tailEnd/>
            </a:ln>
          </p:spPr>
          <p:txBody>
            <a:bodyPr/>
            <a:lstStyle/>
            <a:p>
              <a:endParaRPr lang="en-US"/>
            </a:p>
          </p:txBody>
        </p:sp>
        <p:sp>
          <p:nvSpPr>
            <p:cNvPr id="61447" name="Freeform 6"/>
            <p:cNvSpPr>
              <a:spLocks/>
            </p:cNvSpPr>
            <p:nvPr/>
          </p:nvSpPr>
          <p:spPr bwMode="auto">
            <a:xfrm>
              <a:off x="134" y="3470"/>
              <a:ext cx="31" cy="21"/>
            </a:xfrm>
            <a:custGeom>
              <a:avLst/>
              <a:gdLst>
                <a:gd name="T0" fmla="*/ 0 w 31"/>
                <a:gd name="T1" fmla="*/ 0 h 21"/>
                <a:gd name="T2" fmla="*/ 24 w 31"/>
                <a:gd name="T3" fmla="*/ 20 h 21"/>
                <a:gd name="T4" fmla="*/ 30 w 31"/>
                <a:gd name="T5" fmla="*/ 9 h 21"/>
                <a:gd name="T6" fmla="*/ 0 w 31"/>
                <a:gd name="T7" fmla="*/ 0 h 21"/>
                <a:gd name="T8" fmla="*/ 0 60000 65536"/>
                <a:gd name="T9" fmla="*/ 0 60000 65536"/>
                <a:gd name="T10" fmla="*/ 0 60000 65536"/>
                <a:gd name="T11" fmla="*/ 0 60000 65536"/>
                <a:gd name="T12" fmla="*/ 0 w 31"/>
                <a:gd name="T13" fmla="*/ 0 h 21"/>
                <a:gd name="T14" fmla="*/ 31 w 31"/>
                <a:gd name="T15" fmla="*/ 21 h 21"/>
              </a:gdLst>
              <a:ahLst/>
              <a:cxnLst>
                <a:cxn ang="T8">
                  <a:pos x="T0" y="T1"/>
                </a:cxn>
                <a:cxn ang="T9">
                  <a:pos x="T2" y="T3"/>
                </a:cxn>
                <a:cxn ang="T10">
                  <a:pos x="T4" y="T5"/>
                </a:cxn>
                <a:cxn ang="T11">
                  <a:pos x="T6" y="T7"/>
                </a:cxn>
              </a:cxnLst>
              <a:rect l="T12" t="T13" r="T14" b="T15"/>
              <a:pathLst>
                <a:path w="31" h="21">
                  <a:moveTo>
                    <a:pt x="0" y="0"/>
                  </a:moveTo>
                  <a:lnTo>
                    <a:pt x="24" y="20"/>
                  </a:lnTo>
                  <a:lnTo>
                    <a:pt x="30" y="9"/>
                  </a:lnTo>
                  <a:lnTo>
                    <a:pt x="0" y="0"/>
                  </a:lnTo>
                </a:path>
              </a:pathLst>
            </a:custGeom>
            <a:solidFill>
              <a:srgbClr val="FFFFFF"/>
            </a:solidFill>
            <a:ln w="9525" cap="rnd">
              <a:noFill/>
              <a:round/>
              <a:headEnd/>
              <a:tailEnd/>
            </a:ln>
          </p:spPr>
          <p:txBody>
            <a:bodyPr/>
            <a:lstStyle/>
            <a:p>
              <a:endParaRPr lang="en-US"/>
            </a:p>
          </p:txBody>
        </p:sp>
        <p:sp>
          <p:nvSpPr>
            <p:cNvPr id="61448" name="Freeform 7"/>
            <p:cNvSpPr>
              <a:spLocks/>
            </p:cNvSpPr>
            <p:nvPr/>
          </p:nvSpPr>
          <p:spPr bwMode="auto">
            <a:xfrm>
              <a:off x="245" y="3470"/>
              <a:ext cx="33" cy="21"/>
            </a:xfrm>
            <a:custGeom>
              <a:avLst/>
              <a:gdLst>
                <a:gd name="T0" fmla="*/ 32 w 33"/>
                <a:gd name="T1" fmla="*/ 0 h 21"/>
                <a:gd name="T2" fmla="*/ 5 w 33"/>
                <a:gd name="T3" fmla="*/ 20 h 21"/>
                <a:gd name="T4" fmla="*/ 0 w 33"/>
                <a:gd name="T5" fmla="*/ 9 h 21"/>
                <a:gd name="T6" fmla="*/ 32 w 33"/>
                <a:gd name="T7" fmla="*/ 0 h 21"/>
                <a:gd name="T8" fmla="*/ 0 60000 65536"/>
                <a:gd name="T9" fmla="*/ 0 60000 65536"/>
                <a:gd name="T10" fmla="*/ 0 60000 65536"/>
                <a:gd name="T11" fmla="*/ 0 60000 65536"/>
                <a:gd name="T12" fmla="*/ 0 w 33"/>
                <a:gd name="T13" fmla="*/ 0 h 21"/>
                <a:gd name="T14" fmla="*/ 33 w 33"/>
                <a:gd name="T15" fmla="*/ 21 h 21"/>
              </a:gdLst>
              <a:ahLst/>
              <a:cxnLst>
                <a:cxn ang="T8">
                  <a:pos x="T0" y="T1"/>
                </a:cxn>
                <a:cxn ang="T9">
                  <a:pos x="T2" y="T3"/>
                </a:cxn>
                <a:cxn ang="T10">
                  <a:pos x="T4" y="T5"/>
                </a:cxn>
                <a:cxn ang="T11">
                  <a:pos x="T6" y="T7"/>
                </a:cxn>
              </a:cxnLst>
              <a:rect l="T12" t="T13" r="T14" b="T15"/>
              <a:pathLst>
                <a:path w="33" h="21">
                  <a:moveTo>
                    <a:pt x="32" y="0"/>
                  </a:moveTo>
                  <a:lnTo>
                    <a:pt x="5" y="20"/>
                  </a:lnTo>
                  <a:lnTo>
                    <a:pt x="0" y="9"/>
                  </a:lnTo>
                  <a:lnTo>
                    <a:pt x="32" y="0"/>
                  </a:lnTo>
                </a:path>
              </a:pathLst>
            </a:custGeom>
            <a:solidFill>
              <a:srgbClr val="FFFFFF"/>
            </a:solidFill>
            <a:ln w="9525" cap="rnd">
              <a:noFill/>
              <a:round/>
              <a:headEnd/>
              <a:tailEnd/>
            </a:ln>
          </p:spPr>
          <p:txBody>
            <a:bodyPr/>
            <a:lstStyle/>
            <a:p>
              <a:endParaRPr lang="en-US"/>
            </a:p>
          </p:txBody>
        </p:sp>
        <p:sp>
          <p:nvSpPr>
            <p:cNvPr id="61449" name="Freeform 8"/>
            <p:cNvSpPr>
              <a:spLocks/>
            </p:cNvSpPr>
            <p:nvPr/>
          </p:nvSpPr>
          <p:spPr bwMode="auto">
            <a:xfrm>
              <a:off x="131" y="3508"/>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en-US"/>
            </a:p>
          </p:txBody>
        </p:sp>
        <p:sp>
          <p:nvSpPr>
            <p:cNvPr id="61450" name="Freeform 9"/>
            <p:cNvSpPr>
              <a:spLocks/>
            </p:cNvSpPr>
            <p:nvPr/>
          </p:nvSpPr>
          <p:spPr bwMode="auto">
            <a:xfrm>
              <a:off x="247" y="3509"/>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en-US"/>
            </a:p>
          </p:txBody>
        </p:sp>
        <p:sp>
          <p:nvSpPr>
            <p:cNvPr id="61451" name="Freeform 10"/>
            <p:cNvSpPr>
              <a:spLocks/>
            </p:cNvSpPr>
            <p:nvPr/>
          </p:nvSpPr>
          <p:spPr bwMode="auto">
            <a:xfrm>
              <a:off x="157" y="3433"/>
              <a:ext cx="26" cy="28"/>
            </a:xfrm>
            <a:custGeom>
              <a:avLst/>
              <a:gdLst>
                <a:gd name="T0" fmla="*/ 0 w 26"/>
                <a:gd name="T1" fmla="*/ 0 h 28"/>
                <a:gd name="T2" fmla="*/ 15 w 26"/>
                <a:gd name="T3" fmla="*/ 27 h 28"/>
                <a:gd name="T4" fmla="*/ 25 w 26"/>
                <a:gd name="T5" fmla="*/ 20 h 28"/>
                <a:gd name="T6" fmla="*/ 0 w 26"/>
                <a:gd name="T7" fmla="*/ 0 h 28"/>
                <a:gd name="T8" fmla="*/ 0 60000 65536"/>
                <a:gd name="T9" fmla="*/ 0 60000 65536"/>
                <a:gd name="T10" fmla="*/ 0 60000 65536"/>
                <a:gd name="T11" fmla="*/ 0 60000 65536"/>
                <a:gd name="T12" fmla="*/ 0 w 26"/>
                <a:gd name="T13" fmla="*/ 0 h 28"/>
                <a:gd name="T14" fmla="*/ 26 w 26"/>
                <a:gd name="T15" fmla="*/ 28 h 28"/>
              </a:gdLst>
              <a:ahLst/>
              <a:cxnLst>
                <a:cxn ang="T8">
                  <a:pos x="T0" y="T1"/>
                </a:cxn>
                <a:cxn ang="T9">
                  <a:pos x="T2" y="T3"/>
                </a:cxn>
                <a:cxn ang="T10">
                  <a:pos x="T4" y="T5"/>
                </a:cxn>
                <a:cxn ang="T11">
                  <a:pos x="T6" y="T7"/>
                </a:cxn>
              </a:cxnLst>
              <a:rect l="T12" t="T13" r="T14" b="T15"/>
              <a:pathLst>
                <a:path w="26" h="28">
                  <a:moveTo>
                    <a:pt x="0" y="0"/>
                  </a:moveTo>
                  <a:lnTo>
                    <a:pt x="15" y="27"/>
                  </a:lnTo>
                  <a:lnTo>
                    <a:pt x="25" y="20"/>
                  </a:lnTo>
                  <a:lnTo>
                    <a:pt x="0" y="0"/>
                  </a:lnTo>
                </a:path>
              </a:pathLst>
            </a:custGeom>
            <a:solidFill>
              <a:srgbClr val="FFFFFF"/>
            </a:solidFill>
            <a:ln w="9525" cap="rnd">
              <a:noFill/>
              <a:round/>
              <a:headEnd/>
              <a:tailEnd/>
            </a:ln>
          </p:spPr>
          <p:txBody>
            <a:bodyPr/>
            <a:lstStyle/>
            <a:p>
              <a:endParaRPr lang="en-US"/>
            </a:p>
          </p:txBody>
        </p:sp>
        <p:sp>
          <p:nvSpPr>
            <p:cNvPr id="61452" name="Freeform 11"/>
            <p:cNvSpPr>
              <a:spLocks/>
            </p:cNvSpPr>
            <p:nvPr/>
          </p:nvSpPr>
          <p:spPr bwMode="auto">
            <a:xfrm>
              <a:off x="222" y="3435"/>
              <a:ext cx="28" cy="30"/>
            </a:xfrm>
            <a:custGeom>
              <a:avLst/>
              <a:gdLst>
                <a:gd name="T0" fmla="*/ 27 w 28"/>
                <a:gd name="T1" fmla="*/ 0 h 30"/>
                <a:gd name="T2" fmla="*/ 11 w 28"/>
                <a:gd name="T3" fmla="*/ 29 h 30"/>
                <a:gd name="T4" fmla="*/ 0 w 28"/>
                <a:gd name="T5" fmla="*/ 21 h 30"/>
                <a:gd name="T6" fmla="*/ 27 w 28"/>
                <a:gd name="T7" fmla="*/ 0 h 30"/>
                <a:gd name="T8" fmla="*/ 0 60000 65536"/>
                <a:gd name="T9" fmla="*/ 0 60000 65536"/>
                <a:gd name="T10" fmla="*/ 0 60000 65536"/>
                <a:gd name="T11" fmla="*/ 0 60000 65536"/>
                <a:gd name="T12" fmla="*/ 0 w 28"/>
                <a:gd name="T13" fmla="*/ 0 h 30"/>
                <a:gd name="T14" fmla="*/ 28 w 28"/>
                <a:gd name="T15" fmla="*/ 30 h 30"/>
              </a:gdLst>
              <a:ahLst/>
              <a:cxnLst>
                <a:cxn ang="T8">
                  <a:pos x="T0" y="T1"/>
                </a:cxn>
                <a:cxn ang="T9">
                  <a:pos x="T2" y="T3"/>
                </a:cxn>
                <a:cxn ang="T10">
                  <a:pos x="T4" y="T5"/>
                </a:cxn>
                <a:cxn ang="T11">
                  <a:pos x="T6" y="T7"/>
                </a:cxn>
              </a:cxnLst>
              <a:rect l="T12" t="T13" r="T14" b="T15"/>
              <a:pathLst>
                <a:path w="28" h="30">
                  <a:moveTo>
                    <a:pt x="27" y="0"/>
                  </a:moveTo>
                  <a:lnTo>
                    <a:pt x="11" y="29"/>
                  </a:lnTo>
                  <a:lnTo>
                    <a:pt x="0" y="21"/>
                  </a:lnTo>
                  <a:lnTo>
                    <a:pt x="27" y="0"/>
                  </a:lnTo>
                </a:path>
              </a:pathLst>
            </a:custGeom>
            <a:solidFill>
              <a:srgbClr val="FFFFFF"/>
            </a:solidFill>
            <a:ln w="9525" cap="rnd">
              <a:noFill/>
              <a:round/>
              <a:headEnd/>
              <a:tailEnd/>
            </a:ln>
          </p:spPr>
          <p:txBody>
            <a:bodyPr/>
            <a:lstStyle/>
            <a:p>
              <a:endParaRPr lang="en-US"/>
            </a:p>
          </p:txBody>
        </p:sp>
        <p:sp>
          <p:nvSpPr>
            <p:cNvPr id="61453" name="Freeform 12"/>
            <p:cNvSpPr>
              <a:spLocks/>
            </p:cNvSpPr>
            <p:nvPr/>
          </p:nvSpPr>
          <p:spPr bwMode="auto">
            <a:xfrm>
              <a:off x="198" y="3423"/>
              <a:ext cx="17" cy="29"/>
            </a:xfrm>
            <a:custGeom>
              <a:avLst/>
              <a:gdLst>
                <a:gd name="T0" fmla="*/ 7 w 17"/>
                <a:gd name="T1" fmla="*/ 0 h 29"/>
                <a:gd name="T2" fmla="*/ 0 w 17"/>
                <a:gd name="T3" fmla="*/ 28 h 29"/>
                <a:gd name="T4" fmla="*/ 16 w 17"/>
                <a:gd name="T5" fmla="*/ 27 h 29"/>
                <a:gd name="T6" fmla="*/ 7 w 17"/>
                <a:gd name="T7" fmla="*/ 0 h 29"/>
                <a:gd name="T8" fmla="*/ 0 60000 65536"/>
                <a:gd name="T9" fmla="*/ 0 60000 65536"/>
                <a:gd name="T10" fmla="*/ 0 60000 65536"/>
                <a:gd name="T11" fmla="*/ 0 60000 65536"/>
                <a:gd name="T12" fmla="*/ 0 w 17"/>
                <a:gd name="T13" fmla="*/ 0 h 29"/>
                <a:gd name="T14" fmla="*/ 17 w 17"/>
                <a:gd name="T15" fmla="*/ 29 h 29"/>
              </a:gdLst>
              <a:ahLst/>
              <a:cxnLst>
                <a:cxn ang="T8">
                  <a:pos x="T0" y="T1"/>
                </a:cxn>
                <a:cxn ang="T9">
                  <a:pos x="T2" y="T3"/>
                </a:cxn>
                <a:cxn ang="T10">
                  <a:pos x="T4" y="T5"/>
                </a:cxn>
                <a:cxn ang="T11">
                  <a:pos x="T6" y="T7"/>
                </a:cxn>
              </a:cxnLst>
              <a:rect l="T12" t="T13" r="T14" b="T15"/>
              <a:pathLst>
                <a:path w="17" h="29">
                  <a:moveTo>
                    <a:pt x="7" y="0"/>
                  </a:moveTo>
                  <a:lnTo>
                    <a:pt x="0" y="28"/>
                  </a:lnTo>
                  <a:lnTo>
                    <a:pt x="16" y="27"/>
                  </a:lnTo>
                  <a:lnTo>
                    <a:pt x="7" y="0"/>
                  </a:lnTo>
                </a:path>
              </a:pathLst>
            </a:custGeom>
            <a:solidFill>
              <a:srgbClr val="FFFFFF"/>
            </a:solidFill>
            <a:ln w="9525" cap="rnd">
              <a:noFill/>
              <a:round/>
              <a:headEnd/>
              <a:tailEnd/>
            </a:ln>
          </p:spPr>
          <p:txBody>
            <a:bodyPr/>
            <a:lstStyle/>
            <a:p>
              <a:endParaRPr lang="en-US"/>
            </a:p>
          </p:txBody>
        </p:sp>
        <p:sp>
          <p:nvSpPr>
            <p:cNvPr id="61454" name="Freeform 13"/>
            <p:cNvSpPr>
              <a:spLocks/>
            </p:cNvSpPr>
            <p:nvPr/>
          </p:nvSpPr>
          <p:spPr bwMode="auto">
            <a:xfrm>
              <a:off x="171" y="3469"/>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5"/>
                <a:gd name="T65" fmla="*/ 67 w 67"/>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p:spPr>
          <p:txBody>
            <a:bodyPr/>
            <a:lstStyle/>
            <a:p>
              <a:endParaRPr lang="en-US"/>
            </a:p>
          </p:txBody>
        </p:sp>
        <p:sp>
          <p:nvSpPr>
            <p:cNvPr id="61455" name="Freeform 14"/>
            <p:cNvSpPr>
              <a:spLocks/>
            </p:cNvSpPr>
            <p:nvPr/>
          </p:nvSpPr>
          <p:spPr bwMode="auto">
            <a:xfrm>
              <a:off x="199" y="3491"/>
              <a:ext cx="17" cy="86"/>
            </a:xfrm>
            <a:custGeom>
              <a:avLst/>
              <a:gdLst>
                <a:gd name="T0" fmla="*/ 4 w 17"/>
                <a:gd name="T1" fmla="*/ 0 h 86"/>
                <a:gd name="T2" fmla="*/ 6 w 17"/>
                <a:gd name="T3" fmla="*/ 5 h 86"/>
                <a:gd name="T4" fmla="*/ 2 w 17"/>
                <a:gd name="T5" fmla="*/ 6 h 86"/>
                <a:gd name="T6" fmla="*/ 2 w 17"/>
                <a:gd name="T7" fmla="*/ 77 h 86"/>
                <a:gd name="T8" fmla="*/ 0 w 17"/>
                <a:gd name="T9" fmla="*/ 78 h 86"/>
                <a:gd name="T10" fmla="*/ 0 w 17"/>
                <a:gd name="T11" fmla="*/ 85 h 86"/>
                <a:gd name="T12" fmla="*/ 2 w 17"/>
                <a:gd name="T13" fmla="*/ 85 h 86"/>
                <a:gd name="T14" fmla="*/ 4 w 17"/>
                <a:gd name="T15" fmla="*/ 85 h 86"/>
                <a:gd name="T16" fmla="*/ 6 w 17"/>
                <a:gd name="T17" fmla="*/ 85 h 86"/>
                <a:gd name="T18" fmla="*/ 9 w 17"/>
                <a:gd name="T19" fmla="*/ 84 h 86"/>
                <a:gd name="T20" fmla="*/ 13 w 17"/>
                <a:gd name="T21" fmla="*/ 84 h 86"/>
                <a:gd name="T22" fmla="*/ 16 w 17"/>
                <a:gd name="T23" fmla="*/ 83 h 86"/>
                <a:gd name="T24" fmla="*/ 16 w 17"/>
                <a:gd name="T25" fmla="*/ 81 h 86"/>
                <a:gd name="T26" fmla="*/ 16 w 17"/>
                <a:gd name="T27" fmla="*/ 78 h 86"/>
                <a:gd name="T28" fmla="*/ 16 w 17"/>
                <a:gd name="T29" fmla="*/ 47 h 86"/>
                <a:gd name="T30" fmla="*/ 13 w 17"/>
                <a:gd name="T31" fmla="*/ 46 h 86"/>
                <a:gd name="T32" fmla="*/ 13 w 17"/>
                <a:gd name="T33" fmla="*/ 38 h 86"/>
                <a:gd name="T34" fmla="*/ 13 w 17"/>
                <a:gd name="T35" fmla="*/ 4 h 86"/>
                <a:gd name="T36" fmla="*/ 4 w 17"/>
                <a:gd name="T37" fmla="*/ 0 h 8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6"/>
                <a:gd name="T59" fmla="*/ 17 w 17"/>
                <a:gd name="T60" fmla="*/ 86 h 8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6">
                  <a:moveTo>
                    <a:pt x="4" y="0"/>
                  </a:moveTo>
                  <a:lnTo>
                    <a:pt x="6" y="5"/>
                  </a:lnTo>
                  <a:lnTo>
                    <a:pt x="2" y="6"/>
                  </a:lnTo>
                  <a:lnTo>
                    <a:pt x="2" y="77"/>
                  </a:lnTo>
                  <a:lnTo>
                    <a:pt x="0" y="78"/>
                  </a:lnTo>
                  <a:lnTo>
                    <a:pt x="0" y="85"/>
                  </a:lnTo>
                  <a:lnTo>
                    <a:pt x="2" y="85"/>
                  </a:lnTo>
                  <a:lnTo>
                    <a:pt x="4" y="85"/>
                  </a:lnTo>
                  <a:lnTo>
                    <a:pt x="6" y="85"/>
                  </a:lnTo>
                  <a:lnTo>
                    <a:pt x="9" y="84"/>
                  </a:lnTo>
                  <a:lnTo>
                    <a:pt x="13" y="84"/>
                  </a:lnTo>
                  <a:lnTo>
                    <a:pt x="16" y="83"/>
                  </a:lnTo>
                  <a:lnTo>
                    <a:pt x="16" y="81"/>
                  </a:lnTo>
                  <a:lnTo>
                    <a:pt x="16" y="78"/>
                  </a:lnTo>
                  <a:lnTo>
                    <a:pt x="16" y="47"/>
                  </a:lnTo>
                  <a:lnTo>
                    <a:pt x="13" y="46"/>
                  </a:lnTo>
                  <a:lnTo>
                    <a:pt x="13" y="38"/>
                  </a:lnTo>
                  <a:lnTo>
                    <a:pt x="13" y="4"/>
                  </a:lnTo>
                  <a:lnTo>
                    <a:pt x="4" y="0"/>
                  </a:lnTo>
                </a:path>
              </a:pathLst>
            </a:custGeom>
            <a:solidFill>
              <a:srgbClr val="000000"/>
            </a:solidFill>
            <a:ln w="9525" cap="rnd">
              <a:noFill/>
              <a:round/>
              <a:headEnd/>
              <a:tailEnd/>
            </a:ln>
          </p:spPr>
          <p:txBody>
            <a:bodyPr/>
            <a:lstStyle/>
            <a:p>
              <a:endParaRPr lang="en-US"/>
            </a:p>
          </p:txBody>
        </p:sp>
      </p:gr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body" idx="1"/>
          </p:nvPr>
        </p:nvSpPr>
        <p:spPr>
          <a:noFill/>
          <a:ln/>
        </p:spPr>
        <p:txBody>
          <a:bodyPr/>
          <a:lstStyle/>
          <a:p>
            <a:pPr>
              <a:tabLst/>
            </a:pPr>
            <a:endParaRPr lang="en-US" b="0" i="1">
              <a:latin typeface="Times New Roman" pitchFamily="18" charset="0"/>
            </a:endParaRPr>
          </a:p>
        </p:txBody>
      </p:sp>
      <p:sp>
        <p:nvSpPr>
          <p:cNvPr id="62469"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63491" name="Rectangle 3"/>
          <p:cNvSpPr>
            <a:spLocks noGrp="1" noRot="1" noChangeAspect="1" noChangeArrowheads="1" noTextEdit="1"/>
          </p:cNvSpPr>
          <p:nvPr>
            <p:ph type="sldImg"/>
          </p:nvPr>
        </p:nvSpPr>
        <p:spPr>
          <a:xfrm>
            <a:off x="468313" y="152400"/>
            <a:ext cx="5876925" cy="4406900"/>
          </a:xfrm>
          <a:ln cap="flat"/>
        </p:spPr>
      </p:sp>
      <p:grpSp>
        <p:nvGrpSpPr>
          <p:cNvPr id="63492" name="Group 6"/>
          <p:cNvGrpSpPr>
            <a:grpSpLocks/>
          </p:cNvGrpSpPr>
          <p:nvPr/>
        </p:nvGrpSpPr>
        <p:grpSpPr bwMode="auto">
          <a:xfrm>
            <a:off x="596900" y="5957888"/>
            <a:ext cx="5727700" cy="2549525"/>
            <a:chOff x="376" y="3753"/>
            <a:chExt cx="3608" cy="1606"/>
          </a:xfrm>
        </p:grpSpPr>
        <p:sp>
          <p:nvSpPr>
            <p:cNvPr id="63493" name="Rectangle 4"/>
            <p:cNvSpPr>
              <a:spLocks noChangeArrowheads="1"/>
            </p:cNvSpPr>
            <p:nvPr/>
          </p:nvSpPr>
          <p:spPr bwMode="auto">
            <a:xfrm>
              <a:off x="376" y="3753"/>
              <a:ext cx="3608" cy="277"/>
            </a:xfrm>
            <a:prstGeom prst="rect">
              <a:avLst/>
            </a:prstGeom>
            <a:noFill/>
            <a:ln w="12700">
              <a:solidFill>
                <a:schemeClr val="tx1"/>
              </a:solidFill>
              <a:miter lim="800000"/>
              <a:headEnd/>
              <a:tailEnd/>
            </a:ln>
          </p:spPr>
          <p:txBody>
            <a:bodyPr wrap="none" lIns="96838" tIns="50800" rIns="96838" bIns="50800"/>
            <a:lstStyle/>
            <a:p>
              <a:pPr algn="l" defTabSz="1041400">
                <a:lnSpc>
                  <a:spcPct val="100000"/>
                </a:lnSpc>
                <a:spcBef>
                  <a:spcPct val="0"/>
                </a:spcBef>
              </a:pPr>
              <a:r>
                <a:rPr lang="en-US" sz="1100">
                  <a:solidFill>
                    <a:schemeClr val="tx1"/>
                  </a:solidFill>
                  <a:latin typeface="Courier New" pitchFamily="49" charset="0"/>
                </a:rPr>
                <a:t>SQL&gt; SELECT ename ||': '||'1'||' Month salary = '||sal Monthly </a:t>
              </a:r>
            </a:p>
            <a:p>
              <a:pPr algn="l" defTabSz="1041400">
                <a:lnSpc>
                  <a:spcPct val="100000"/>
                </a:lnSpc>
                <a:spcBef>
                  <a:spcPct val="0"/>
                </a:spcBef>
              </a:pPr>
              <a:r>
                <a:rPr lang="en-US" sz="1100">
                  <a:solidFill>
                    <a:schemeClr val="tx1"/>
                  </a:solidFill>
                  <a:latin typeface="Courier New" pitchFamily="49" charset="0"/>
                </a:rPr>
                <a:t>  2  FROM   emp;</a:t>
              </a:r>
            </a:p>
          </p:txBody>
        </p:sp>
        <p:sp>
          <p:nvSpPr>
            <p:cNvPr id="63494" name="Rectangle 5"/>
            <p:cNvSpPr>
              <a:spLocks noChangeArrowheads="1"/>
            </p:cNvSpPr>
            <p:nvPr/>
          </p:nvSpPr>
          <p:spPr bwMode="auto">
            <a:xfrm>
              <a:off x="376" y="4119"/>
              <a:ext cx="3596" cy="1240"/>
            </a:xfrm>
            <a:prstGeom prst="rect">
              <a:avLst/>
            </a:prstGeom>
            <a:noFill/>
            <a:ln w="12700">
              <a:solidFill>
                <a:schemeClr val="tx1"/>
              </a:solidFill>
              <a:miter lim="800000"/>
              <a:headEnd/>
              <a:tailEnd/>
            </a:ln>
          </p:spPr>
          <p:txBody>
            <a:bodyPr wrap="none" lIns="96838" tIns="50800" rIns="96838" bIns="50800"/>
            <a:lstStyle/>
            <a:p>
              <a:pPr algn="l" defTabSz="1041400">
                <a:lnSpc>
                  <a:spcPct val="100000"/>
                </a:lnSpc>
                <a:spcBef>
                  <a:spcPct val="0"/>
                </a:spcBef>
              </a:pPr>
              <a:r>
                <a:rPr lang="en-US" sz="1100" b="0">
                  <a:solidFill>
                    <a:schemeClr val="tx1"/>
                  </a:solidFill>
                  <a:latin typeface="Courier New" pitchFamily="49" charset="0"/>
                </a:rPr>
                <a:t>MONTHLY</a:t>
              </a:r>
            </a:p>
            <a:p>
              <a:pPr algn="l" defTabSz="1041400">
                <a:lnSpc>
                  <a:spcPct val="100000"/>
                </a:lnSpc>
                <a:spcBef>
                  <a:spcPct val="0"/>
                </a:spcBef>
              </a:pPr>
              <a:r>
                <a:rPr lang="en-US" sz="1100" b="0">
                  <a:solidFill>
                    <a:schemeClr val="tx1"/>
                  </a:solidFill>
                  <a:latin typeface="Courier New" pitchFamily="49" charset="0"/>
                </a:rPr>
                <a:t>---------------------------------------------------------------</a:t>
              </a:r>
            </a:p>
            <a:p>
              <a:pPr algn="l" defTabSz="1041400">
                <a:lnSpc>
                  <a:spcPct val="100000"/>
                </a:lnSpc>
                <a:spcBef>
                  <a:spcPct val="0"/>
                </a:spcBef>
              </a:pPr>
              <a:r>
                <a:rPr lang="en-US" sz="1100" b="0">
                  <a:solidFill>
                    <a:schemeClr val="tx1"/>
                  </a:solidFill>
                  <a:latin typeface="Courier New" pitchFamily="49" charset="0"/>
                </a:rPr>
                <a:t>KING: 1 Month salary = 5000</a:t>
              </a:r>
            </a:p>
            <a:p>
              <a:pPr algn="l" defTabSz="1041400">
                <a:lnSpc>
                  <a:spcPct val="100000"/>
                </a:lnSpc>
                <a:spcBef>
                  <a:spcPct val="0"/>
                </a:spcBef>
              </a:pPr>
              <a:r>
                <a:rPr lang="en-US" sz="1100" b="0">
                  <a:solidFill>
                    <a:schemeClr val="tx1"/>
                  </a:solidFill>
                  <a:latin typeface="Courier New" pitchFamily="49" charset="0"/>
                </a:rPr>
                <a:t>BLAKE: 1 Month salary = 2850</a:t>
              </a:r>
            </a:p>
            <a:p>
              <a:pPr algn="l" defTabSz="1041400">
                <a:lnSpc>
                  <a:spcPct val="100000"/>
                </a:lnSpc>
                <a:spcBef>
                  <a:spcPct val="0"/>
                </a:spcBef>
              </a:pPr>
              <a:r>
                <a:rPr lang="en-US" sz="1100" b="0">
                  <a:solidFill>
                    <a:schemeClr val="tx1"/>
                  </a:solidFill>
                  <a:latin typeface="Courier New" pitchFamily="49" charset="0"/>
                </a:rPr>
                <a:t>CLARK: 1 Month salary = 2450</a:t>
              </a:r>
            </a:p>
            <a:p>
              <a:pPr algn="l" defTabSz="1041400">
                <a:lnSpc>
                  <a:spcPct val="100000"/>
                </a:lnSpc>
                <a:spcBef>
                  <a:spcPct val="0"/>
                </a:spcBef>
              </a:pPr>
              <a:r>
                <a:rPr lang="en-US" sz="1100" b="0">
                  <a:solidFill>
                    <a:schemeClr val="tx1"/>
                  </a:solidFill>
                  <a:latin typeface="Courier New" pitchFamily="49" charset="0"/>
                </a:rPr>
                <a:t>JONES: 1 Month salary = 2975</a:t>
              </a:r>
            </a:p>
            <a:p>
              <a:pPr algn="l" defTabSz="1041400">
                <a:lnSpc>
                  <a:spcPct val="100000"/>
                </a:lnSpc>
                <a:spcBef>
                  <a:spcPct val="0"/>
                </a:spcBef>
              </a:pPr>
              <a:r>
                <a:rPr lang="en-US" sz="1100" b="0">
                  <a:solidFill>
                    <a:schemeClr val="tx1"/>
                  </a:solidFill>
                  <a:latin typeface="Courier New" pitchFamily="49" charset="0"/>
                </a:rPr>
                <a:t>MARTIN: 1 Month salary = 1250</a:t>
              </a:r>
            </a:p>
            <a:p>
              <a:pPr algn="l" defTabSz="1041400">
                <a:lnSpc>
                  <a:spcPct val="100000"/>
                </a:lnSpc>
                <a:spcBef>
                  <a:spcPct val="0"/>
                </a:spcBef>
              </a:pPr>
              <a:r>
                <a:rPr lang="en-US" sz="1100" b="0">
                  <a:solidFill>
                    <a:schemeClr val="tx1"/>
                  </a:solidFill>
                  <a:latin typeface="Courier New" pitchFamily="49" charset="0"/>
                </a:rPr>
                <a:t>ALLEN: 1 Month salary = 1600</a:t>
              </a:r>
            </a:p>
            <a:p>
              <a:pPr algn="l" defTabSz="1041400">
                <a:lnSpc>
                  <a:spcPct val="100000"/>
                </a:lnSpc>
                <a:spcBef>
                  <a:spcPct val="0"/>
                </a:spcBef>
              </a:pPr>
              <a:r>
                <a:rPr lang="en-US" sz="1100" b="0">
                  <a:solidFill>
                    <a:schemeClr val="tx1"/>
                  </a:solidFill>
                  <a:latin typeface="Courier New" pitchFamily="49" charset="0"/>
                </a:rPr>
                <a:t>TURNER: 1 Month salary = 1500</a:t>
              </a:r>
            </a:p>
            <a:p>
              <a:pPr algn="l" defTabSz="1041400">
                <a:lnSpc>
                  <a:spcPct val="100000"/>
                </a:lnSpc>
                <a:spcBef>
                  <a:spcPct val="0"/>
                </a:spcBef>
              </a:pPr>
              <a:r>
                <a:rPr lang="en-US" sz="1100" b="0">
                  <a:solidFill>
                    <a:schemeClr val="tx1"/>
                  </a:solidFill>
                  <a:latin typeface="Courier New" pitchFamily="49" charset="0"/>
                </a:rPr>
                <a:t>...</a:t>
              </a:r>
            </a:p>
            <a:p>
              <a:pPr algn="l" defTabSz="1041400">
                <a:lnSpc>
                  <a:spcPct val="100000"/>
                </a:lnSpc>
                <a:spcBef>
                  <a:spcPct val="0"/>
                </a:spcBef>
              </a:pPr>
              <a:r>
                <a:rPr lang="en-US" sz="1100" b="0">
                  <a:solidFill>
                    <a:schemeClr val="tx1"/>
                  </a:solidFill>
                  <a:latin typeface="Courier New" pitchFamily="49" charset="0"/>
                </a:rPr>
                <a:t>14 rows selected.</a:t>
              </a:r>
            </a:p>
          </p:txBody>
        </p:sp>
      </p:gr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xfrm>
            <a:off x="468313" y="152400"/>
            <a:ext cx="5876925" cy="4406900"/>
          </a:xfrm>
          <a:ln cap="flat"/>
        </p:spPr>
      </p:sp>
      <p:sp>
        <p:nvSpPr>
          <p:cNvPr id="6451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xfrm>
            <a:off x="468313" y="152400"/>
            <a:ext cx="5876925" cy="4406900"/>
          </a:xfrm>
          <a:ln cap="flat"/>
        </p:spPr>
      </p:sp>
      <p:sp>
        <p:nvSpPr>
          <p:cNvPr id="65539" name="Rectangle 3"/>
          <p:cNvSpPr>
            <a:spLocks noGrp="1" noChangeArrowheads="1"/>
          </p:cNvSpPr>
          <p:nvPr>
            <p:ph type="body" idx="1"/>
          </p:nvPr>
        </p:nvSpPr>
        <p:spPr>
          <a:noFill/>
          <a:ln/>
        </p:spPr>
        <p:txBody>
          <a:bodyPr/>
          <a:lstStyle/>
          <a:p>
            <a:endParaRPr lang="en-US" b="0">
              <a:latin typeface="Courier New" pitchFamily="49" charset="0"/>
            </a:endParaRPr>
          </a:p>
        </p:txBody>
      </p:sp>
      <p:sp>
        <p:nvSpPr>
          <p:cNvPr id="65540" name="Rectangle 4"/>
          <p:cNvSpPr>
            <a:spLocks noChangeArrowheads="1"/>
          </p:cNvSpPr>
          <p:nvPr/>
        </p:nvSpPr>
        <p:spPr bwMode="auto">
          <a:xfrm>
            <a:off x="611188" y="5970588"/>
            <a:ext cx="5573712" cy="446087"/>
          </a:xfrm>
          <a:prstGeom prst="rect">
            <a:avLst/>
          </a:prstGeom>
          <a:noFill/>
          <a:ln w="12700">
            <a:solidFill>
              <a:schemeClr val="tx1"/>
            </a:solidFill>
            <a:miter lim="800000"/>
            <a:headEnd/>
            <a:tailEnd/>
          </a:ln>
        </p:spPr>
        <p:txBody>
          <a:bodyPr wrap="none" lIns="92075" tIns="47625" rIns="92075" bIns="47625"/>
          <a:lstStyle/>
          <a:p>
            <a:pPr algn="l" defTabSz="942975">
              <a:lnSpc>
                <a:spcPct val="100000"/>
              </a:lnSpc>
              <a:spcBef>
                <a:spcPct val="0"/>
              </a:spcBef>
            </a:pPr>
            <a:r>
              <a:rPr lang="en-US" sz="1100">
                <a:solidFill>
                  <a:schemeClr val="tx1"/>
                </a:solidFill>
                <a:latin typeface="Courier New" pitchFamily="49" charset="0"/>
              </a:rPr>
              <a:t>SQL&gt; SELECT	DISTINCT deptno, job</a:t>
            </a:r>
          </a:p>
          <a:p>
            <a:pPr algn="l" defTabSz="942975">
              <a:lnSpc>
                <a:spcPct val="100000"/>
              </a:lnSpc>
              <a:spcBef>
                <a:spcPct val="0"/>
              </a:spcBef>
            </a:pPr>
            <a:r>
              <a:rPr lang="en-US" sz="1100">
                <a:solidFill>
                  <a:schemeClr val="tx1"/>
                </a:solidFill>
                <a:latin typeface="Courier New" pitchFamily="49" charset="0"/>
              </a:rPr>
              <a:t>  2  FROM	emp;</a:t>
            </a:r>
          </a:p>
        </p:txBody>
      </p:sp>
      <p:sp>
        <p:nvSpPr>
          <p:cNvPr id="65541" name="Rectangle 5"/>
          <p:cNvSpPr>
            <a:spLocks noChangeArrowheads="1"/>
          </p:cNvSpPr>
          <p:nvPr/>
        </p:nvSpPr>
        <p:spPr bwMode="auto">
          <a:xfrm>
            <a:off x="611188" y="6515100"/>
            <a:ext cx="5573712" cy="1420813"/>
          </a:xfrm>
          <a:prstGeom prst="rect">
            <a:avLst/>
          </a:prstGeom>
          <a:noFill/>
          <a:ln w="12700">
            <a:solidFill>
              <a:schemeClr val="tx1"/>
            </a:solidFill>
            <a:miter lim="800000"/>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xfrm>
            <a:off x="468313" y="152400"/>
            <a:ext cx="5876925" cy="4406900"/>
          </a:xfrm>
          <a:ln/>
        </p:spPr>
      </p:sp>
      <p:sp>
        <p:nvSpPr>
          <p:cNvPr id="66563"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xfrm>
            <a:off x="468313" y="152400"/>
            <a:ext cx="5876925" cy="4406900"/>
          </a:xfrm>
          <a:ln/>
        </p:spPr>
      </p:sp>
      <p:sp>
        <p:nvSpPr>
          <p:cNvPr id="67587"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862388" y="0"/>
            <a:ext cx="2955925" cy="457200"/>
          </a:xfrm>
          <a:prstGeom prst="rect">
            <a:avLst/>
          </a:prstGeom>
          <a:noFill/>
          <a:ln w="9525">
            <a:noFill/>
            <a:miter lim="800000"/>
            <a:headEnd/>
            <a:tailEnd/>
          </a:ln>
        </p:spPr>
        <p:txBody>
          <a:bodyPr wrap="none" anchor="ctr"/>
          <a:lstStyle/>
          <a:p>
            <a:endParaRPr lang="en-US"/>
          </a:p>
        </p:txBody>
      </p:sp>
      <p:sp>
        <p:nvSpPr>
          <p:cNvPr id="1028" name="Rectangle 3"/>
          <p:cNvSpPr>
            <a:spLocks noChangeArrowheads="1"/>
          </p:cNvSpPr>
          <p:nvPr/>
        </p:nvSpPr>
        <p:spPr bwMode="auto">
          <a:xfrm>
            <a:off x="-1588" y="0"/>
            <a:ext cx="2952751" cy="457200"/>
          </a:xfrm>
          <a:prstGeom prst="rect">
            <a:avLst/>
          </a:prstGeom>
          <a:noFill/>
          <a:ln w="9525">
            <a:noFill/>
            <a:miter lim="800000"/>
            <a:headEnd/>
            <a:tailEnd/>
          </a:ln>
        </p:spPr>
        <p:txBody>
          <a:bodyPr wrap="none" anchor="ctr"/>
          <a:lstStyle/>
          <a:p>
            <a:endParaRPr lang="en-US"/>
          </a:p>
        </p:txBody>
      </p:sp>
      <p:sp>
        <p:nvSpPr>
          <p:cNvPr id="1029" name="Rectangle 4"/>
          <p:cNvSpPr>
            <a:spLocks noGrp="1" noChangeArrowheads="1"/>
          </p:cNvSpPr>
          <p:nvPr>
            <p:ph type="body" idx="1"/>
          </p:nvPr>
        </p:nvSpPr>
        <p:spPr>
          <a:xfrm>
            <a:off x="452438" y="4762500"/>
            <a:ext cx="5876925" cy="3795713"/>
          </a:xfrm>
          <a:noFill/>
          <a:ln/>
        </p:spPr>
        <p:txBody>
          <a:bodyPr/>
          <a:lstStyle/>
          <a:p>
            <a:endParaRPr lang="en-US"/>
          </a:p>
        </p:txBody>
      </p:sp>
      <p:sp>
        <p:nvSpPr>
          <p:cNvPr id="1030" name="Rectangle 5"/>
          <p:cNvSpPr>
            <a:spLocks noGrp="1" noRot="1" noChangeAspect="1" noChangeArrowheads="1" noTextEdit="1"/>
          </p:cNvSpPr>
          <p:nvPr>
            <p:ph type="sldImg"/>
          </p:nvPr>
        </p:nvSpPr>
        <p:spPr>
          <a:xfrm>
            <a:off x="441325" y="168275"/>
            <a:ext cx="5927725" cy="4445000"/>
          </a:xfrm>
          <a:ln cap="flat"/>
        </p:spPr>
      </p:sp>
      <p:graphicFrame>
        <p:nvGraphicFramePr>
          <p:cNvPr id="1026" name="Object 6"/>
          <p:cNvGraphicFramePr>
            <a:graphicFrameLocks/>
          </p:cNvGraphicFramePr>
          <p:nvPr/>
        </p:nvGraphicFramePr>
        <p:xfrm>
          <a:off x="625475" y="5237163"/>
          <a:ext cx="5875338" cy="3009900"/>
        </p:xfrm>
        <a:graphic>
          <a:graphicData uri="http://schemas.openxmlformats.org/presentationml/2006/ole">
            <mc:AlternateContent xmlns:mc="http://schemas.openxmlformats.org/markup-compatibility/2006">
              <mc:Choice xmlns:v="urn:schemas-microsoft-com:vml" Requires="v">
                <p:oleObj name="Document" r:id="rId3" imgW="5875200" imgH="3009600" progId="Word.Document.8">
                  <p:embed/>
                </p:oleObj>
              </mc:Choice>
              <mc:Fallback>
                <p:oleObj name="Document" r:id="rId3" imgW="5875200" imgH="3009600" progId="Word.Document.8">
                  <p:embed/>
                  <p:pic>
                    <p:nvPicPr>
                      <p:cNvPr id="1026"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5475" y="5237163"/>
                        <a:ext cx="5875338" cy="3009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2052"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2053" name="Rectangle 4"/>
          <p:cNvSpPr>
            <a:spLocks noGrp="1" noChangeArrowheads="1"/>
          </p:cNvSpPr>
          <p:nvPr>
            <p:ph type="body" idx="1"/>
          </p:nvPr>
        </p:nvSpPr>
        <p:spPr>
          <a:xfrm>
            <a:off x="409575" y="4676775"/>
            <a:ext cx="5995988" cy="3749675"/>
          </a:xfrm>
          <a:noFill/>
          <a:ln/>
        </p:spPr>
        <p:txBody>
          <a:bodyPr/>
          <a:lstStyle/>
          <a:p>
            <a:pPr>
              <a:tabLst/>
            </a:pPr>
            <a:endParaRPr lang="en-US"/>
          </a:p>
        </p:txBody>
      </p:sp>
      <p:sp>
        <p:nvSpPr>
          <p:cNvPr id="2054" name="Rectangle 5"/>
          <p:cNvSpPr>
            <a:spLocks noGrp="1" noRot="1" noChangeAspect="1" noChangeArrowheads="1" noTextEdit="1"/>
          </p:cNvSpPr>
          <p:nvPr>
            <p:ph type="sldImg"/>
          </p:nvPr>
        </p:nvSpPr>
        <p:spPr>
          <a:xfrm>
            <a:off x="474663" y="161925"/>
            <a:ext cx="5864225" cy="4397375"/>
          </a:xfrm>
          <a:ln cap="flat"/>
        </p:spPr>
      </p:sp>
      <p:graphicFrame>
        <p:nvGraphicFramePr>
          <p:cNvPr id="2050" name="Object 6"/>
          <p:cNvGraphicFramePr>
            <a:graphicFrameLocks/>
          </p:cNvGraphicFramePr>
          <p:nvPr/>
        </p:nvGraphicFramePr>
        <p:xfrm>
          <a:off x="596900" y="6019800"/>
          <a:ext cx="5540375" cy="2263775"/>
        </p:xfrm>
        <a:graphic>
          <a:graphicData uri="http://schemas.openxmlformats.org/presentationml/2006/ole">
            <mc:AlternateContent xmlns:mc="http://schemas.openxmlformats.org/markup-compatibility/2006">
              <mc:Choice xmlns:v="urn:schemas-microsoft-com:vml" Requires="v">
                <p:oleObj name="Document" r:id="rId3" imgW="5540040" imgH="2263680" progId="Word.Document.8">
                  <p:embed/>
                </p:oleObj>
              </mc:Choice>
              <mc:Fallback>
                <p:oleObj name="Document" r:id="rId3" imgW="5540040" imgH="2263680" progId="Word.Document.8">
                  <p:embed/>
                  <p:pic>
                    <p:nvPicPr>
                      <p:cNvPr id="205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6019800"/>
                        <a:ext cx="5540375" cy="226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68313" y="152400"/>
            <a:ext cx="5876925" cy="4406900"/>
          </a:xfrm>
          <a:ln cap="flat"/>
        </p:spPr>
      </p:sp>
      <p:sp>
        <p:nvSpPr>
          <p:cNvPr id="68611" name="Rectangle 3"/>
          <p:cNvSpPr>
            <a:spLocks noGrp="1" noChangeArrowheads="1"/>
          </p:cNvSpPr>
          <p:nvPr>
            <p:ph type="body" idx="1"/>
          </p:nvPr>
        </p:nvSpPr>
        <p:spPr>
          <a:noFill/>
          <a:ln/>
        </p:spPr>
        <p:txBody>
          <a:bodyPr/>
          <a:lstStyle/>
          <a:p>
            <a:endParaRPr lang="en-US" b="0" i="1">
              <a:latin typeface="Times New Roman" pitchFamily="18"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468313" y="152400"/>
            <a:ext cx="5876925" cy="4406900"/>
          </a:xfrm>
          <a:ln cap="flat"/>
        </p:spPr>
      </p:sp>
      <p:sp>
        <p:nvSpPr>
          <p:cNvPr id="41987" name="Rectangle 3"/>
          <p:cNvSpPr>
            <a:spLocks noGrp="1" noChangeArrowheads="1"/>
          </p:cNvSpPr>
          <p:nvPr>
            <p:ph type="body" idx="1"/>
          </p:nvPr>
        </p:nvSpPr>
        <p:spPr>
          <a:noFill/>
          <a:ln/>
        </p:spPr>
        <p:txBody>
          <a:bodyPr/>
          <a:lstStyle/>
          <a:p>
            <a:endParaRPr lang="en-US">
              <a:solidFill>
                <a:schemeClr val="accent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68313" y="152400"/>
            <a:ext cx="5876925" cy="4406900"/>
          </a:xfrm>
          <a:ln cap="flat"/>
        </p:spPr>
      </p:sp>
      <p:sp>
        <p:nvSpPr>
          <p:cNvPr id="43011" name="Rectangle 3"/>
          <p:cNvSpPr>
            <a:spLocks noGrp="1" noChangeArrowheads="1"/>
          </p:cNvSpPr>
          <p:nvPr>
            <p:ph type="body" idx="1"/>
          </p:nvPr>
        </p:nvSpPr>
        <p:spPr>
          <a:noFill/>
          <a:ln/>
        </p:spPr>
        <p:txBody>
          <a:bodyPr/>
          <a:lstStyle/>
          <a:p>
            <a:endParaRPr lang="en-US" b="0">
              <a:latin typeface="Times New Roman" pitchFamily="18"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68313" y="152400"/>
            <a:ext cx="5876925" cy="4406900"/>
          </a:xfrm>
          <a:ln cap="flat"/>
        </p:spPr>
      </p:sp>
      <p:sp>
        <p:nvSpPr>
          <p:cNvPr id="44035" name="Rectangle 3"/>
          <p:cNvSpPr>
            <a:spLocks noGrp="1" noChangeArrowheads="1"/>
          </p:cNvSpPr>
          <p:nvPr>
            <p:ph type="body" idx="1"/>
          </p:nvPr>
        </p:nvSpPr>
        <p:spPr>
          <a:noFill/>
          <a:ln/>
        </p:spPr>
        <p:txBody>
          <a:bodyPr/>
          <a:lstStyle/>
          <a:p>
            <a:endParaRPr lang="en-US">
              <a:solidFill>
                <a:schemeClr val="accent2"/>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noFill/>
          <a:ln/>
        </p:spPr>
        <p:txBody>
          <a:bodyPr/>
          <a:lstStyle/>
          <a:p>
            <a:pPr>
              <a:tabLst/>
            </a:pPr>
            <a:endParaRPr lang="en-US"/>
          </a:p>
        </p:txBody>
      </p:sp>
      <p:sp>
        <p:nvSpPr>
          <p:cNvPr id="45059" name="Rectangle 3"/>
          <p:cNvSpPr>
            <a:spLocks noGrp="1" noRot="1" noChangeAspect="1" noChangeArrowheads="1" noTextEdit="1"/>
          </p:cNvSpPr>
          <p:nvPr>
            <p:ph type="sldImg"/>
          </p:nvPr>
        </p:nvSpPr>
        <p:spPr>
          <a:xfrm>
            <a:off x="468313" y="152400"/>
            <a:ext cx="5876925" cy="4406900"/>
          </a:xfrm>
          <a:ln cap="flat"/>
        </p:spPr>
      </p:sp>
      <p:sp>
        <p:nvSpPr>
          <p:cNvPr id="45060" name="Rectangle 4"/>
          <p:cNvSpPr>
            <a:spLocks noChangeArrowheads="1"/>
          </p:cNvSpPr>
          <p:nvPr/>
        </p:nvSpPr>
        <p:spPr bwMode="auto">
          <a:xfrm>
            <a:off x="628650" y="5794375"/>
            <a:ext cx="5548313" cy="614363"/>
          </a:xfrm>
          <a:prstGeom prst="rect">
            <a:avLst/>
          </a:prstGeom>
          <a:noFill/>
          <a:ln w="12700">
            <a:solidFill>
              <a:schemeClr val="tx1"/>
            </a:solidFill>
            <a:miter lim="800000"/>
            <a:headEnd/>
            <a:tailEnd/>
          </a:ln>
        </p:spPr>
        <p:txBody>
          <a:bodyPr wrap="none" anchor="ct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46083"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46084" name="Rectangle 4"/>
          <p:cNvSpPr>
            <a:spLocks noGrp="1" noChangeArrowheads="1"/>
          </p:cNvSpPr>
          <p:nvPr>
            <p:ph type="body" idx="1"/>
          </p:nvPr>
        </p:nvSpPr>
        <p:spPr>
          <a:noFill/>
          <a:ln/>
        </p:spPr>
        <p:txBody>
          <a:bodyPr/>
          <a:lstStyle/>
          <a:p>
            <a:pPr>
              <a:tabLst>
                <a:tab pos="406400" algn="l"/>
              </a:tabLst>
            </a:pPr>
            <a:endParaRPr lang="en-US" b="0" i="1">
              <a:solidFill>
                <a:schemeClr val="accent2"/>
              </a:solidFill>
              <a:latin typeface="Times New Roman" pitchFamily="18" charset="0"/>
            </a:endParaRPr>
          </a:p>
        </p:txBody>
      </p:sp>
      <p:sp>
        <p:nvSpPr>
          <p:cNvPr id="46085" name="Rectangle 5"/>
          <p:cNvSpPr>
            <a:spLocks noGrp="1" noRot="1" noChangeAspect="1" noChangeArrowheads="1" noTextEdit="1"/>
          </p:cNvSpPr>
          <p:nvPr>
            <p:ph type="sldImg"/>
          </p:nvPr>
        </p:nvSpPr>
        <p:spPr>
          <a:xfrm>
            <a:off x="468313" y="152400"/>
            <a:ext cx="5876925" cy="4406900"/>
          </a:xfrm>
          <a:ln cap="flat"/>
        </p:spPr>
      </p:sp>
      <p:sp>
        <p:nvSpPr>
          <p:cNvPr id="46086" name="Rectangle 6"/>
          <p:cNvSpPr>
            <a:spLocks noChangeArrowheads="1"/>
          </p:cNvSpPr>
          <p:nvPr/>
        </p:nvSpPr>
        <p:spPr bwMode="auto">
          <a:xfrm>
            <a:off x="617538" y="5654675"/>
            <a:ext cx="5629275" cy="261938"/>
          </a:xfrm>
          <a:prstGeom prst="rect">
            <a:avLst/>
          </a:prstGeom>
          <a:noFill/>
          <a:ln w="12700">
            <a:solidFill>
              <a:schemeClr val="tx1"/>
            </a:solidFill>
            <a:miter lim="800000"/>
            <a:headEnd/>
            <a:tailEnd/>
          </a:ln>
        </p:spPr>
        <p:txBody>
          <a:bodyPr wrap="none" anchor="ctr"/>
          <a:lstStyle/>
          <a:p>
            <a:endParaRPr lang="en-US"/>
          </a:p>
        </p:txBody>
      </p:sp>
      <p:sp>
        <p:nvSpPr>
          <p:cNvPr id="46087" name="Rectangle 7"/>
          <p:cNvSpPr>
            <a:spLocks noChangeArrowheads="1"/>
          </p:cNvSpPr>
          <p:nvPr/>
        </p:nvSpPr>
        <p:spPr bwMode="auto">
          <a:xfrm>
            <a:off x="614363" y="6218238"/>
            <a:ext cx="5629275" cy="738187"/>
          </a:xfrm>
          <a:prstGeom prst="rect">
            <a:avLst/>
          </a:prstGeom>
          <a:noFill/>
          <a:ln w="12700">
            <a:solidFill>
              <a:schemeClr val="tx1"/>
            </a:solidFill>
            <a:miter lim="800000"/>
            <a:headEnd/>
            <a:tailEnd/>
          </a:ln>
        </p:spPr>
        <p:txBody>
          <a:bodyPr wrap="none" anchor="ct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68313" y="152400"/>
            <a:ext cx="5876925" cy="4406900"/>
          </a:xfrm>
          <a:ln cap="flat"/>
        </p:spPr>
      </p:sp>
      <p:sp>
        <p:nvSpPr>
          <p:cNvPr id="47107" name="Rectangle 3"/>
          <p:cNvSpPr>
            <a:spLocks noGrp="1" noChangeArrowheads="1"/>
          </p:cNvSpPr>
          <p:nvPr>
            <p:ph type="body" idx="1"/>
          </p:nvPr>
        </p:nvSpPr>
        <p:spPr>
          <a:noFill/>
          <a:ln/>
        </p:spPr>
        <p:txBody>
          <a:bodyPr/>
          <a:lstStyle/>
          <a:p>
            <a:endParaRPr lang="en-US">
              <a:solidFill>
                <a:schemeClr val="accent2"/>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68313" y="152400"/>
            <a:ext cx="5876925" cy="4406900"/>
          </a:xfrm>
          <a:ln cap="flat"/>
        </p:spPr>
      </p:sp>
      <p:sp>
        <p:nvSpPr>
          <p:cNvPr id="48131"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49155" name="Rectangle 3"/>
          <p:cNvSpPr>
            <a:spLocks noGrp="1" noRot="1" noChangeAspect="1" noChangeArrowheads="1" noTextEdit="1"/>
          </p:cNvSpPr>
          <p:nvPr>
            <p:ph type="sldImg"/>
          </p:nvPr>
        </p:nvSpPr>
        <p:spPr>
          <a:xfrm>
            <a:off x="468313" y="152400"/>
            <a:ext cx="5876925" cy="4406900"/>
          </a:xfrm>
          <a:ln cap="flat"/>
        </p:spPr>
      </p:sp>
      <p:grpSp>
        <p:nvGrpSpPr>
          <p:cNvPr id="2" name="Group 15"/>
          <p:cNvGrpSpPr>
            <a:grpSpLocks/>
          </p:cNvGrpSpPr>
          <p:nvPr/>
        </p:nvGrpSpPr>
        <p:grpSpPr bwMode="auto">
          <a:xfrm>
            <a:off x="165100" y="5808663"/>
            <a:ext cx="284163" cy="304800"/>
            <a:chOff x="104" y="3659"/>
            <a:chExt cx="179" cy="192"/>
          </a:xfrm>
        </p:grpSpPr>
        <p:sp>
          <p:nvSpPr>
            <p:cNvPr id="49157" name="Freeform 4"/>
            <p:cNvSpPr>
              <a:spLocks/>
            </p:cNvSpPr>
            <p:nvPr/>
          </p:nvSpPr>
          <p:spPr bwMode="auto">
            <a:xfrm>
              <a:off x="104" y="3659"/>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 name="T10" fmla="*/ 0 60000 65536"/>
                <a:gd name="T11" fmla="*/ 0 60000 65536"/>
                <a:gd name="T12" fmla="*/ 0 60000 65536"/>
                <a:gd name="T13" fmla="*/ 0 60000 65536"/>
                <a:gd name="T14" fmla="*/ 0 60000 65536"/>
                <a:gd name="T15" fmla="*/ 0 w 179"/>
                <a:gd name="T16" fmla="*/ 0 h 184"/>
                <a:gd name="T17" fmla="*/ 179 w 179"/>
                <a:gd name="T18" fmla="*/ 184 h 184"/>
              </a:gdLst>
              <a:ahLst/>
              <a:cxnLst>
                <a:cxn ang="T10">
                  <a:pos x="T0" y="T1"/>
                </a:cxn>
                <a:cxn ang="T11">
                  <a:pos x="T2" y="T3"/>
                </a:cxn>
                <a:cxn ang="T12">
                  <a:pos x="T4" y="T5"/>
                </a:cxn>
                <a:cxn ang="T13">
                  <a:pos x="T6" y="T7"/>
                </a:cxn>
                <a:cxn ang="T14">
                  <a:pos x="T8" y="T9"/>
                </a:cxn>
              </a:cxnLst>
              <a:rect l="T15" t="T16" r="T17" b="T18"/>
              <a:pathLst>
                <a:path w="179" h="184">
                  <a:moveTo>
                    <a:pt x="178" y="183"/>
                  </a:moveTo>
                  <a:lnTo>
                    <a:pt x="178" y="0"/>
                  </a:lnTo>
                  <a:lnTo>
                    <a:pt x="0" y="0"/>
                  </a:lnTo>
                  <a:lnTo>
                    <a:pt x="0" y="183"/>
                  </a:lnTo>
                  <a:lnTo>
                    <a:pt x="178" y="183"/>
                  </a:lnTo>
                </a:path>
              </a:pathLst>
            </a:custGeom>
            <a:solidFill>
              <a:srgbClr val="000000"/>
            </a:solidFill>
            <a:ln w="9525" cap="rnd">
              <a:noFill/>
              <a:round/>
              <a:headEnd/>
              <a:tailEnd/>
            </a:ln>
          </p:spPr>
          <p:txBody>
            <a:bodyPr/>
            <a:lstStyle/>
            <a:p>
              <a:endParaRPr lang="en-US"/>
            </a:p>
          </p:txBody>
        </p:sp>
        <p:sp>
          <p:nvSpPr>
            <p:cNvPr id="49158" name="Freeform 5"/>
            <p:cNvSpPr>
              <a:spLocks/>
            </p:cNvSpPr>
            <p:nvPr/>
          </p:nvSpPr>
          <p:spPr bwMode="auto">
            <a:xfrm>
              <a:off x="185" y="3833"/>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25" y="17"/>
                  </a:moveTo>
                  <a:lnTo>
                    <a:pt x="25" y="0"/>
                  </a:lnTo>
                  <a:lnTo>
                    <a:pt x="0" y="0"/>
                  </a:lnTo>
                  <a:lnTo>
                    <a:pt x="0" y="17"/>
                  </a:lnTo>
                  <a:lnTo>
                    <a:pt x="25" y="17"/>
                  </a:lnTo>
                </a:path>
              </a:pathLst>
            </a:custGeom>
            <a:solidFill>
              <a:srgbClr val="FFFFFF"/>
            </a:solidFill>
            <a:ln w="9525" cap="rnd">
              <a:noFill/>
              <a:round/>
              <a:headEnd/>
              <a:tailEnd/>
            </a:ln>
          </p:spPr>
          <p:txBody>
            <a:bodyPr/>
            <a:lstStyle/>
            <a:p>
              <a:endParaRPr lang="en-US"/>
            </a:p>
          </p:txBody>
        </p:sp>
        <p:sp>
          <p:nvSpPr>
            <p:cNvPr id="49159" name="Freeform 6"/>
            <p:cNvSpPr>
              <a:spLocks/>
            </p:cNvSpPr>
            <p:nvPr/>
          </p:nvSpPr>
          <p:spPr bwMode="auto">
            <a:xfrm>
              <a:off x="126" y="3712"/>
              <a:ext cx="32" cy="20"/>
            </a:xfrm>
            <a:custGeom>
              <a:avLst/>
              <a:gdLst>
                <a:gd name="T0" fmla="*/ 0 w 32"/>
                <a:gd name="T1" fmla="*/ 0 h 20"/>
                <a:gd name="T2" fmla="*/ 25 w 32"/>
                <a:gd name="T3" fmla="*/ 19 h 20"/>
                <a:gd name="T4" fmla="*/ 31 w 32"/>
                <a:gd name="T5" fmla="*/ 8 h 20"/>
                <a:gd name="T6" fmla="*/ 0 w 32"/>
                <a:gd name="T7" fmla="*/ 0 h 20"/>
                <a:gd name="T8" fmla="*/ 0 60000 65536"/>
                <a:gd name="T9" fmla="*/ 0 60000 65536"/>
                <a:gd name="T10" fmla="*/ 0 60000 65536"/>
                <a:gd name="T11" fmla="*/ 0 60000 65536"/>
                <a:gd name="T12" fmla="*/ 0 w 32"/>
                <a:gd name="T13" fmla="*/ 0 h 20"/>
                <a:gd name="T14" fmla="*/ 32 w 32"/>
                <a:gd name="T15" fmla="*/ 20 h 20"/>
              </a:gdLst>
              <a:ahLst/>
              <a:cxnLst>
                <a:cxn ang="T8">
                  <a:pos x="T0" y="T1"/>
                </a:cxn>
                <a:cxn ang="T9">
                  <a:pos x="T2" y="T3"/>
                </a:cxn>
                <a:cxn ang="T10">
                  <a:pos x="T4" y="T5"/>
                </a:cxn>
                <a:cxn ang="T11">
                  <a:pos x="T6" y="T7"/>
                </a:cxn>
              </a:cxnLst>
              <a:rect l="T12" t="T13" r="T14" b="T15"/>
              <a:pathLst>
                <a:path w="32" h="20">
                  <a:moveTo>
                    <a:pt x="0" y="0"/>
                  </a:moveTo>
                  <a:lnTo>
                    <a:pt x="25" y="19"/>
                  </a:lnTo>
                  <a:lnTo>
                    <a:pt x="31" y="8"/>
                  </a:lnTo>
                  <a:lnTo>
                    <a:pt x="0" y="0"/>
                  </a:lnTo>
                </a:path>
              </a:pathLst>
            </a:custGeom>
            <a:solidFill>
              <a:srgbClr val="FFFFFF"/>
            </a:solidFill>
            <a:ln w="9525" cap="rnd">
              <a:noFill/>
              <a:round/>
              <a:headEnd/>
              <a:tailEnd/>
            </a:ln>
          </p:spPr>
          <p:txBody>
            <a:bodyPr/>
            <a:lstStyle/>
            <a:p>
              <a:endParaRPr lang="en-US"/>
            </a:p>
          </p:txBody>
        </p:sp>
        <p:sp>
          <p:nvSpPr>
            <p:cNvPr id="49160" name="Freeform 7"/>
            <p:cNvSpPr>
              <a:spLocks/>
            </p:cNvSpPr>
            <p:nvPr/>
          </p:nvSpPr>
          <p:spPr bwMode="auto">
            <a:xfrm>
              <a:off x="236" y="3712"/>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en-US"/>
            </a:p>
          </p:txBody>
        </p:sp>
        <p:sp>
          <p:nvSpPr>
            <p:cNvPr id="49161" name="Freeform 8"/>
            <p:cNvSpPr>
              <a:spLocks/>
            </p:cNvSpPr>
            <p:nvPr/>
          </p:nvSpPr>
          <p:spPr bwMode="auto">
            <a:xfrm>
              <a:off x="123" y="3750"/>
              <a:ext cx="33" cy="19"/>
            </a:xfrm>
            <a:custGeom>
              <a:avLst/>
              <a:gdLst>
                <a:gd name="T0" fmla="*/ 0 w 33"/>
                <a:gd name="T1" fmla="*/ 18 h 19"/>
                <a:gd name="T2" fmla="*/ 32 w 33"/>
                <a:gd name="T3" fmla="*/ 14 h 19"/>
                <a:gd name="T4" fmla="*/ 30 w 33"/>
                <a:gd name="T5" fmla="*/ 0 h 19"/>
                <a:gd name="T6" fmla="*/ 0 w 33"/>
                <a:gd name="T7" fmla="*/ 18 h 19"/>
                <a:gd name="T8" fmla="*/ 0 60000 65536"/>
                <a:gd name="T9" fmla="*/ 0 60000 65536"/>
                <a:gd name="T10" fmla="*/ 0 60000 65536"/>
                <a:gd name="T11" fmla="*/ 0 60000 65536"/>
                <a:gd name="T12" fmla="*/ 0 w 33"/>
                <a:gd name="T13" fmla="*/ 0 h 19"/>
                <a:gd name="T14" fmla="*/ 33 w 33"/>
                <a:gd name="T15" fmla="*/ 19 h 19"/>
              </a:gdLst>
              <a:ahLst/>
              <a:cxnLst>
                <a:cxn ang="T8">
                  <a:pos x="T0" y="T1"/>
                </a:cxn>
                <a:cxn ang="T9">
                  <a:pos x="T2" y="T3"/>
                </a:cxn>
                <a:cxn ang="T10">
                  <a:pos x="T4" y="T5"/>
                </a:cxn>
                <a:cxn ang="T11">
                  <a:pos x="T6" y="T7"/>
                </a:cxn>
              </a:cxnLst>
              <a:rect l="T12" t="T13" r="T14" b="T15"/>
              <a:pathLst>
                <a:path w="33" h="19">
                  <a:moveTo>
                    <a:pt x="0" y="18"/>
                  </a:moveTo>
                  <a:lnTo>
                    <a:pt x="32" y="14"/>
                  </a:lnTo>
                  <a:lnTo>
                    <a:pt x="30" y="0"/>
                  </a:lnTo>
                  <a:lnTo>
                    <a:pt x="0" y="18"/>
                  </a:lnTo>
                </a:path>
              </a:pathLst>
            </a:custGeom>
            <a:solidFill>
              <a:srgbClr val="FFFFFF"/>
            </a:solidFill>
            <a:ln w="9525" cap="rnd">
              <a:noFill/>
              <a:round/>
              <a:headEnd/>
              <a:tailEnd/>
            </a:ln>
          </p:spPr>
          <p:txBody>
            <a:bodyPr/>
            <a:lstStyle/>
            <a:p>
              <a:endParaRPr lang="en-US"/>
            </a:p>
          </p:txBody>
        </p:sp>
        <p:sp>
          <p:nvSpPr>
            <p:cNvPr id="49162" name="Freeform 9"/>
            <p:cNvSpPr>
              <a:spLocks/>
            </p:cNvSpPr>
            <p:nvPr/>
          </p:nvSpPr>
          <p:spPr bwMode="auto">
            <a:xfrm>
              <a:off x="239" y="3751"/>
              <a:ext cx="34" cy="19"/>
            </a:xfrm>
            <a:custGeom>
              <a:avLst/>
              <a:gdLst>
                <a:gd name="T0" fmla="*/ 33 w 34"/>
                <a:gd name="T1" fmla="*/ 18 h 19"/>
                <a:gd name="T2" fmla="*/ 0 w 34"/>
                <a:gd name="T3" fmla="*/ 15 h 19"/>
                <a:gd name="T4" fmla="*/ 2 w 34"/>
                <a:gd name="T5" fmla="*/ 0 h 19"/>
                <a:gd name="T6" fmla="*/ 33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33" y="18"/>
                  </a:moveTo>
                  <a:lnTo>
                    <a:pt x="0" y="15"/>
                  </a:lnTo>
                  <a:lnTo>
                    <a:pt x="2" y="0"/>
                  </a:lnTo>
                  <a:lnTo>
                    <a:pt x="33" y="18"/>
                  </a:lnTo>
                </a:path>
              </a:pathLst>
            </a:custGeom>
            <a:solidFill>
              <a:srgbClr val="FFFFFF"/>
            </a:solidFill>
            <a:ln w="9525" cap="rnd">
              <a:noFill/>
              <a:round/>
              <a:headEnd/>
              <a:tailEnd/>
            </a:ln>
          </p:spPr>
          <p:txBody>
            <a:bodyPr/>
            <a:lstStyle/>
            <a:p>
              <a:endParaRPr lang="en-US"/>
            </a:p>
          </p:txBody>
        </p:sp>
        <p:sp>
          <p:nvSpPr>
            <p:cNvPr id="49163" name="Freeform 10"/>
            <p:cNvSpPr>
              <a:spLocks/>
            </p:cNvSpPr>
            <p:nvPr/>
          </p:nvSpPr>
          <p:spPr bwMode="auto">
            <a:xfrm>
              <a:off x="149" y="3674"/>
              <a:ext cx="26" cy="29"/>
            </a:xfrm>
            <a:custGeom>
              <a:avLst/>
              <a:gdLst>
                <a:gd name="T0" fmla="*/ 0 w 26"/>
                <a:gd name="T1" fmla="*/ 0 h 29"/>
                <a:gd name="T2" fmla="*/ 15 w 26"/>
                <a:gd name="T3" fmla="*/ 28 h 29"/>
                <a:gd name="T4" fmla="*/ 25 w 26"/>
                <a:gd name="T5" fmla="*/ 21 h 29"/>
                <a:gd name="T6" fmla="*/ 0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0" y="0"/>
                  </a:moveTo>
                  <a:lnTo>
                    <a:pt x="15" y="28"/>
                  </a:lnTo>
                  <a:lnTo>
                    <a:pt x="25" y="21"/>
                  </a:lnTo>
                  <a:lnTo>
                    <a:pt x="0" y="0"/>
                  </a:lnTo>
                </a:path>
              </a:pathLst>
            </a:custGeom>
            <a:solidFill>
              <a:srgbClr val="FFFFFF"/>
            </a:solidFill>
            <a:ln w="9525" cap="rnd">
              <a:noFill/>
              <a:round/>
              <a:headEnd/>
              <a:tailEnd/>
            </a:ln>
          </p:spPr>
          <p:txBody>
            <a:bodyPr/>
            <a:lstStyle/>
            <a:p>
              <a:endParaRPr lang="en-US"/>
            </a:p>
          </p:txBody>
        </p:sp>
        <p:sp>
          <p:nvSpPr>
            <p:cNvPr id="49164" name="Freeform 11"/>
            <p:cNvSpPr>
              <a:spLocks/>
            </p:cNvSpPr>
            <p:nvPr/>
          </p:nvSpPr>
          <p:spPr bwMode="auto">
            <a:xfrm>
              <a:off x="214" y="3676"/>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 name="T12" fmla="*/ 0 w 28"/>
                <a:gd name="T13" fmla="*/ 0 h 31"/>
                <a:gd name="T14" fmla="*/ 28 w 28"/>
                <a:gd name="T15" fmla="*/ 31 h 31"/>
              </a:gdLst>
              <a:ahLst/>
              <a:cxnLst>
                <a:cxn ang="T8">
                  <a:pos x="T0" y="T1"/>
                </a:cxn>
                <a:cxn ang="T9">
                  <a:pos x="T2" y="T3"/>
                </a:cxn>
                <a:cxn ang="T10">
                  <a:pos x="T4" y="T5"/>
                </a:cxn>
                <a:cxn ang="T11">
                  <a:pos x="T6" y="T7"/>
                </a:cxn>
              </a:cxnLst>
              <a:rect l="T12" t="T13" r="T14" b="T15"/>
              <a:pathLst>
                <a:path w="28" h="31">
                  <a:moveTo>
                    <a:pt x="27" y="0"/>
                  </a:moveTo>
                  <a:lnTo>
                    <a:pt x="11" y="30"/>
                  </a:lnTo>
                  <a:lnTo>
                    <a:pt x="0" y="22"/>
                  </a:lnTo>
                  <a:lnTo>
                    <a:pt x="27" y="0"/>
                  </a:lnTo>
                </a:path>
              </a:pathLst>
            </a:custGeom>
            <a:solidFill>
              <a:srgbClr val="FFFFFF"/>
            </a:solidFill>
            <a:ln w="9525" cap="rnd">
              <a:noFill/>
              <a:round/>
              <a:headEnd/>
              <a:tailEnd/>
            </a:ln>
          </p:spPr>
          <p:txBody>
            <a:bodyPr/>
            <a:lstStyle/>
            <a:p>
              <a:endParaRPr lang="en-US"/>
            </a:p>
          </p:txBody>
        </p:sp>
        <p:sp>
          <p:nvSpPr>
            <p:cNvPr id="49165" name="Freeform 12"/>
            <p:cNvSpPr>
              <a:spLocks/>
            </p:cNvSpPr>
            <p:nvPr/>
          </p:nvSpPr>
          <p:spPr bwMode="auto">
            <a:xfrm>
              <a:off x="188" y="3665"/>
              <a:ext cx="18" cy="30"/>
            </a:xfrm>
            <a:custGeom>
              <a:avLst/>
              <a:gdLst>
                <a:gd name="T0" fmla="*/ 7 w 18"/>
                <a:gd name="T1" fmla="*/ 0 h 30"/>
                <a:gd name="T2" fmla="*/ 0 w 18"/>
                <a:gd name="T3" fmla="*/ 29 h 30"/>
                <a:gd name="T4" fmla="*/ 17 w 18"/>
                <a:gd name="T5" fmla="*/ 28 h 30"/>
                <a:gd name="T6" fmla="*/ 7 w 18"/>
                <a:gd name="T7" fmla="*/ 0 h 30"/>
                <a:gd name="T8" fmla="*/ 0 60000 65536"/>
                <a:gd name="T9" fmla="*/ 0 60000 65536"/>
                <a:gd name="T10" fmla="*/ 0 60000 65536"/>
                <a:gd name="T11" fmla="*/ 0 60000 65536"/>
                <a:gd name="T12" fmla="*/ 0 w 18"/>
                <a:gd name="T13" fmla="*/ 0 h 30"/>
                <a:gd name="T14" fmla="*/ 18 w 18"/>
                <a:gd name="T15" fmla="*/ 30 h 30"/>
              </a:gdLst>
              <a:ahLst/>
              <a:cxnLst>
                <a:cxn ang="T8">
                  <a:pos x="T0" y="T1"/>
                </a:cxn>
                <a:cxn ang="T9">
                  <a:pos x="T2" y="T3"/>
                </a:cxn>
                <a:cxn ang="T10">
                  <a:pos x="T4" y="T5"/>
                </a:cxn>
                <a:cxn ang="T11">
                  <a:pos x="T6" y="T7"/>
                </a:cxn>
              </a:cxnLst>
              <a:rect l="T12" t="T13" r="T14" b="T15"/>
              <a:pathLst>
                <a:path w="18" h="30">
                  <a:moveTo>
                    <a:pt x="7" y="0"/>
                  </a:moveTo>
                  <a:lnTo>
                    <a:pt x="0" y="29"/>
                  </a:lnTo>
                  <a:lnTo>
                    <a:pt x="17" y="28"/>
                  </a:lnTo>
                  <a:lnTo>
                    <a:pt x="7" y="0"/>
                  </a:lnTo>
                </a:path>
              </a:pathLst>
            </a:custGeom>
            <a:solidFill>
              <a:srgbClr val="FFFFFF"/>
            </a:solidFill>
            <a:ln w="9525" cap="rnd">
              <a:noFill/>
              <a:round/>
              <a:headEnd/>
              <a:tailEnd/>
            </a:ln>
          </p:spPr>
          <p:txBody>
            <a:bodyPr/>
            <a:lstStyle/>
            <a:p>
              <a:endParaRPr lang="en-US"/>
            </a:p>
          </p:txBody>
        </p:sp>
        <p:sp>
          <p:nvSpPr>
            <p:cNvPr id="49166" name="Freeform 13"/>
            <p:cNvSpPr>
              <a:spLocks/>
            </p:cNvSpPr>
            <p:nvPr/>
          </p:nvSpPr>
          <p:spPr bwMode="auto">
            <a:xfrm>
              <a:off x="163" y="3711"/>
              <a:ext cx="67" cy="115"/>
            </a:xfrm>
            <a:custGeom>
              <a:avLst/>
              <a:gdLst>
                <a:gd name="T0" fmla="*/ 21 w 67"/>
                <a:gd name="T1" fmla="*/ 114 h 115"/>
                <a:gd name="T2" fmla="*/ 22 w 67"/>
                <a:gd name="T3" fmla="*/ 94 h 115"/>
                <a:gd name="T4" fmla="*/ 20 w 67"/>
                <a:gd name="T5" fmla="*/ 91 h 115"/>
                <a:gd name="T6" fmla="*/ 14 w 67"/>
                <a:gd name="T7" fmla="*/ 83 h 115"/>
                <a:gd name="T8" fmla="*/ 8 w 67"/>
                <a:gd name="T9" fmla="*/ 72 h 115"/>
                <a:gd name="T10" fmla="*/ 3 w 67"/>
                <a:gd name="T11" fmla="*/ 58 h 115"/>
                <a:gd name="T12" fmla="*/ 0 w 67"/>
                <a:gd name="T13" fmla="*/ 42 h 115"/>
                <a:gd name="T14" fmla="*/ 0 w 67"/>
                <a:gd name="T15" fmla="*/ 27 h 115"/>
                <a:gd name="T16" fmla="*/ 7 w 67"/>
                <a:gd name="T17" fmla="*/ 12 h 115"/>
                <a:gd name="T18" fmla="*/ 22 w 67"/>
                <a:gd name="T19" fmla="*/ 0 h 115"/>
                <a:gd name="T20" fmla="*/ 42 w 67"/>
                <a:gd name="T21" fmla="*/ 0 h 115"/>
                <a:gd name="T22" fmla="*/ 45 w 67"/>
                <a:gd name="T23" fmla="*/ 1 h 115"/>
                <a:gd name="T24" fmla="*/ 50 w 67"/>
                <a:gd name="T25" fmla="*/ 5 h 115"/>
                <a:gd name="T26" fmla="*/ 56 w 67"/>
                <a:gd name="T27" fmla="*/ 11 h 115"/>
                <a:gd name="T28" fmla="*/ 62 w 67"/>
                <a:gd name="T29" fmla="*/ 20 h 115"/>
                <a:gd name="T30" fmla="*/ 66 w 67"/>
                <a:gd name="T31" fmla="*/ 32 h 115"/>
                <a:gd name="T32" fmla="*/ 65 w 67"/>
                <a:gd name="T33" fmla="*/ 48 h 115"/>
                <a:gd name="T34" fmla="*/ 58 w 67"/>
                <a:gd name="T35" fmla="*/ 68 h 115"/>
                <a:gd name="T36" fmla="*/ 42 w 67"/>
                <a:gd name="T37" fmla="*/ 91 h 115"/>
                <a:gd name="T38" fmla="*/ 42 w 67"/>
                <a:gd name="T39" fmla="*/ 114 h 115"/>
                <a:gd name="T40" fmla="*/ 21 w 67"/>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7"/>
                <a:gd name="T64" fmla="*/ 0 h 115"/>
                <a:gd name="T65" fmla="*/ 67 w 67"/>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7" h="115">
                  <a:moveTo>
                    <a:pt x="21" y="114"/>
                  </a:moveTo>
                  <a:lnTo>
                    <a:pt x="22" y="94"/>
                  </a:lnTo>
                  <a:lnTo>
                    <a:pt x="20" y="91"/>
                  </a:lnTo>
                  <a:lnTo>
                    <a:pt x="14" y="83"/>
                  </a:lnTo>
                  <a:lnTo>
                    <a:pt x="8" y="72"/>
                  </a:lnTo>
                  <a:lnTo>
                    <a:pt x="3" y="58"/>
                  </a:lnTo>
                  <a:lnTo>
                    <a:pt x="0" y="42"/>
                  </a:lnTo>
                  <a:lnTo>
                    <a:pt x="0" y="27"/>
                  </a:lnTo>
                  <a:lnTo>
                    <a:pt x="7" y="12"/>
                  </a:lnTo>
                  <a:lnTo>
                    <a:pt x="22" y="0"/>
                  </a:lnTo>
                  <a:lnTo>
                    <a:pt x="42" y="0"/>
                  </a:lnTo>
                  <a:lnTo>
                    <a:pt x="45" y="1"/>
                  </a:lnTo>
                  <a:lnTo>
                    <a:pt x="50" y="5"/>
                  </a:lnTo>
                  <a:lnTo>
                    <a:pt x="56" y="11"/>
                  </a:lnTo>
                  <a:lnTo>
                    <a:pt x="62" y="20"/>
                  </a:lnTo>
                  <a:lnTo>
                    <a:pt x="66" y="32"/>
                  </a:lnTo>
                  <a:lnTo>
                    <a:pt x="65" y="48"/>
                  </a:lnTo>
                  <a:lnTo>
                    <a:pt x="58" y="68"/>
                  </a:lnTo>
                  <a:lnTo>
                    <a:pt x="42" y="91"/>
                  </a:lnTo>
                  <a:lnTo>
                    <a:pt x="42" y="114"/>
                  </a:lnTo>
                  <a:lnTo>
                    <a:pt x="21" y="114"/>
                  </a:lnTo>
                </a:path>
              </a:pathLst>
            </a:custGeom>
            <a:solidFill>
              <a:srgbClr val="FFFFFF"/>
            </a:solidFill>
            <a:ln w="9525" cap="rnd">
              <a:noFill/>
              <a:round/>
              <a:headEnd/>
              <a:tailEnd/>
            </a:ln>
          </p:spPr>
          <p:txBody>
            <a:bodyPr/>
            <a:lstStyle/>
            <a:p>
              <a:endParaRPr lang="en-US"/>
            </a:p>
          </p:txBody>
        </p:sp>
        <p:sp>
          <p:nvSpPr>
            <p:cNvPr id="49167" name="Freeform 14"/>
            <p:cNvSpPr>
              <a:spLocks/>
            </p:cNvSpPr>
            <p:nvPr/>
          </p:nvSpPr>
          <p:spPr bwMode="auto">
            <a:xfrm>
              <a:off x="190" y="3732"/>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7"/>
                <a:gd name="T59" fmla="*/ 17 w 1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68313" y="152400"/>
            <a:ext cx="5876925" cy="4406900"/>
          </a:xfrm>
          <a:ln cap="flat"/>
        </p:spPr>
      </p:sp>
      <p:sp>
        <p:nvSpPr>
          <p:cNvPr id="50179" name="Rectangle 3"/>
          <p:cNvSpPr>
            <a:spLocks noGrp="1" noChangeArrowheads="1"/>
          </p:cNvSpPr>
          <p:nvPr>
            <p:ph type="body" idx="1"/>
          </p:nvPr>
        </p:nvSpPr>
        <p:spPr>
          <a:noFill/>
          <a:ln/>
        </p:spPr>
        <p:txBody>
          <a:bodyPr/>
          <a:lstStyle/>
          <a:p>
            <a:endParaRPr lang="en-US" b="0" i="1">
              <a:solidFill>
                <a:schemeClr val="accent2"/>
              </a:solidFill>
              <a:latin typeface="Times New Roman" pitchFamily="18" charset="0"/>
            </a:endParaRPr>
          </a:p>
        </p:txBody>
      </p:sp>
      <p:sp>
        <p:nvSpPr>
          <p:cNvPr id="50180" name="Rectangle 4"/>
          <p:cNvSpPr>
            <a:spLocks noChangeArrowheads="1"/>
          </p:cNvSpPr>
          <p:nvPr/>
        </p:nvSpPr>
        <p:spPr bwMode="auto">
          <a:xfrm>
            <a:off x="619125" y="6046788"/>
            <a:ext cx="5586413" cy="606425"/>
          </a:xfrm>
          <a:prstGeom prst="rect">
            <a:avLst/>
          </a:prstGeom>
          <a:noFill/>
          <a:ln w="12700">
            <a:solidFill>
              <a:schemeClr val="tx1"/>
            </a:solidFill>
            <a:miter lim="800000"/>
            <a:headEnd/>
            <a:tailEnd/>
          </a:ln>
        </p:spPr>
        <p:txBody>
          <a:bodyPr wrap="none" anchor="ctr"/>
          <a:lstStyle/>
          <a:p>
            <a:endParaRPr lang="en-US"/>
          </a:p>
        </p:txBody>
      </p:sp>
      <p:grpSp>
        <p:nvGrpSpPr>
          <p:cNvPr id="2" name="Group 16"/>
          <p:cNvGrpSpPr>
            <a:grpSpLocks/>
          </p:cNvGrpSpPr>
          <p:nvPr/>
        </p:nvGrpSpPr>
        <p:grpSpPr bwMode="auto">
          <a:xfrm>
            <a:off x="166688" y="6780213"/>
            <a:ext cx="284162" cy="303212"/>
            <a:chOff x="105" y="4271"/>
            <a:chExt cx="179" cy="191"/>
          </a:xfrm>
        </p:grpSpPr>
        <p:sp>
          <p:nvSpPr>
            <p:cNvPr id="50182" name="Freeform 5"/>
            <p:cNvSpPr>
              <a:spLocks/>
            </p:cNvSpPr>
            <p:nvPr/>
          </p:nvSpPr>
          <p:spPr bwMode="auto">
            <a:xfrm>
              <a:off x="105" y="4271"/>
              <a:ext cx="179" cy="184"/>
            </a:xfrm>
            <a:custGeom>
              <a:avLst/>
              <a:gdLst>
                <a:gd name="T0" fmla="*/ 178 w 179"/>
                <a:gd name="T1" fmla="*/ 183 h 184"/>
                <a:gd name="T2" fmla="*/ 178 w 179"/>
                <a:gd name="T3" fmla="*/ 0 h 184"/>
                <a:gd name="T4" fmla="*/ 0 w 179"/>
                <a:gd name="T5" fmla="*/ 0 h 184"/>
                <a:gd name="T6" fmla="*/ 0 w 179"/>
                <a:gd name="T7" fmla="*/ 183 h 184"/>
                <a:gd name="T8" fmla="*/ 178 w 179"/>
                <a:gd name="T9" fmla="*/ 183 h 184"/>
                <a:gd name="T10" fmla="*/ 0 60000 65536"/>
                <a:gd name="T11" fmla="*/ 0 60000 65536"/>
                <a:gd name="T12" fmla="*/ 0 60000 65536"/>
                <a:gd name="T13" fmla="*/ 0 60000 65536"/>
                <a:gd name="T14" fmla="*/ 0 60000 65536"/>
                <a:gd name="T15" fmla="*/ 0 w 179"/>
                <a:gd name="T16" fmla="*/ 0 h 184"/>
                <a:gd name="T17" fmla="*/ 179 w 179"/>
                <a:gd name="T18" fmla="*/ 184 h 184"/>
              </a:gdLst>
              <a:ahLst/>
              <a:cxnLst>
                <a:cxn ang="T10">
                  <a:pos x="T0" y="T1"/>
                </a:cxn>
                <a:cxn ang="T11">
                  <a:pos x="T2" y="T3"/>
                </a:cxn>
                <a:cxn ang="T12">
                  <a:pos x="T4" y="T5"/>
                </a:cxn>
                <a:cxn ang="T13">
                  <a:pos x="T6" y="T7"/>
                </a:cxn>
                <a:cxn ang="T14">
                  <a:pos x="T8" y="T9"/>
                </a:cxn>
              </a:cxnLst>
              <a:rect l="T15" t="T16" r="T17" b="T18"/>
              <a:pathLst>
                <a:path w="179" h="184">
                  <a:moveTo>
                    <a:pt x="178" y="183"/>
                  </a:moveTo>
                  <a:lnTo>
                    <a:pt x="178" y="0"/>
                  </a:lnTo>
                  <a:lnTo>
                    <a:pt x="0" y="0"/>
                  </a:lnTo>
                  <a:lnTo>
                    <a:pt x="0" y="183"/>
                  </a:lnTo>
                  <a:lnTo>
                    <a:pt x="178" y="183"/>
                  </a:lnTo>
                </a:path>
              </a:pathLst>
            </a:custGeom>
            <a:solidFill>
              <a:srgbClr val="000000"/>
            </a:solidFill>
            <a:ln w="9525" cap="rnd">
              <a:noFill/>
              <a:round/>
              <a:headEnd/>
              <a:tailEnd/>
            </a:ln>
          </p:spPr>
          <p:txBody>
            <a:bodyPr/>
            <a:lstStyle/>
            <a:p>
              <a:endParaRPr lang="en-US"/>
            </a:p>
          </p:txBody>
        </p:sp>
        <p:sp>
          <p:nvSpPr>
            <p:cNvPr id="50183" name="Freeform 6"/>
            <p:cNvSpPr>
              <a:spLocks/>
            </p:cNvSpPr>
            <p:nvPr/>
          </p:nvSpPr>
          <p:spPr bwMode="auto">
            <a:xfrm>
              <a:off x="186" y="4445"/>
              <a:ext cx="26" cy="17"/>
            </a:xfrm>
            <a:custGeom>
              <a:avLst/>
              <a:gdLst>
                <a:gd name="T0" fmla="*/ 25 w 26"/>
                <a:gd name="T1" fmla="*/ 16 h 17"/>
                <a:gd name="T2" fmla="*/ 25 w 26"/>
                <a:gd name="T3" fmla="*/ 0 h 17"/>
                <a:gd name="T4" fmla="*/ 0 w 26"/>
                <a:gd name="T5" fmla="*/ 0 h 17"/>
                <a:gd name="T6" fmla="*/ 0 w 26"/>
                <a:gd name="T7" fmla="*/ 16 h 17"/>
                <a:gd name="T8" fmla="*/ 25 w 26"/>
                <a:gd name="T9" fmla="*/ 16 h 17"/>
                <a:gd name="T10" fmla="*/ 0 60000 65536"/>
                <a:gd name="T11" fmla="*/ 0 60000 65536"/>
                <a:gd name="T12" fmla="*/ 0 60000 65536"/>
                <a:gd name="T13" fmla="*/ 0 60000 65536"/>
                <a:gd name="T14" fmla="*/ 0 60000 65536"/>
                <a:gd name="T15" fmla="*/ 0 w 26"/>
                <a:gd name="T16" fmla="*/ 0 h 17"/>
                <a:gd name="T17" fmla="*/ 26 w 26"/>
                <a:gd name="T18" fmla="*/ 17 h 17"/>
              </a:gdLst>
              <a:ahLst/>
              <a:cxnLst>
                <a:cxn ang="T10">
                  <a:pos x="T0" y="T1"/>
                </a:cxn>
                <a:cxn ang="T11">
                  <a:pos x="T2" y="T3"/>
                </a:cxn>
                <a:cxn ang="T12">
                  <a:pos x="T4" y="T5"/>
                </a:cxn>
                <a:cxn ang="T13">
                  <a:pos x="T6" y="T7"/>
                </a:cxn>
                <a:cxn ang="T14">
                  <a:pos x="T8" y="T9"/>
                </a:cxn>
              </a:cxnLst>
              <a:rect l="T15" t="T16" r="T17" b="T18"/>
              <a:pathLst>
                <a:path w="26" h="17">
                  <a:moveTo>
                    <a:pt x="25" y="16"/>
                  </a:moveTo>
                  <a:lnTo>
                    <a:pt x="25" y="0"/>
                  </a:lnTo>
                  <a:lnTo>
                    <a:pt x="0" y="0"/>
                  </a:lnTo>
                  <a:lnTo>
                    <a:pt x="0" y="16"/>
                  </a:lnTo>
                  <a:lnTo>
                    <a:pt x="25" y="16"/>
                  </a:lnTo>
                </a:path>
              </a:pathLst>
            </a:custGeom>
            <a:solidFill>
              <a:srgbClr val="FFFFFF"/>
            </a:solidFill>
            <a:ln w="9525" cap="rnd">
              <a:noFill/>
              <a:round/>
              <a:headEnd/>
              <a:tailEnd/>
            </a:ln>
          </p:spPr>
          <p:txBody>
            <a:bodyPr/>
            <a:lstStyle/>
            <a:p>
              <a:endParaRPr lang="en-US"/>
            </a:p>
          </p:txBody>
        </p:sp>
        <p:sp>
          <p:nvSpPr>
            <p:cNvPr id="50184" name="Freeform 7"/>
            <p:cNvSpPr>
              <a:spLocks/>
            </p:cNvSpPr>
            <p:nvPr/>
          </p:nvSpPr>
          <p:spPr bwMode="auto">
            <a:xfrm>
              <a:off x="127" y="4324"/>
              <a:ext cx="32" cy="19"/>
            </a:xfrm>
            <a:custGeom>
              <a:avLst/>
              <a:gdLst>
                <a:gd name="T0" fmla="*/ 0 w 32"/>
                <a:gd name="T1" fmla="*/ 0 h 19"/>
                <a:gd name="T2" fmla="*/ 25 w 32"/>
                <a:gd name="T3" fmla="*/ 18 h 19"/>
                <a:gd name="T4" fmla="*/ 31 w 32"/>
                <a:gd name="T5" fmla="*/ 8 h 19"/>
                <a:gd name="T6" fmla="*/ 0 w 32"/>
                <a:gd name="T7" fmla="*/ 0 h 19"/>
                <a:gd name="T8" fmla="*/ 0 60000 65536"/>
                <a:gd name="T9" fmla="*/ 0 60000 65536"/>
                <a:gd name="T10" fmla="*/ 0 60000 65536"/>
                <a:gd name="T11" fmla="*/ 0 60000 65536"/>
                <a:gd name="T12" fmla="*/ 0 w 32"/>
                <a:gd name="T13" fmla="*/ 0 h 19"/>
                <a:gd name="T14" fmla="*/ 32 w 32"/>
                <a:gd name="T15" fmla="*/ 19 h 19"/>
              </a:gdLst>
              <a:ahLst/>
              <a:cxnLst>
                <a:cxn ang="T8">
                  <a:pos x="T0" y="T1"/>
                </a:cxn>
                <a:cxn ang="T9">
                  <a:pos x="T2" y="T3"/>
                </a:cxn>
                <a:cxn ang="T10">
                  <a:pos x="T4" y="T5"/>
                </a:cxn>
                <a:cxn ang="T11">
                  <a:pos x="T6" y="T7"/>
                </a:cxn>
              </a:cxnLst>
              <a:rect l="T12" t="T13" r="T14" b="T15"/>
              <a:pathLst>
                <a:path w="32" h="19">
                  <a:moveTo>
                    <a:pt x="0" y="0"/>
                  </a:moveTo>
                  <a:lnTo>
                    <a:pt x="25" y="18"/>
                  </a:lnTo>
                  <a:lnTo>
                    <a:pt x="31" y="8"/>
                  </a:lnTo>
                  <a:lnTo>
                    <a:pt x="0" y="0"/>
                  </a:lnTo>
                </a:path>
              </a:pathLst>
            </a:custGeom>
            <a:solidFill>
              <a:srgbClr val="FFFFFF"/>
            </a:solidFill>
            <a:ln w="9525" cap="rnd">
              <a:noFill/>
              <a:round/>
              <a:headEnd/>
              <a:tailEnd/>
            </a:ln>
          </p:spPr>
          <p:txBody>
            <a:bodyPr/>
            <a:lstStyle/>
            <a:p>
              <a:endParaRPr lang="en-US"/>
            </a:p>
          </p:txBody>
        </p:sp>
        <p:sp>
          <p:nvSpPr>
            <p:cNvPr id="50185" name="Freeform 8"/>
            <p:cNvSpPr>
              <a:spLocks/>
            </p:cNvSpPr>
            <p:nvPr/>
          </p:nvSpPr>
          <p:spPr bwMode="auto">
            <a:xfrm>
              <a:off x="237" y="4324"/>
              <a:ext cx="35" cy="19"/>
            </a:xfrm>
            <a:custGeom>
              <a:avLst/>
              <a:gdLst>
                <a:gd name="T0" fmla="*/ 34 w 35"/>
                <a:gd name="T1" fmla="*/ 0 h 19"/>
                <a:gd name="T2" fmla="*/ 6 w 35"/>
                <a:gd name="T3" fmla="*/ 18 h 19"/>
                <a:gd name="T4" fmla="*/ 0 w 35"/>
                <a:gd name="T5" fmla="*/ 8 h 19"/>
                <a:gd name="T6" fmla="*/ 34 w 35"/>
                <a:gd name="T7" fmla="*/ 0 h 19"/>
                <a:gd name="T8" fmla="*/ 0 60000 65536"/>
                <a:gd name="T9" fmla="*/ 0 60000 65536"/>
                <a:gd name="T10" fmla="*/ 0 60000 65536"/>
                <a:gd name="T11" fmla="*/ 0 60000 65536"/>
                <a:gd name="T12" fmla="*/ 0 w 35"/>
                <a:gd name="T13" fmla="*/ 0 h 19"/>
                <a:gd name="T14" fmla="*/ 35 w 35"/>
                <a:gd name="T15" fmla="*/ 19 h 19"/>
              </a:gdLst>
              <a:ahLst/>
              <a:cxnLst>
                <a:cxn ang="T8">
                  <a:pos x="T0" y="T1"/>
                </a:cxn>
                <a:cxn ang="T9">
                  <a:pos x="T2" y="T3"/>
                </a:cxn>
                <a:cxn ang="T10">
                  <a:pos x="T4" y="T5"/>
                </a:cxn>
                <a:cxn ang="T11">
                  <a:pos x="T6" y="T7"/>
                </a:cxn>
              </a:cxnLst>
              <a:rect l="T12" t="T13" r="T14" b="T15"/>
              <a:pathLst>
                <a:path w="35" h="19">
                  <a:moveTo>
                    <a:pt x="34" y="0"/>
                  </a:moveTo>
                  <a:lnTo>
                    <a:pt x="6" y="18"/>
                  </a:lnTo>
                  <a:lnTo>
                    <a:pt x="0" y="8"/>
                  </a:lnTo>
                  <a:lnTo>
                    <a:pt x="34" y="0"/>
                  </a:lnTo>
                </a:path>
              </a:pathLst>
            </a:custGeom>
            <a:solidFill>
              <a:srgbClr val="FFFFFF"/>
            </a:solidFill>
            <a:ln w="9525" cap="rnd">
              <a:noFill/>
              <a:round/>
              <a:headEnd/>
              <a:tailEnd/>
            </a:ln>
          </p:spPr>
          <p:txBody>
            <a:bodyPr/>
            <a:lstStyle/>
            <a:p>
              <a:endParaRPr lang="en-US"/>
            </a:p>
          </p:txBody>
        </p:sp>
        <p:sp>
          <p:nvSpPr>
            <p:cNvPr id="50186" name="Freeform 9"/>
            <p:cNvSpPr>
              <a:spLocks/>
            </p:cNvSpPr>
            <p:nvPr/>
          </p:nvSpPr>
          <p:spPr bwMode="auto">
            <a:xfrm>
              <a:off x="124" y="4362"/>
              <a:ext cx="34" cy="19"/>
            </a:xfrm>
            <a:custGeom>
              <a:avLst/>
              <a:gdLst>
                <a:gd name="T0" fmla="*/ 0 w 34"/>
                <a:gd name="T1" fmla="*/ 18 h 19"/>
                <a:gd name="T2" fmla="*/ 33 w 34"/>
                <a:gd name="T3" fmla="*/ 14 h 19"/>
                <a:gd name="T4" fmla="*/ 31 w 34"/>
                <a:gd name="T5" fmla="*/ 0 h 19"/>
                <a:gd name="T6" fmla="*/ 0 w 34"/>
                <a:gd name="T7" fmla="*/ 18 h 19"/>
                <a:gd name="T8" fmla="*/ 0 60000 65536"/>
                <a:gd name="T9" fmla="*/ 0 60000 65536"/>
                <a:gd name="T10" fmla="*/ 0 60000 65536"/>
                <a:gd name="T11" fmla="*/ 0 60000 65536"/>
                <a:gd name="T12" fmla="*/ 0 w 34"/>
                <a:gd name="T13" fmla="*/ 0 h 19"/>
                <a:gd name="T14" fmla="*/ 34 w 34"/>
                <a:gd name="T15" fmla="*/ 19 h 19"/>
              </a:gdLst>
              <a:ahLst/>
              <a:cxnLst>
                <a:cxn ang="T8">
                  <a:pos x="T0" y="T1"/>
                </a:cxn>
                <a:cxn ang="T9">
                  <a:pos x="T2" y="T3"/>
                </a:cxn>
                <a:cxn ang="T10">
                  <a:pos x="T4" y="T5"/>
                </a:cxn>
                <a:cxn ang="T11">
                  <a:pos x="T6" y="T7"/>
                </a:cxn>
              </a:cxnLst>
              <a:rect l="T12" t="T13" r="T14" b="T15"/>
              <a:pathLst>
                <a:path w="34" h="19">
                  <a:moveTo>
                    <a:pt x="0" y="18"/>
                  </a:moveTo>
                  <a:lnTo>
                    <a:pt x="33" y="14"/>
                  </a:lnTo>
                  <a:lnTo>
                    <a:pt x="31" y="0"/>
                  </a:lnTo>
                  <a:lnTo>
                    <a:pt x="0" y="18"/>
                  </a:lnTo>
                </a:path>
              </a:pathLst>
            </a:custGeom>
            <a:solidFill>
              <a:srgbClr val="FFFFFF"/>
            </a:solidFill>
            <a:ln w="9525" cap="rnd">
              <a:noFill/>
              <a:round/>
              <a:headEnd/>
              <a:tailEnd/>
            </a:ln>
          </p:spPr>
          <p:txBody>
            <a:bodyPr/>
            <a:lstStyle/>
            <a:p>
              <a:endParaRPr lang="en-US"/>
            </a:p>
          </p:txBody>
        </p:sp>
        <p:sp>
          <p:nvSpPr>
            <p:cNvPr id="50187" name="Freeform 10"/>
            <p:cNvSpPr>
              <a:spLocks/>
            </p:cNvSpPr>
            <p:nvPr/>
          </p:nvSpPr>
          <p:spPr bwMode="auto">
            <a:xfrm>
              <a:off x="240" y="4363"/>
              <a:ext cx="35" cy="19"/>
            </a:xfrm>
            <a:custGeom>
              <a:avLst/>
              <a:gdLst>
                <a:gd name="T0" fmla="*/ 34 w 35"/>
                <a:gd name="T1" fmla="*/ 18 h 19"/>
                <a:gd name="T2" fmla="*/ 0 w 35"/>
                <a:gd name="T3" fmla="*/ 15 h 19"/>
                <a:gd name="T4" fmla="*/ 2 w 35"/>
                <a:gd name="T5" fmla="*/ 0 h 19"/>
                <a:gd name="T6" fmla="*/ 34 w 35"/>
                <a:gd name="T7" fmla="*/ 18 h 19"/>
                <a:gd name="T8" fmla="*/ 0 60000 65536"/>
                <a:gd name="T9" fmla="*/ 0 60000 65536"/>
                <a:gd name="T10" fmla="*/ 0 60000 65536"/>
                <a:gd name="T11" fmla="*/ 0 60000 65536"/>
                <a:gd name="T12" fmla="*/ 0 w 35"/>
                <a:gd name="T13" fmla="*/ 0 h 19"/>
                <a:gd name="T14" fmla="*/ 35 w 35"/>
                <a:gd name="T15" fmla="*/ 19 h 19"/>
              </a:gdLst>
              <a:ahLst/>
              <a:cxnLst>
                <a:cxn ang="T8">
                  <a:pos x="T0" y="T1"/>
                </a:cxn>
                <a:cxn ang="T9">
                  <a:pos x="T2" y="T3"/>
                </a:cxn>
                <a:cxn ang="T10">
                  <a:pos x="T4" y="T5"/>
                </a:cxn>
                <a:cxn ang="T11">
                  <a:pos x="T6" y="T7"/>
                </a:cxn>
              </a:cxnLst>
              <a:rect l="T12" t="T13" r="T14" b="T15"/>
              <a:pathLst>
                <a:path w="35" h="19">
                  <a:moveTo>
                    <a:pt x="34" y="18"/>
                  </a:moveTo>
                  <a:lnTo>
                    <a:pt x="0" y="15"/>
                  </a:lnTo>
                  <a:lnTo>
                    <a:pt x="2" y="0"/>
                  </a:lnTo>
                  <a:lnTo>
                    <a:pt x="34" y="18"/>
                  </a:lnTo>
                </a:path>
              </a:pathLst>
            </a:custGeom>
            <a:solidFill>
              <a:srgbClr val="FFFFFF"/>
            </a:solidFill>
            <a:ln w="9525" cap="rnd">
              <a:noFill/>
              <a:round/>
              <a:headEnd/>
              <a:tailEnd/>
            </a:ln>
          </p:spPr>
          <p:txBody>
            <a:bodyPr/>
            <a:lstStyle/>
            <a:p>
              <a:endParaRPr lang="en-US"/>
            </a:p>
          </p:txBody>
        </p:sp>
        <p:sp>
          <p:nvSpPr>
            <p:cNvPr id="50188" name="Freeform 11"/>
            <p:cNvSpPr>
              <a:spLocks/>
            </p:cNvSpPr>
            <p:nvPr/>
          </p:nvSpPr>
          <p:spPr bwMode="auto">
            <a:xfrm>
              <a:off x="150" y="4285"/>
              <a:ext cx="26" cy="30"/>
            </a:xfrm>
            <a:custGeom>
              <a:avLst/>
              <a:gdLst>
                <a:gd name="T0" fmla="*/ 0 w 26"/>
                <a:gd name="T1" fmla="*/ 0 h 30"/>
                <a:gd name="T2" fmla="*/ 15 w 26"/>
                <a:gd name="T3" fmla="*/ 29 h 30"/>
                <a:gd name="T4" fmla="*/ 25 w 26"/>
                <a:gd name="T5" fmla="*/ 22 h 30"/>
                <a:gd name="T6" fmla="*/ 0 w 26"/>
                <a:gd name="T7" fmla="*/ 0 h 30"/>
                <a:gd name="T8" fmla="*/ 0 60000 65536"/>
                <a:gd name="T9" fmla="*/ 0 60000 65536"/>
                <a:gd name="T10" fmla="*/ 0 60000 65536"/>
                <a:gd name="T11" fmla="*/ 0 60000 65536"/>
                <a:gd name="T12" fmla="*/ 0 w 26"/>
                <a:gd name="T13" fmla="*/ 0 h 30"/>
                <a:gd name="T14" fmla="*/ 26 w 26"/>
                <a:gd name="T15" fmla="*/ 30 h 30"/>
              </a:gdLst>
              <a:ahLst/>
              <a:cxnLst>
                <a:cxn ang="T8">
                  <a:pos x="T0" y="T1"/>
                </a:cxn>
                <a:cxn ang="T9">
                  <a:pos x="T2" y="T3"/>
                </a:cxn>
                <a:cxn ang="T10">
                  <a:pos x="T4" y="T5"/>
                </a:cxn>
                <a:cxn ang="T11">
                  <a:pos x="T6" y="T7"/>
                </a:cxn>
              </a:cxnLst>
              <a:rect l="T12" t="T13" r="T14" b="T15"/>
              <a:pathLst>
                <a:path w="26" h="30">
                  <a:moveTo>
                    <a:pt x="0" y="0"/>
                  </a:moveTo>
                  <a:lnTo>
                    <a:pt x="15" y="29"/>
                  </a:lnTo>
                  <a:lnTo>
                    <a:pt x="25" y="22"/>
                  </a:lnTo>
                  <a:lnTo>
                    <a:pt x="0" y="0"/>
                  </a:lnTo>
                </a:path>
              </a:pathLst>
            </a:custGeom>
            <a:solidFill>
              <a:srgbClr val="FFFFFF"/>
            </a:solidFill>
            <a:ln w="9525" cap="rnd">
              <a:noFill/>
              <a:round/>
              <a:headEnd/>
              <a:tailEnd/>
            </a:ln>
          </p:spPr>
          <p:txBody>
            <a:bodyPr/>
            <a:lstStyle/>
            <a:p>
              <a:endParaRPr lang="en-US"/>
            </a:p>
          </p:txBody>
        </p:sp>
        <p:sp>
          <p:nvSpPr>
            <p:cNvPr id="50189" name="Freeform 12"/>
            <p:cNvSpPr>
              <a:spLocks/>
            </p:cNvSpPr>
            <p:nvPr/>
          </p:nvSpPr>
          <p:spPr bwMode="auto">
            <a:xfrm>
              <a:off x="215" y="4287"/>
              <a:ext cx="28" cy="32"/>
            </a:xfrm>
            <a:custGeom>
              <a:avLst/>
              <a:gdLst>
                <a:gd name="T0" fmla="*/ 27 w 28"/>
                <a:gd name="T1" fmla="*/ 0 h 32"/>
                <a:gd name="T2" fmla="*/ 11 w 28"/>
                <a:gd name="T3" fmla="*/ 31 h 32"/>
                <a:gd name="T4" fmla="*/ 0 w 28"/>
                <a:gd name="T5" fmla="*/ 23 h 32"/>
                <a:gd name="T6" fmla="*/ 27 w 28"/>
                <a:gd name="T7" fmla="*/ 0 h 32"/>
                <a:gd name="T8" fmla="*/ 0 60000 65536"/>
                <a:gd name="T9" fmla="*/ 0 60000 65536"/>
                <a:gd name="T10" fmla="*/ 0 60000 65536"/>
                <a:gd name="T11" fmla="*/ 0 60000 65536"/>
                <a:gd name="T12" fmla="*/ 0 w 28"/>
                <a:gd name="T13" fmla="*/ 0 h 32"/>
                <a:gd name="T14" fmla="*/ 28 w 28"/>
                <a:gd name="T15" fmla="*/ 32 h 32"/>
              </a:gdLst>
              <a:ahLst/>
              <a:cxnLst>
                <a:cxn ang="T8">
                  <a:pos x="T0" y="T1"/>
                </a:cxn>
                <a:cxn ang="T9">
                  <a:pos x="T2" y="T3"/>
                </a:cxn>
                <a:cxn ang="T10">
                  <a:pos x="T4" y="T5"/>
                </a:cxn>
                <a:cxn ang="T11">
                  <a:pos x="T6" y="T7"/>
                </a:cxn>
              </a:cxnLst>
              <a:rect l="T12" t="T13" r="T14" b="T15"/>
              <a:pathLst>
                <a:path w="28" h="32">
                  <a:moveTo>
                    <a:pt x="27" y="0"/>
                  </a:moveTo>
                  <a:lnTo>
                    <a:pt x="11" y="31"/>
                  </a:lnTo>
                  <a:lnTo>
                    <a:pt x="0" y="23"/>
                  </a:lnTo>
                  <a:lnTo>
                    <a:pt x="27" y="0"/>
                  </a:lnTo>
                </a:path>
              </a:pathLst>
            </a:custGeom>
            <a:solidFill>
              <a:srgbClr val="FFFFFF"/>
            </a:solidFill>
            <a:ln w="9525" cap="rnd">
              <a:noFill/>
              <a:round/>
              <a:headEnd/>
              <a:tailEnd/>
            </a:ln>
          </p:spPr>
          <p:txBody>
            <a:bodyPr/>
            <a:lstStyle/>
            <a:p>
              <a:endParaRPr lang="en-US"/>
            </a:p>
          </p:txBody>
        </p:sp>
        <p:sp>
          <p:nvSpPr>
            <p:cNvPr id="50190" name="Freeform 13"/>
            <p:cNvSpPr>
              <a:spLocks/>
            </p:cNvSpPr>
            <p:nvPr/>
          </p:nvSpPr>
          <p:spPr bwMode="auto">
            <a:xfrm>
              <a:off x="190" y="4277"/>
              <a:ext cx="17" cy="30"/>
            </a:xfrm>
            <a:custGeom>
              <a:avLst/>
              <a:gdLst>
                <a:gd name="T0" fmla="*/ 7 w 17"/>
                <a:gd name="T1" fmla="*/ 0 h 30"/>
                <a:gd name="T2" fmla="*/ 0 w 17"/>
                <a:gd name="T3" fmla="*/ 29 h 30"/>
                <a:gd name="T4" fmla="*/ 16 w 17"/>
                <a:gd name="T5" fmla="*/ 28 h 30"/>
                <a:gd name="T6" fmla="*/ 7 w 17"/>
                <a:gd name="T7" fmla="*/ 0 h 30"/>
                <a:gd name="T8" fmla="*/ 0 60000 65536"/>
                <a:gd name="T9" fmla="*/ 0 60000 65536"/>
                <a:gd name="T10" fmla="*/ 0 60000 65536"/>
                <a:gd name="T11" fmla="*/ 0 60000 65536"/>
                <a:gd name="T12" fmla="*/ 0 w 17"/>
                <a:gd name="T13" fmla="*/ 0 h 30"/>
                <a:gd name="T14" fmla="*/ 17 w 17"/>
                <a:gd name="T15" fmla="*/ 30 h 30"/>
              </a:gdLst>
              <a:ahLst/>
              <a:cxnLst>
                <a:cxn ang="T8">
                  <a:pos x="T0" y="T1"/>
                </a:cxn>
                <a:cxn ang="T9">
                  <a:pos x="T2" y="T3"/>
                </a:cxn>
                <a:cxn ang="T10">
                  <a:pos x="T4" y="T5"/>
                </a:cxn>
                <a:cxn ang="T11">
                  <a:pos x="T6" y="T7"/>
                </a:cxn>
              </a:cxnLst>
              <a:rect l="T12" t="T13" r="T14" b="T15"/>
              <a:pathLst>
                <a:path w="17" h="30">
                  <a:moveTo>
                    <a:pt x="7" y="0"/>
                  </a:moveTo>
                  <a:lnTo>
                    <a:pt x="0" y="29"/>
                  </a:lnTo>
                  <a:lnTo>
                    <a:pt x="16" y="28"/>
                  </a:lnTo>
                  <a:lnTo>
                    <a:pt x="7" y="0"/>
                  </a:lnTo>
                </a:path>
              </a:pathLst>
            </a:custGeom>
            <a:solidFill>
              <a:srgbClr val="FFFFFF"/>
            </a:solidFill>
            <a:ln w="9525" cap="rnd">
              <a:noFill/>
              <a:round/>
              <a:headEnd/>
              <a:tailEnd/>
            </a:ln>
          </p:spPr>
          <p:txBody>
            <a:bodyPr/>
            <a:lstStyle/>
            <a:p>
              <a:endParaRPr lang="en-US"/>
            </a:p>
          </p:txBody>
        </p:sp>
        <p:sp>
          <p:nvSpPr>
            <p:cNvPr id="50191" name="Freeform 14"/>
            <p:cNvSpPr>
              <a:spLocks/>
            </p:cNvSpPr>
            <p:nvPr/>
          </p:nvSpPr>
          <p:spPr bwMode="auto">
            <a:xfrm>
              <a:off x="164" y="4323"/>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115"/>
                <a:gd name="T65" fmla="*/ 68 w 68"/>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p:spPr>
          <p:txBody>
            <a:bodyPr/>
            <a:lstStyle/>
            <a:p>
              <a:endParaRPr lang="en-US"/>
            </a:p>
          </p:txBody>
        </p:sp>
        <p:sp>
          <p:nvSpPr>
            <p:cNvPr id="50192" name="Freeform 15"/>
            <p:cNvSpPr>
              <a:spLocks/>
            </p:cNvSpPr>
            <p:nvPr/>
          </p:nvSpPr>
          <p:spPr bwMode="auto">
            <a:xfrm>
              <a:off x="192" y="4343"/>
              <a:ext cx="17" cy="88"/>
            </a:xfrm>
            <a:custGeom>
              <a:avLst/>
              <a:gdLst>
                <a:gd name="T0" fmla="*/ 4 w 17"/>
                <a:gd name="T1" fmla="*/ 0 h 88"/>
                <a:gd name="T2" fmla="*/ 6 w 17"/>
                <a:gd name="T3" fmla="*/ 6 h 88"/>
                <a:gd name="T4" fmla="*/ 2 w 17"/>
                <a:gd name="T5" fmla="*/ 7 h 88"/>
                <a:gd name="T6" fmla="*/ 2 w 17"/>
                <a:gd name="T7" fmla="*/ 78 h 88"/>
                <a:gd name="T8" fmla="*/ 0 w 17"/>
                <a:gd name="T9" fmla="*/ 79 h 88"/>
                <a:gd name="T10" fmla="*/ 0 w 17"/>
                <a:gd name="T11" fmla="*/ 87 h 88"/>
                <a:gd name="T12" fmla="*/ 2 w 17"/>
                <a:gd name="T13" fmla="*/ 87 h 88"/>
                <a:gd name="T14" fmla="*/ 4 w 17"/>
                <a:gd name="T15" fmla="*/ 87 h 88"/>
                <a:gd name="T16" fmla="*/ 6 w 17"/>
                <a:gd name="T17" fmla="*/ 87 h 88"/>
                <a:gd name="T18" fmla="*/ 9 w 17"/>
                <a:gd name="T19" fmla="*/ 85 h 88"/>
                <a:gd name="T20" fmla="*/ 13 w 17"/>
                <a:gd name="T21" fmla="*/ 85 h 88"/>
                <a:gd name="T22" fmla="*/ 16 w 17"/>
                <a:gd name="T23" fmla="*/ 84 h 88"/>
                <a:gd name="T24" fmla="*/ 16 w 17"/>
                <a:gd name="T25" fmla="*/ 82 h 88"/>
                <a:gd name="T26" fmla="*/ 16 w 17"/>
                <a:gd name="T27" fmla="*/ 79 h 88"/>
                <a:gd name="T28" fmla="*/ 16 w 17"/>
                <a:gd name="T29" fmla="*/ 48 h 88"/>
                <a:gd name="T30" fmla="*/ 13 w 17"/>
                <a:gd name="T31" fmla="*/ 47 h 88"/>
                <a:gd name="T32" fmla="*/ 13 w 17"/>
                <a:gd name="T33" fmla="*/ 39 h 88"/>
                <a:gd name="T34" fmla="*/ 13 w 17"/>
                <a:gd name="T35" fmla="*/ 5 h 88"/>
                <a:gd name="T36" fmla="*/ 4 w 17"/>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8"/>
                <a:gd name="T59" fmla="*/ 17 w 17"/>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8">
                  <a:moveTo>
                    <a:pt x="4" y="0"/>
                  </a:moveTo>
                  <a:lnTo>
                    <a:pt x="6" y="6"/>
                  </a:lnTo>
                  <a:lnTo>
                    <a:pt x="2" y="7"/>
                  </a:lnTo>
                  <a:lnTo>
                    <a:pt x="2" y="78"/>
                  </a:lnTo>
                  <a:lnTo>
                    <a:pt x="0" y="79"/>
                  </a:lnTo>
                  <a:lnTo>
                    <a:pt x="0" y="87"/>
                  </a:lnTo>
                  <a:lnTo>
                    <a:pt x="2" y="87"/>
                  </a:lnTo>
                  <a:lnTo>
                    <a:pt x="4" y="87"/>
                  </a:lnTo>
                  <a:lnTo>
                    <a:pt x="6" y="87"/>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pPr>
              <a:tabLst/>
            </a:pPr>
            <a:endParaRPr lang="en-US">
              <a:latin typeface="Courier New" pitchFamily="49" charset="0"/>
            </a:endParaRPr>
          </a:p>
        </p:txBody>
      </p:sp>
      <p:sp>
        <p:nvSpPr>
          <p:cNvPr id="1028" name="Rectangle 3"/>
          <p:cNvSpPr>
            <a:spLocks noGrp="1" noRot="1" noChangeAspect="1" noChangeArrowheads="1" noTextEdit="1"/>
          </p:cNvSpPr>
          <p:nvPr>
            <p:ph type="sldImg"/>
          </p:nvPr>
        </p:nvSpPr>
        <p:spPr>
          <a:xfrm>
            <a:off x="468313" y="152400"/>
            <a:ext cx="5876925" cy="4406900"/>
          </a:xfrm>
          <a:ln cap="flat"/>
        </p:spPr>
      </p:sp>
      <p:graphicFrame>
        <p:nvGraphicFramePr>
          <p:cNvPr id="1026" name="Object 4"/>
          <p:cNvGraphicFramePr>
            <a:graphicFrameLocks/>
          </p:cNvGraphicFramePr>
          <p:nvPr/>
        </p:nvGraphicFramePr>
        <p:xfrm>
          <a:off x="595313" y="5589588"/>
          <a:ext cx="5653087" cy="808037"/>
        </p:xfrm>
        <a:graphic>
          <a:graphicData uri="http://schemas.openxmlformats.org/presentationml/2006/ole">
            <mc:AlternateContent xmlns:mc="http://schemas.openxmlformats.org/markup-compatibility/2006">
              <mc:Choice xmlns:v="urn:schemas-microsoft-com:vml" Requires="v">
                <p:oleObj name="Document" r:id="rId3" imgW="5653080" imgH="807840" progId="Word.Document.8">
                  <p:embed/>
                </p:oleObj>
              </mc:Choice>
              <mc:Fallback>
                <p:oleObj name="Document" r:id="rId3" imgW="5653080" imgH="80784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5313" y="5589588"/>
                        <a:ext cx="5653087" cy="808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614363" y="7370763"/>
            <a:ext cx="5629275" cy="641350"/>
          </a:xfrm>
          <a:prstGeom prst="rect">
            <a:avLst/>
          </a:prstGeom>
          <a:noFill/>
          <a:ln w="12700">
            <a:solidFill>
              <a:schemeClr val="tx1"/>
            </a:solidFill>
            <a:miter lim="800000"/>
            <a:headEnd/>
            <a:tailEnd/>
          </a:ln>
        </p:spPr>
        <p:txBody>
          <a:bodyPr wrap="none" anchor="ct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xfrm>
            <a:off x="468313" y="152400"/>
            <a:ext cx="5876925" cy="4406900"/>
          </a:xfrm>
          <a:ln cap="flat"/>
        </p:spPr>
      </p:sp>
      <p:sp>
        <p:nvSpPr>
          <p:cNvPr id="51203" name="Rectangle 3"/>
          <p:cNvSpPr>
            <a:spLocks noGrp="1" noChangeArrowheads="1"/>
          </p:cNvSpPr>
          <p:nvPr>
            <p:ph type="body" idx="1"/>
          </p:nvPr>
        </p:nvSpPr>
        <p:spPr>
          <a:noFill/>
          <a:ln/>
        </p:spPr>
        <p:txBody>
          <a:bodyPr/>
          <a:lstStyle/>
          <a:p>
            <a:endParaRPr lang="en-US" sz="1500" b="0">
              <a:latin typeface="Times New Roman" pitchFamily="18" charset="0"/>
            </a:endParaRPr>
          </a:p>
        </p:txBody>
      </p:sp>
      <p:sp>
        <p:nvSpPr>
          <p:cNvPr id="51204" name="Rectangle 4"/>
          <p:cNvSpPr>
            <a:spLocks noChangeArrowheads="1"/>
          </p:cNvSpPr>
          <p:nvPr/>
        </p:nvSpPr>
        <p:spPr bwMode="auto">
          <a:xfrm>
            <a:off x="625475" y="6200775"/>
            <a:ext cx="5629275" cy="500063"/>
          </a:xfrm>
          <a:prstGeom prst="rect">
            <a:avLst/>
          </a:prstGeom>
          <a:noFill/>
          <a:ln w="12700">
            <a:solidFill>
              <a:schemeClr val="tx1"/>
            </a:solidFill>
            <a:miter lim="800000"/>
            <a:headEnd/>
            <a:tailEnd/>
          </a:ln>
        </p:spPr>
        <p:txBody>
          <a:bodyPr wrap="none" anchor="ctr"/>
          <a:lstStyle/>
          <a:p>
            <a:endParaRPr lang="en-US"/>
          </a:p>
        </p:txBody>
      </p:sp>
      <p:sp>
        <p:nvSpPr>
          <p:cNvPr id="51205" name="Rectangle 5"/>
          <p:cNvSpPr>
            <a:spLocks noChangeArrowheads="1"/>
          </p:cNvSpPr>
          <p:nvPr/>
        </p:nvSpPr>
        <p:spPr bwMode="auto">
          <a:xfrm>
            <a:off x="744538" y="6199188"/>
            <a:ext cx="4489450" cy="496887"/>
          </a:xfrm>
          <a:prstGeom prst="rect">
            <a:avLst/>
          </a:prstGeom>
          <a:noFill/>
          <a:ln w="9525">
            <a:noFill/>
            <a:miter lim="800000"/>
            <a:headEnd/>
            <a:tailEnd/>
          </a:ln>
        </p:spPr>
        <p:txBody>
          <a:bodyPr lIns="90488" tIns="44450" rIns="90488" bIns="44450">
            <a:spAutoFit/>
          </a:bodyPr>
          <a:lstStyle/>
          <a:p>
            <a:pPr algn="l" defTabSz="401638">
              <a:lnSpc>
                <a:spcPct val="65000"/>
              </a:lnSpc>
              <a:spcBef>
                <a:spcPct val="0"/>
              </a:spcBef>
              <a:spcAft>
                <a:spcPct val="24000"/>
              </a:spcAft>
            </a:pPr>
            <a:r>
              <a:rPr lang="en-US" sz="1100">
                <a:solidFill>
                  <a:schemeClr val="tx1"/>
                </a:solidFill>
                <a:latin typeface="Courier New" pitchFamily="49" charset="0"/>
              </a:rPr>
              <a:t>SQL&gt;	SELECT	ename</a:t>
            </a:r>
          </a:p>
          <a:p>
            <a:pPr algn="l" defTabSz="401638">
              <a:lnSpc>
                <a:spcPct val="65000"/>
              </a:lnSpc>
              <a:spcBef>
                <a:spcPct val="0"/>
              </a:spcBef>
              <a:spcAft>
                <a:spcPct val="24000"/>
              </a:spcAft>
            </a:pPr>
            <a:r>
              <a:rPr lang="en-US" sz="1100">
                <a:solidFill>
                  <a:schemeClr val="tx1"/>
                </a:solidFill>
                <a:latin typeface="Courier New" pitchFamily="49" charset="0"/>
              </a:rPr>
              <a:t>  2	FROM 	emp</a:t>
            </a:r>
          </a:p>
          <a:p>
            <a:pPr algn="l" defTabSz="401638">
              <a:lnSpc>
                <a:spcPct val="65000"/>
              </a:lnSpc>
              <a:spcBef>
                <a:spcPct val="0"/>
              </a:spcBef>
              <a:spcAft>
                <a:spcPct val="24000"/>
              </a:spcAft>
            </a:pPr>
            <a:r>
              <a:rPr lang="en-US" sz="1100">
                <a:solidFill>
                  <a:schemeClr val="tx1"/>
                </a:solidFill>
                <a:latin typeface="Courier New" pitchFamily="49" charset="0"/>
              </a:rPr>
              <a:t>  3	WHERE 	ename  LIKE  '%A\_B%'  ESCAPE  '\';</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52227" name="Rectangle 3"/>
          <p:cNvSpPr>
            <a:spLocks noGrp="1" noRot="1" noChangeAspect="1" noChangeArrowheads="1" noTextEdit="1"/>
          </p:cNvSpPr>
          <p:nvPr>
            <p:ph type="sldImg"/>
          </p:nvPr>
        </p:nvSpPr>
        <p:spPr>
          <a:xfrm>
            <a:off x="468313" y="152400"/>
            <a:ext cx="5876925" cy="4406900"/>
          </a:xfrm>
          <a:ln cap="flat"/>
        </p:spPr>
      </p:sp>
      <p:grpSp>
        <p:nvGrpSpPr>
          <p:cNvPr id="2" name="Group 6"/>
          <p:cNvGrpSpPr>
            <a:grpSpLocks/>
          </p:cNvGrpSpPr>
          <p:nvPr/>
        </p:nvGrpSpPr>
        <p:grpSpPr bwMode="auto">
          <a:xfrm>
            <a:off x="611188" y="6127750"/>
            <a:ext cx="5643562" cy="750888"/>
            <a:chOff x="385" y="3860"/>
            <a:chExt cx="3555" cy="473"/>
          </a:xfrm>
        </p:grpSpPr>
        <p:sp>
          <p:nvSpPr>
            <p:cNvPr id="52231" name="Rectangle 4"/>
            <p:cNvSpPr>
              <a:spLocks noChangeArrowheads="1"/>
            </p:cNvSpPr>
            <p:nvPr/>
          </p:nvSpPr>
          <p:spPr bwMode="auto">
            <a:xfrm>
              <a:off x="393" y="3860"/>
              <a:ext cx="3547" cy="373"/>
            </a:xfrm>
            <a:prstGeom prst="rect">
              <a:avLst/>
            </a:prstGeom>
            <a:noFill/>
            <a:ln w="12700">
              <a:solidFill>
                <a:schemeClr val="tx1"/>
              </a:solidFill>
              <a:miter lim="800000"/>
              <a:headEnd/>
              <a:tailEnd/>
            </a:ln>
          </p:spPr>
          <p:txBody>
            <a:bodyPr wrap="none" anchor="ctr"/>
            <a:lstStyle/>
            <a:p>
              <a:endParaRPr lang="en-US"/>
            </a:p>
          </p:txBody>
        </p:sp>
        <p:sp>
          <p:nvSpPr>
            <p:cNvPr id="52232" name="Rectangle 5"/>
            <p:cNvSpPr>
              <a:spLocks noChangeArrowheads="1"/>
            </p:cNvSpPr>
            <p:nvPr/>
          </p:nvSpPr>
          <p:spPr bwMode="auto">
            <a:xfrm>
              <a:off x="385" y="3874"/>
              <a:ext cx="2290" cy="459"/>
            </a:xfrm>
            <a:prstGeom prst="rect">
              <a:avLst/>
            </a:prstGeom>
            <a:noFill/>
            <a:ln w="9525">
              <a:noFill/>
              <a:miter lim="800000"/>
              <a:headEnd/>
              <a:tailEnd/>
            </a:ln>
          </p:spPr>
          <p:txBody>
            <a:bodyPr lIns="92075" tIns="46038" rIns="92075" bIns="46038">
              <a:spAutoFit/>
            </a:bodyPr>
            <a:lstStyle/>
            <a:p>
              <a:pPr algn="l" defTabSz="422275">
                <a:lnSpc>
                  <a:spcPct val="65000"/>
                </a:lnSpc>
                <a:spcBef>
                  <a:spcPct val="0"/>
                </a:spcBef>
                <a:spcAft>
                  <a:spcPct val="24000"/>
                </a:spcAft>
              </a:pPr>
              <a:r>
                <a:rPr lang="en-US" sz="1100">
                  <a:solidFill>
                    <a:schemeClr val="tx1"/>
                  </a:solidFill>
                  <a:latin typeface="Courier New" pitchFamily="49" charset="0"/>
                </a:rPr>
                <a:t>SQL&gt; 	SELECT	ename,  job, comm </a:t>
              </a:r>
            </a:p>
            <a:p>
              <a:pPr algn="l" defTabSz="422275">
                <a:lnSpc>
                  <a:spcPct val="65000"/>
                </a:lnSpc>
                <a:spcBef>
                  <a:spcPct val="0"/>
                </a:spcBef>
                <a:spcAft>
                  <a:spcPct val="24000"/>
                </a:spcAft>
              </a:pPr>
              <a:r>
                <a:rPr lang="en-US" sz="1100">
                  <a:solidFill>
                    <a:schemeClr val="tx1"/>
                  </a:solidFill>
                  <a:latin typeface="Courier New" pitchFamily="49" charset="0"/>
                </a:rPr>
                <a:t>  2	FROM 		emp</a:t>
              </a:r>
            </a:p>
            <a:p>
              <a:pPr algn="l" defTabSz="422275">
                <a:lnSpc>
                  <a:spcPct val="65000"/>
                </a:lnSpc>
                <a:spcBef>
                  <a:spcPct val="0"/>
                </a:spcBef>
                <a:spcAft>
                  <a:spcPct val="24000"/>
                </a:spcAft>
              </a:pPr>
              <a:r>
                <a:rPr lang="en-US" sz="1100">
                  <a:solidFill>
                    <a:schemeClr val="tx1"/>
                  </a:solidFill>
                  <a:latin typeface="Courier New" pitchFamily="49" charset="0"/>
                </a:rPr>
                <a:t>  3	WHERE 	comm  IS  NULL;</a:t>
              </a:r>
            </a:p>
            <a:p>
              <a:pPr algn="l" defTabSz="422275">
                <a:lnSpc>
                  <a:spcPct val="112000"/>
                </a:lnSpc>
                <a:spcBef>
                  <a:spcPct val="0"/>
                </a:spcBef>
                <a:spcAft>
                  <a:spcPct val="24000"/>
                </a:spcAft>
              </a:pPr>
              <a:endParaRPr lang="en-US" sz="1100">
                <a:solidFill>
                  <a:schemeClr val="tx1"/>
                </a:solidFill>
                <a:latin typeface="Courier New" pitchFamily="49" charset="0"/>
              </a:endParaRPr>
            </a:p>
          </p:txBody>
        </p:sp>
      </p:grpSp>
      <p:sp>
        <p:nvSpPr>
          <p:cNvPr id="52229" name="Rectangle 7"/>
          <p:cNvSpPr>
            <a:spLocks noChangeArrowheads="1"/>
          </p:cNvSpPr>
          <p:nvPr/>
        </p:nvSpPr>
        <p:spPr bwMode="auto">
          <a:xfrm>
            <a:off x="617538" y="7023100"/>
            <a:ext cx="5630862" cy="1030288"/>
          </a:xfrm>
          <a:prstGeom prst="rect">
            <a:avLst/>
          </a:prstGeom>
          <a:noFill/>
          <a:ln w="12700">
            <a:solidFill>
              <a:schemeClr val="tx1"/>
            </a:solidFill>
            <a:miter lim="800000"/>
            <a:headEnd/>
            <a:tailEnd/>
          </a:ln>
        </p:spPr>
        <p:txBody>
          <a:bodyPr wrap="none" anchor="ctr"/>
          <a:lstStyle/>
          <a:p>
            <a:endParaRPr lang="en-US"/>
          </a:p>
        </p:txBody>
      </p:sp>
      <p:sp>
        <p:nvSpPr>
          <p:cNvPr id="52230" name="Rectangle 8"/>
          <p:cNvSpPr>
            <a:spLocks noChangeArrowheads="1"/>
          </p:cNvSpPr>
          <p:nvPr/>
        </p:nvSpPr>
        <p:spPr bwMode="auto">
          <a:xfrm>
            <a:off x="622300" y="7070725"/>
            <a:ext cx="4924425" cy="944563"/>
          </a:xfrm>
          <a:prstGeom prst="rect">
            <a:avLst/>
          </a:prstGeom>
          <a:noFill/>
          <a:ln w="9525">
            <a:noFill/>
            <a:miter lim="800000"/>
            <a:headEnd/>
            <a:tailEnd/>
          </a:ln>
        </p:spPr>
        <p:txBody>
          <a:bodyPr lIns="90488" tIns="44450" rIns="90488" bIns="44450">
            <a:spAutoFit/>
          </a:bodyPr>
          <a:lstStyle/>
          <a:p>
            <a:pPr algn="l" defTabSz="401638">
              <a:lnSpc>
                <a:spcPct val="65000"/>
              </a:lnSpc>
              <a:spcBef>
                <a:spcPct val="0"/>
              </a:spcBef>
              <a:spcAft>
                <a:spcPct val="24000"/>
              </a:spcAft>
            </a:pPr>
            <a:r>
              <a:rPr lang="en-US" sz="1100" b="0">
                <a:solidFill>
                  <a:schemeClr val="tx1"/>
                </a:solidFill>
                <a:latin typeface="Courier New" pitchFamily="49" charset="0"/>
              </a:rPr>
              <a:t>ENAME    JOB           COMM</a:t>
            </a:r>
          </a:p>
          <a:p>
            <a:pPr algn="l" defTabSz="401638">
              <a:lnSpc>
                <a:spcPct val="65000"/>
              </a:lnSpc>
              <a:spcBef>
                <a:spcPct val="0"/>
              </a:spcBef>
              <a:spcAft>
                <a:spcPct val="24000"/>
              </a:spcAft>
            </a:pPr>
            <a:r>
              <a:rPr lang="en-US" sz="1100" b="0">
                <a:solidFill>
                  <a:schemeClr val="tx1"/>
                </a:solidFill>
                <a:latin typeface="Courier New" pitchFamily="49" charset="0"/>
              </a:rPr>
              <a:t>-------- ----------- ------</a:t>
            </a:r>
          </a:p>
          <a:p>
            <a:pPr algn="l" defTabSz="401638">
              <a:lnSpc>
                <a:spcPct val="65000"/>
              </a:lnSpc>
              <a:spcBef>
                <a:spcPct val="0"/>
              </a:spcBef>
              <a:spcAft>
                <a:spcPct val="24000"/>
              </a:spcAft>
            </a:pPr>
            <a:r>
              <a:rPr lang="en-US" sz="1100" b="0">
                <a:solidFill>
                  <a:schemeClr val="tx1"/>
                </a:solidFill>
                <a:latin typeface="Courier New" pitchFamily="49" charset="0"/>
              </a:rPr>
              <a:t>KING     PRESIDENT      </a:t>
            </a:r>
          </a:p>
          <a:p>
            <a:pPr algn="l" defTabSz="401638">
              <a:lnSpc>
                <a:spcPct val="65000"/>
              </a:lnSpc>
              <a:spcBef>
                <a:spcPct val="0"/>
              </a:spcBef>
              <a:spcAft>
                <a:spcPct val="24000"/>
              </a:spcAft>
            </a:pPr>
            <a:r>
              <a:rPr lang="en-US" sz="1100" b="0">
                <a:solidFill>
                  <a:schemeClr val="tx1"/>
                </a:solidFill>
                <a:latin typeface="Courier New" pitchFamily="49" charset="0"/>
              </a:rPr>
              <a:t>BLAKE    MANAGER       </a:t>
            </a:r>
          </a:p>
          <a:p>
            <a:pPr algn="l" defTabSz="401638">
              <a:lnSpc>
                <a:spcPct val="65000"/>
              </a:lnSpc>
              <a:spcBef>
                <a:spcPct val="0"/>
              </a:spcBef>
              <a:spcAft>
                <a:spcPct val="24000"/>
              </a:spcAft>
            </a:pPr>
            <a:r>
              <a:rPr lang="en-US" sz="1100" b="0">
                <a:solidFill>
                  <a:schemeClr val="tx1"/>
                </a:solidFill>
                <a:latin typeface="Courier New" pitchFamily="49" charset="0"/>
              </a:rPr>
              <a:t>CLARK    MANAGER</a:t>
            </a:r>
          </a:p>
          <a:p>
            <a:pPr algn="l" defTabSz="401638">
              <a:lnSpc>
                <a:spcPct val="65000"/>
              </a:lnSpc>
              <a:spcBef>
                <a:spcPct val="0"/>
              </a:spcBef>
              <a:spcAft>
                <a:spcPct val="24000"/>
              </a:spcAft>
            </a:pPr>
            <a:r>
              <a:rPr lang="en-US" sz="1100" b="0">
                <a:solidFill>
                  <a:schemeClr val="tx1"/>
                </a:solidFill>
                <a:latin typeface="Courier New" pitchFamily="49" charset="0"/>
              </a:rPr>
              <a:t>...</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xfrm>
            <a:off x="468313" y="152400"/>
            <a:ext cx="5876925" cy="4406900"/>
          </a:xfrm>
          <a:ln cap="flat"/>
        </p:spPr>
      </p:sp>
      <p:sp>
        <p:nvSpPr>
          <p:cNvPr id="53251" name="Rectangle 3"/>
          <p:cNvSpPr>
            <a:spLocks noGrp="1" noChangeArrowheads="1"/>
          </p:cNvSpPr>
          <p:nvPr>
            <p:ph type="body" idx="1"/>
          </p:nvPr>
        </p:nvSpPr>
        <p:spPr>
          <a:noFill/>
          <a:ln/>
        </p:spPr>
        <p:txBody>
          <a:bodyPr/>
          <a:lstStyle/>
          <a:p>
            <a:endParaRPr 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xfrm>
            <a:off x="468313" y="152400"/>
            <a:ext cx="5876925" cy="4406900"/>
          </a:xfrm>
          <a:ln cap="flat"/>
        </p:spPr>
      </p:sp>
      <p:sp>
        <p:nvSpPr>
          <p:cNvPr id="54275" name="Rectangle 3"/>
          <p:cNvSpPr>
            <a:spLocks noGrp="1" noChangeArrowheads="1"/>
          </p:cNvSpPr>
          <p:nvPr>
            <p:ph type="body" idx="1"/>
          </p:nvPr>
        </p:nvSpPr>
        <p:spPr>
          <a:noFill/>
          <a:ln/>
        </p:spPr>
        <p:txBody>
          <a:bodyPr/>
          <a:lstStyle/>
          <a:p>
            <a:endParaRPr lang="en-US">
              <a:solidFill>
                <a:srgbClr val="000000"/>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68313" y="152400"/>
            <a:ext cx="5876925" cy="4406900"/>
          </a:xfrm>
          <a:ln cap="flat"/>
        </p:spPr>
      </p:sp>
      <p:sp>
        <p:nvSpPr>
          <p:cNvPr id="55299" name="Rectangle 3"/>
          <p:cNvSpPr>
            <a:spLocks noGrp="1" noChangeArrowheads="1"/>
          </p:cNvSpPr>
          <p:nvPr>
            <p:ph type="body" idx="1"/>
          </p:nvPr>
        </p:nvSpPr>
        <p:spPr>
          <a:noFill/>
          <a:ln/>
        </p:spPr>
        <p:txBody>
          <a:bodyPr/>
          <a:lstStyle/>
          <a:p>
            <a:endParaRPr lang="en-US">
              <a:solidFill>
                <a:srgbClr val="000000"/>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68313" y="152400"/>
            <a:ext cx="5876925" cy="4406900"/>
          </a:xfrm>
          <a:ln cap="flat"/>
        </p:spPr>
      </p:sp>
      <p:sp>
        <p:nvSpPr>
          <p:cNvPr id="56323" name="Rectangle 3"/>
          <p:cNvSpPr>
            <a:spLocks noGrp="1" noChangeArrowheads="1"/>
          </p:cNvSpPr>
          <p:nvPr>
            <p:ph type="body" idx="1"/>
          </p:nvPr>
        </p:nvSpPr>
        <p:spPr>
          <a:noFill/>
          <a:ln/>
        </p:spPr>
        <p:txBody>
          <a:bodyPr/>
          <a:lstStyle/>
          <a:p>
            <a:endParaRPr lang="en-US">
              <a:solidFill>
                <a:srgbClr val="000000"/>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body" idx="1"/>
          </p:nvPr>
        </p:nvSpPr>
        <p:spPr>
          <a:noFill/>
          <a:ln/>
        </p:spPr>
        <p:txBody>
          <a:bodyPr/>
          <a:lstStyle/>
          <a:p>
            <a:pPr>
              <a:tabLst/>
            </a:pPr>
            <a:endParaRPr lang="en-US"/>
          </a:p>
        </p:txBody>
      </p:sp>
      <p:sp>
        <p:nvSpPr>
          <p:cNvPr id="57347" name="Rectangle 3"/>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58371"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58372" name="Rectangle 4"/>
          <p:cNvSpPr>
            <a:spLocks noGrp="1" noChangeArrowheads="1"/>
          </p:cNvSpPr>
          <p:nvPr>
            <p:ph type="body" idx="1"/>
          </p:nvPr>
        </p:nvSpPr>
        <p:spPr>
          <a:noFill/>
          <a:ln/>
        </p:spPr>
        <p:txBody>
          <a:bodyPr/>
          <a:lstStyle/>
          <a:p>
            <a:pPr>
              <a:tabLst/>
            </a:pPr>
            <a:endParaRPr lang="en-US">
              <a:solidFill>
                <a:schemeClr val="accent2"/>
              </a:solidFill>
            </a:endParaRPr>
          </a:p>
        </p:txBody>
      </p:sp>
      <p:sp>
        <p:nvSpPr>
          <p:cNvPr id="58373"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59395"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59396" name="Rectangle 4"/>
          <p:cNvSpPr>
            <a:spLocks noGrp="1" noChangeArrowheads="1"/>
          </p:cNvSpPr>
          <p:nvPr>
            <p:ph type="body" idx="1"/>
          </p:nvPr>
        </p:nvSpPr>
        <p:spPr>
          <a:noFill/>
          <a:ln/>
        </p:spPr>
        <p:txBody>
          <a:bodyPr/>
          <a:lstStyle/>
          <a:p>
            <a:pPr>
              <a:tabLst/>
            </a:pPr>
            <a:endParaRPr lang="en-US">
              <a:solidFill>
                <a:schemeClr val="accent2"/>
              </a:solidFill>
            </a:endParaRPr>
          </a:p>
        </p:txBody>
      </p:sp>
      <p:sp>
        <p:nvSpPr>
          <p:cNvPr id="59397"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60419"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60420" name="Rectangle 4"/>
          <p:cNvSpPr>
            <a:spLocks noGrp="1" noChangeArrowheads="1"/>
          </p:cNvSpPr>
          <p:nvPr>
            <p:ph type="body" idx="1"/>
          </p:nvPr>
        </p:nvSpPr>
        <p:spPr>
          <a:noFill/>
          <a:ln/>
        </p:spPr>
        <p:txBody>
          <a:bodyPr/>
          <a:lstStyle/>
          <a:p>
            <a:endParaRPr lang="en-US"/>
          </a:p>
        </p:txBody>
      </p:sp>
      <p:sp>
        <p:nvSpPr>
          <p:cNvPr id="60421" name="Rectangle 5"/>
          <p:cNvSpPr>
            <a:spLocks noGrp="1" noRot="1" noChangeAspect="1" noChangeArrowheads="1" noTextEdit="1"/>
          </p:cNvSpPr>
          <p:nvPr>
            <p:ph type="sldImg"/>
          </p:nvPr>
        </p:nvSpPr>
        <p:spPr>
          <a:xfrm>
            <a:off x="468313" y="152400"/>
            <a:ext cx="5876925" cy="4406900"/>
          </a:xfrm>
          <a:ln cap="flat"/>
        </p:spPr>
      </p:sp>
      <p:sp>
        <p:nvSpPr>
          <p:cNvPr id="60422" name="Rectangle 6"/>
          <p:cNvSpPr>
            <a:spLocks noChangeArrowheads="1"/>
          </p:cNvSpPr>
          <p:nvPr/>
        </p:nvSpPr>
        <p:spPr bwMode="auto">
          <a:xfrm>
            <a:off x="614363" y="5807075"/>
            <a:ext cx="5629275" cy="763588"/>
          </a:xfrm>
          <a:prstGeom prst="rect">
            <a:avLst/>
          </a:prstGeom>
          <a:noFill/>
          <a:ln w="12700">
            <a:solidFill>
              <a:schemeClr val="tx1"/>
            </a:solidFill>
            <a:miter lim="800000"/>
            <a:headEnd/>
            <a:tailEnd/>
          </a:ln>
        </p:spPr>
        <p:txBody>
          <a:bodyPr wrap="none" anchor="ctr"/>
          <a:lstStyle/>
          <a:p>
            <a:endParaRPr lang="en-US"/>
          </a:p>
        </p:txBody>
      </p:sp>
      <p:grpSp>
        <p:nvGrpSpPr>
          <p:cNvPr id="2" name="Group 18"/>
          <p:cNvGrpSpPr>
            <a:grpSpLocks/>
          </p:cNvGrpSpPr>
          <p:nvPr/>
        </p:nvGrpSpPr>
        <p:grpSpPr bwMode="auto">
          <a:xfrm>
            <a:off x="163513" y="7396163"/>
            <a:ext cx="284162" cy="303212"/>
            <a:chOff x="103" y="4659"/>
            <a:chExt cx="179" cy="191"/>
          </a:xfrm>
        </p:grpSpPr>
        <p:sp>
          <p:nvSpPr>
            <p:cNvPr id="60424" name="Freeform 7"/>
            <p:cNvSpPr>
              <a:spLocks/>
            </p:cNvSpPr>
            <p:nvPr/>
          </p:nvSpPr>
          <p:spPr bwMode="auto">
            <a:xfrm>
              <a:off x="103" y="4659"/>
              <a:ext cx="179" cy="183"/>
            </a:xfrm>
            <a:custGeom>
              <a:avLst/>
              <a:gdLst>
                <a:gd name="T0" fmla="*/ 178 w 179"/>
                <a:gd name="T1" fmla="*/ 182 h 183"/>
                <a:gd name="T2" fmla="*/ 178 w 179"/>
                <a:gd name="T3" fmla="*/ 0 h 183"/>
                <a:gd name="T4" fmla="*/ 0 w 179"/>
                <a:gd name="T5" fmla="*/ 0 h 183"/>
                <a:gd name="T6" fmla="*/ 0 w 179"/>
                <a:gd name="T7" fmla="*/ 182 h 183"/>
                <a:gd name="T8" fmla="*/ 178 w 179"/>
                <a:gd name="T9" fmla="*/ 182 h 183"/>
                <a:gd name="T10" fmla="*/ 0 60000 65536"/>
                <a:gd name="T11" fmla="*/ 0 60000 65536"/>
                <a:gd name="T12" fmla="*/ 0 60000 65536"/>
                <a:gd name="T13" fmla="*/ 0 60000 65536"/>
                <a:gd name="T14" fmla="*/ 0 60000 65536"/>
                <a:gd name="T15" fmla="*/ 0 w 179"/>
                <a:gd name="T16" fmla="*/ 0 h 183"/>
                <a:gd name="T17" fmla="*/ 179 w 179"/>
                <a:gd name="T18" fmla="*/ 183 h 183"/>
              </a:gdLst>
              <a:ahLst/>
              <a:cxnLst>
                <a:cxn ang="T10">
                  <a:pos x="T0" y="T1"/>
                </a:cxn>
                <a:cxn ang="T11">
                  <a:pos x="T2" y="T3"/>
                </a:cxn>
                <a:cxn ang="T12">
                  <a:pos x="T4" y="T5"/>
                </a:cxn>
                <a:cxn ang="T13">
                  <a:pos x="T6" y="T7"/>
                </a:cxn>
                <a:cxn ang="T14">
                  <a:pos x="T8" y="T9"/>
                </a:cxn>
              </a:cxnLst>
              <a:rect l="T15" t="T16" r="T17" b="T18"/>
              <a:pathLst>
                <a:path w="179" h="183">
                  <a:moveTo>
                    <a:pt x="178" y="182"/>
                  </a:moveTo>
                  <a:lnTo>
                    <a:pt x="178" y="0"/>
                  </a:lnTo>
                  <a:lnTo>
                    <a:pt x="0" y="0"/>
                  </a:lnTo>
                  <a:lnTo>
                    <a:pt x="0" y="182"/>
                  </a:lnTo>
                  <a:lnTo>
                    <a:pt x="178" y="182"/>
                  </a:lnTo>
                </a:path>
              </a:pathLst>
            </a:custGeom>
            <a:solidFill>
              <a:srgbClr val="000000"/>
            </a:solidFill>
            <a:ln w="9525" cap="rnd">
              <a:noFill/>
              <a:round/>
              <a:headEnd/>
              <a:tailEnd/>
            </a:ln>
          </p:spPr>
          <p:txBody>
            <a:bodyPr/>
            <a:lstStyle/>
            <a:p>
              <a:endParaRPr lang="en-US"/>
            </a:p>
          </p:txBody>
        </p:sp>
        <p:sp>
          <p:nvSpPr>
            <p:cNvPr id="60425" name="Freeform 8"/>
            <p:cNvSpPr>
              <a:spLocks/>
            </p:cNvSpPr>
            <p:nvPr/>
          </p:nvSpPr>
          <p:spPr bwMode="auto">
            <a:xfrm>
              <a:off x="184" y="4832"/>
              <a:ext cx="26" cy="18"/>
            </a:xfrm>
            <a:custGeom>
              <a:avLst/>
              <a:gdLst>
                <a:gd name="T0" fmla="*/ 25 w 26"/>
                <a:gd name="T1" fmla="*/ 17 h 18"/>
                <a:gd name="T2" fmla="*/ 25 w 26"/>
                <a:gd name="T3" fmla="*/ 0 h 18"/>
                <a:gd name="T4" fmla="*/ 0 w 26"/>
                <a:gd name="T5" fmla="*/ 0 h 18"/>
                <a:gd name="T6" fmla="*/ 0 w 26"/>
                <a:gd name="T7" fmla="*/ 17 h 18"/>
                <a:gd name="T8" fmla="*/ 25 w 26"/>
                <a:gd name="T9" fmla="*/ 17 h 18"/>
                <a:gd name="T10" fmla="*/ 0 60000 65536"/>
                <a:gd name="T11" fmla="*/ 0 60000 65536"/>
                <a:gd name="T12" fmla="*/ 0 60000 65536"/>
                <a:gd name="T13" fmla="*/ 0 60000 65536"/>
                <a:gd name="T14" fmla="*/ 0 60000 65536"/>
                <a:gd name="T15" fmla="*/ 0 w 26"/>
                <a:gd name="T16" fmla="*/ 0 h 18"/>
                <a:gd name="T17" fmla="*/ 26 w 26"/>
                <a:gd name="T18" fmla="*/ 18 h 18"/>
              </a:gdLst>
              <a:ahLst/>
              <a:cxnLst>
                <a:cxn ang="T10">
                  <a:pos x="T0" y="T1"/>
                </a:cxn>
                <a:cxn ang="T11">
                  <a:pos x="T2" y="T3"/>
                </a:cxn>
                <a:cxn ang="T12">
                  <a:pos x="T4" y="T5"/>
                </a:cxn>
                <a:cxn ang="T13">
                  <a:pos x="T6" y="T7"/>
                </a:cxn>
                <a:cxn ang="T14">
                  <a:pos x="T8" y="T9"/>
                </a:cxn>
              </a:cxnLst>
              <a:rect l="T15" t="T16" r="T17" b="T18"/>
              <a:pathLst>
                <a:path w="26" h="18">
                  <a:moveTo>
                    <a:pt x="25" y="17"/>
                  </a:moveTo>
                  <a:lnTo>
                    <a:pt x="25" y="0"/>
                  </a:lnTo>
                  <a:lnTo>
                    <a:pt x="0" y="0"/>
                  </a:lnTo>
                  <a:lnTo>
                    <a:pt x="0" y="17"/>
                  </a:lnTo>
                  <a:lnTo>
                    <a:pt x="25" y="17"/>
                  </a:lnTo>
                </a:path>
              </a:pathLst>
            </a:custGeom>
            <a:solidFill>
              <a:srgbClr val="FFFFFF"/>
            </a:solidFill>
            <a:ln w="9525" cap="rnd">
              <a:noFill/>
              <a:round/>
              <a:headEnd/>
              <a:tailEnd/>
            </a:ln>
          </p:spPr>
          <p:txBody>
            <a:bodyPr/>
            <a:lstStyle/>
            <a:p>
              <a:endParaRPr lang="en-US"/>
            </a:p>
          </p:txBody>
        </p:sp>
        <p:sp>
          <p:nvSpPr>
            <p:cNvPr id="60426" name="Freeform 9"/>
            <p:cNvSpPr>
              <a:spLocks/>
            </p:cNvSpPr>
            <p:nvPr/>
          </p:nvSpPr>
          <p:spPr bwMode="auto">
            <a:xfrm>
              <a:off x="125" y="4711"/>
              <a:ext cx="33" cy="20"/>
            </a:xfrm>
            <a:custGeom>
              <a:avLst/>
              <a:gdLst>
                <a:gd name="T0" fmla="*/ 0 w 33"/>
                <a:gd name="T1" fmla="*/ 0 h 20"/>
                <a:gd name="T2" fmla="*/ 26 w 33"/>
                <a:gd name="T3" fmla="*/ 19 h 20"/>
                <a:gd name="T4" fmla="*/ 32 w 33"/>
                <a:gd name="T5" fmla="*/ 8 h 20"/>
                <a:gd name="T6" fmla="*/ 0 w 33"/>
                <a:gd name="T7" fmla="*/ 0 h 20"/>
                <a:gd name="T8" fmla="*/ 0 60000 65536"/>
                <a:gd name="T9" fmla="*/ 0 60000 65536"/>
                <a:gd name="T10" fmla="*/ 0 60000 65536"/>
                <a:gd name="T11" fmla="*/ 0 60000 65536"/>
                <a:gd name="T12" fmla="*/ 0 w 33"/>
                <a:gd name="T13" fmla="*/ 0 h 20"/>
                <a:gd name="T14" fmla="*/ 33 w 33"/>
                <a:gd name="T15" fmla="*/ 20 h 20"/>
              </a:gdLst>
              <a:ahLst/>
              <a:cxnLst>
                <a:cxn ang="T8">
                  <a:pos x="T0" y="T1"/>
                </a:cxn>
                <a:cxn ang="T9">
                  <a:pos x="T2" y="T3"/>
                </a:cxn>
                <a:cxn ang="T10">
                  <a:pos x="T4" y="T5"/>
                </a:cxn>
                <a:cxn ang="T11">
                  <a:pos x="T6" y="T7"/>
                </a:cxn>
              </a:cxnLst>
              <a:rect l="T12" t="T13" r="T14" b="T15"/>
              <a:pathLst>
                <a:path w="33" h="20">
                  <a:moveTo>
                    <a:pt x="0" y="0"/>
                  </a:moveTo>
                  <a:lnTo>
                    <a:pt x="26" y="19"/>
                  </a:lnTo>
                  <a:lnTo>
                    <a:pt x="32" y="8"/>
                  </a:lnTo>
                  <a:lnTo>
                    <a:pt x="0" y="0"/>
                  </a:lnTo>
                </a:path>
              </a:pathLst>
            </a:custGeom>
            <a:solidFill>
              <a:srgbClr val="FFFFFF"/>
            </a:solidFill>
            <a:ln w="9525" cap="rnd">
              <a:noFill/>
              <a:round/>
              <a:headEnd/>
              <a:tailEnd/>
            </a:ln>
          </p:spPr>
          <p:txBody>
            <a:bodyPr/>
            <a:lstStyle/>
            <a:p>
              <a:endParaRPr lang="en-US"/>
            </a:p>
          </p:txBody>
        </p:sp>
        <p:sp>
          <p:nvSpPr>
            <p:cNvPr id="60427" name="Freeform 10"/>
            <p:cNvSpPr>
              <a:spLocks/>
            </p:cNvSpPr>
            <p:nvPr/>
          </p:nvSpPr>
          <p:spPr bwMode="auto">
            <a:xfrm>
              <a:off x="236" y="4711"/>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en-US"/>
            </a:p>
          </p:txBody>
        </p:sp>
        <p:sp>
          <p:nvSpPr>
            <p:cNvPr id="60428" name="Freeform 11"/>
            <p:cNvSpPr>
              <a:spLocks/>
            </p:cNvSpPr>
            <p:nvPr/>
          </p:nvSpPr>
          <p:spPr bwMode="auto">
            <a:xfrm>
              <a:off x="122" y="4750"/>
              <a:ext cx="34" cy="18"/>
            </a:xfrm>
            <a:custGeom>
              <a:avLst/>
              <a:gdLst>
                <a:gd name="T0" fmla="*/ 0 w 34"/>
                <a:gd name="T1" fmla="*/ 17 h 18"/>
                <a:gd name="T2" fmla="*/ 33 w 34"/>
                <a:gd name="T3" fmla="*/ 13 h 18"/>
                <a:gd name="T4" fmla="*/ 31 w 34"/>
                <a:gd name="T5" fmla="*/ 0 h 18"/>
                <a:gd name="T6" fmla="*/ 0 w 34"/>
                <a:gd name="T7" fmla="*/ 17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0" y="17"/>
                  </a:moveTo>
                  <a:lnTo>
                    <a:pt x="33" y="13"/>
                  </a:lnTo>
                  <a:lnTo>
                    <a:pt x="31" y="0"/>
                  </a:lnTo>
                  <a:lnTo>
                    <a:pt x="0" y="17"/>
                  </a:lnTo>
                </a:path>
              </a:pathLst>
            </a:custGeom>
            <a:solidFill>
              <a:srgbClr val="FFFFFF"/>
            </a:solidFill>
            <a:ln w="9525" cap="rnd">
              <a:noFill/>
              <a:round/>
              <a:headEnd/>
              <a:tailEnd/>
            </a:ln>
          </p:spPr>
          <p:txBody>
            <a:bodyPr/>
            <a:lstStyle/>
            <a:p>
              <a:endParaRPr lang="en-US"/>
            </a:p>
          </p:txBody>
        </p:sp>
        <p:sp>
          <p:nvSpPr>
            <p:cNvPr id="60429" name="Freeform 12"/>
            <p:cNvSpPr>
              <a:spLocks/>
            </p:cNvSpPr>
            <p:nvPr/>
          </p:nvSpPr>
          <p:spPr bwMode="auto">
            <a:xfrm>
              <a:off x="238" y="4751"/>
              <a:ext cx="35" cy="18"/>
            </a:xfrm>
            <a:custGeom>
              <a:avLst/>
              <a:gdLst>
                <a:gd name="T0" fmla="*/ 34 w 35"/>
                <a:gd name="T1" fmla="*/ 17 h 18"/>
                <a:gd name="T2" fmla="*/ 0 w 35"/>
                <a:gd name="T3" fmla="*/ 14 h 18"/>
                <a:gd name="T4" fmla="*/ 2 w 35"/>
                <a:gd name="T5" fmla="*/ 0 h 18"/>
                <a:gd name="T6" fmla="*/ 34 w 35"/>
                <a:gd name="T7" fmla="*/ 17 h 18"/>
                <a:gd name="T8" fmla="*/ 0 60000 65536"/>
                <a:gd name="T9" fmla="*/ 0 60000 65536"/>
                <a:gd name="T10" fmla="*/ 0 60000 65536"/>
                <a:gd name="T11" fmla="*/ 0 60000 65536"/>
                <a:gd name="T12" fmla="*/ 0 w 35"/>
                <a:gd name="T13" fmla="*/ 0 h 18"/>
                <a:gd name="T14" fmla="*/ 35 w 35"/>
                <a:gd name="T15" fmla="*/ 18 h 18"/>
              </a:gdLst>
              <a:ahLst/>
              <a:cxnLst>
                <a:cxn ang="T8">
                  <a:pos x="T0" y="T1"/>
                </a:cxn>
                <a:cxn ang="T9">
                  <a:pos x="T2" y="T3"/>
                </a:cxn>
                <a:cxn ang="T10">
                  <a:pos x="T4" y="T5"/>
                </a:cxn>
                <a:cxn ang="T11">
                  <a:pos x="T6" y="T7"/>
                </a:cxn>
              </a:cxnLst>
              <a:rect l="T12" t="T13" r="T14" b="T15"/>
              <a:pathLst>
                <a:path w="35" h="18">
                  <a:moveTo>
                    <a:pt x="34" y="17"/>
                  </a:moveTo>
                  <a:lnTo>
                    <a:pt x="0" y="14"/>
                  </a:lnTo>
                  <a:lnTo>
                    <a:pt x="2" y="0"/>
                  </a:lnTo>
                  <a:lnTo>
                    <a:pt x="34" y="17"/>
                  </a:lnTo>
                </a:path>
              </a:pathLst>
            </a:custGeom>
            <a:solidFill>
              <a:srgbClr val="FFFFFF"/>
            </a:solidFill>
            <a:ln w="9525" cap="rnd">
              <a:noFill/>
              <a:round/>
              <a:headEnd/>
              <a:tailEnd/>
            </a:ln>
          </p:spPr>
          <p:txBody>
            <a:bodyPr/>
            <a:lstStyle/>
            <a:p>
              <a:endParaRPr lang="en-US"/>
            </a:p>
          </p:txBody>
        </p:sp>
        <p:sp>
          <p:nvSpPr>
            <p:cNvPr id="60430" name="Freeform 13"/>
            <p:cNvSpPr>
              <a:spLocks/>
            </p:cNvSpPr>
            <p:nvPr/>
          </p:nvSpPr>
          <p:spPr bwMode="auto">
            <a:xfrm>
              <a:off x="148" y="4673"/>
              <a:ext cx="26" cy="29"/>
            </a:xfrm>
            <a:custGeom>
              <a:avLst/>
              <a:gdLst>
                <a:gd name="T0" fmla="*/ 0 w 26"/>
                <a:gd name="T1" fmla="*/ 0 h 29"/>
                <a:gd name="T2" fmla="*/ 15 w 26"/>
                <a:gd name="T3" fmla="*/ 28 h 29"/>
                <a:gd name="T4" fmla="*/ 25 w 26"/>
                <a:gd name="T5" fmla="*/ 21 h 29"/>
                <a:gd name="T6" fmla="*/ 0 w 26"/>
                <a:gd name="T7" fmla="*/ 0 h 29"/>
                <a:gd name="T8" fmla="*/ 0 60000 65536"/>
                <a:gd name="T9" fmla="*/ 0 60000 65536"/>
                <a:gd name="T10" fmla="*/ 0 60000 65536"/>
                <a:gd name="T11" fmla="*/ 0 60000 65536"/>
                <a:gd name="T12" fmla="*/ 0 w 26"/>
                <a:gd name="T13" fmla="*/ 0 h 29"/>
                <a:gd name="T14" fmla="*/ 26 w 26"/>
                <a:gd name="T15" fmla="*/ 29 h 29"/>
              </a:gdLst>
              <a:ahLst/>
              <a:cxnLst>
                <a:cxn ang="T8">
                  <a:pos x="T0" y="T1"/>
                </a:cxn>
                <a:cxn ang="T9">
                  <a:pos x="T2" y="T3"/>
                </a:cxn>
                <a:cxn ang="T10">
                  <a:pos x="T4" y="T5"/>
                </a:cxn>
                <a:cxn ang="T11">
                  <a:pos x="T6" y="T7"/>
                </a:cxn>
              </a:cxnLst>
              <a:rect l="T12" t="T13" r="T14" b="T15"/>
              <a:pathLst>
                <a:path w="26" h="29">
                  <a:moveTo>
                    <a:pt x="0" y="0"/>
                  </a:moveTo>
                  <a:lnTo>
                    <a:pt x="15" y="28"/>
                  </a:lnTo>
                  <a:lnTo>
                    <a:pt x="25" y="21"/>
                  </a:lnTo>
                  <a:lnTo>
                    <a:pt x="0" y="0"/>
                  </a:lnTo>
                </a:path>
              </a:pathLst>
            </a:custGeom>
            <a:solidFill>
              <a:srgbClr val="FFFFFF"/>
            </a:solidFill>
            <a:ln w="9525" cap="rnd">
              <a:noFill/>
              <a:round/>
              <a:headEnd/>
              <a:tailEnd/>
            </a:ln>
          </p:spPr>
          <p:txBody>
            <a:bodyPr/>
            <a:lstStyle/>
            <a:p>
              <a:endParaRPr lang="en-US"/>
            </a:p>
          </p:txBody>
        </p:sp>
        <p:sp>
          <p:nvSpPr>
            <p:cNvPr id="60431" name="Freeform 14"/>
            <p:cNvSpPr>
              <a:spLocks/>
            </p:cNvSpPr>
            <p:nvPr/>
          </p:nvSpPr>
          <p:spPr bwMode="auto">
            <a:xfrm>
              <a:off x="213" y="4675"/>
              <a:ext cx="28" cy="31"/>
            </a:xfrm>
            <a:custGeom>
              <a:avLst/>
              <a:gdLst>
                <a:gd name="T0" fmla="*/ 27 w 28"/>
                <a:gd name="T1" fmla="*/ 0 h 31"/>
                <a:gd name="T2" fmla="*/ 11 w 28"/>
                <a:gd name="T3" fmla="*/ 30 h 31"/>
                <a:gd name="T4" fmla="*/ 0 w 28"/>
                <a:gd name="T5" fmla="*/ 22 h 31"/>
                <a:gd name="T6" fmla="*/ 27 w 28"/>
                <a:gd name="T7" fmla="*/ 0 h 31"/>
                <a:gd name="T8" fmla="*/ 0 60000 65536"/>
                <a:gd name="T9" fmla="*/ 0 60000 65536"/>
                <a:gd name="T10" fmla="*/ 0 60000 65536"/>
                <a:gd name="T11" fmla="*/ 0 60000 65536"/>
                <a:gd name="T12" fmla="*/ 0 w 28"/>
                <a:gd name="T13" fmla="*/ 0 h 31"/>
                <a:gd name="T14" fmla="*/ 28 w 28"/>
                <a:gd name="T15" fmla="*/ 31 h 31"/>
              </a:gdLst>
              <a:ahLst/>
              <a:cxnLst>
                <a:cxn ang="T8">
                  <a:pos x="T0" y="T1"/>
                </a:cxn>
                <a:cxn ang="T9">
                  <a:pos x="T2" y="T3"/>
                </a:cxn>
                <a:cxn ang="T10">
                  <a:pos x="T4" y="T5"/>
                </a:cxn>
                <a:cxn ang="T11">
                  <a:pos x="T6" y="T7"/>
                </a:cxn>
              </a:cxnLst>
              <a:rect l="T12" t="T13" r="T14" b="T15"/>
              <a:pathLst>
                <a:path w="28" h="31">
                  <a:moveTo>
                    <a:pt x="27" y="0"/>
                  </a:moveTo>
                  <a:lnTo>
                    <a:pt x="11" y="30"/>
                  </a:lnTo>
                  <a:lnTo>
                    <a:pt x="0" y="22"/>
                  </a:lnTo>
                  <a:lnTo>
                    <a:pt x="27" y="0"/>
                  </a:lnTo>
                </a:path>
              </a:pathLst>
            </a:custGeom>
            <a:solidFill>
              <a:srgbClr val="FFFFFF"/>
            </a:solidFill>
            <a:ln w="9525" cap="rnd">
              <a:noFill/>
              <a:round/>
              <a:headEnd/>
              <a:tailEnd/>
            </a:ln>
          </p:spPr>
          <p:txBody>
            <a:bodyPr/>
            <a:lstStyle/>
            <a:p>
              <a:endParaRPr lang="en-US"/>
            </a:p>
          </p:txBody>
        </p:sp>
        <p:sp>
          <p:nvSpPr>
            <p:cNvPr id="60432" name="Freeform 15"/>
            <p:cNvSpPr>
              <a:spLocks/>
            </p:cNvSpPr>
            <p:nvPr/>
          </p:nvSpPr>
          <p:spPr bwMode="auto">
            <a:xfrm>
              <a:off x="188" y="4664"/>
              <a:ext cx="17" cy="31"/>
            </a:xfrm>
            <a:custGeom>
              <a:avLst/>
              <a:gdLst>
                <a:gd name="T0" fmla="*/ 7 w 17"/>
                <a:gd name="T1" fmla="*/ 0 h 31"/>
                <a:gd name="T2" fmla="*/ 0 w 17"/>
                <a:gd name="T3" fmla="*/ 30 h 31"/>
                <a:gd name="T4" fmla="*/ 16 w 17"/>
                <a:gd name="T5" fmla="*/ 29 h 31"/>
                <a:gd name="T6" fmla="*/ 7 w 17"/>
                <a:gd name="T7" fmla="*/ 0 h 31"/>
                <a:gd name="T8" fmla="*/ 0 60000 65536"/>
                <a:gd name="T9" fmla="*/ 0 60000 65536"/>
                <a:gd name="T10" fmla="*/ 0 60000 65536"/>
                <a:gd name="T11" fmla="*/ 0 60000 65536"/>
                <a:gd name="T12" fmla="*/ 0 w 17"/>
                <a:gd name="T13" fmla="*/ 0 h 31"/>
                <a:gd name="T14" fmla="*/ 17 w 17"/>
                <a:gd name="T15" fmla="*/ 31 h 31"/>
              </a:gdLst>
              <a:ahLst/>
              <a:cxnLst>
                <a:cxn ang="T8">
                  <a:pos x="T0" y="T1"/>
                </a:cxn>
                <a:cxn ang="T9">
                  <a:pos x="T2" y="T3"/>
                </a:cxn>
                <a:cxn ang="T10">
                  <a:pos x="T4" y="T5"/>
                </a:cxn>
                <a:cxn ang="T11">
                  <a:pos x="T6" y="T7"/>
                </a:cxn>
              </a:cxnLst>
              <a:rect l="T12" t="T13" r="T14" b="T15"/>
              <a:pathLst>
                <a:path w="17" h="31">
                  <a:moveTo>
                    <a:pt x="7" y="0"/>
                  </a:moveTo>
                  <a:lnTo>
                    <a:pt x="0" y="30"/>
                  </a:lnTo>
                  <a:lnTo>
                    <a:pt x="16" y="29"/>
                  </a:lnTo>
                  <a:lnTo>
                    <a:pt x="7" y="0"/>
                  </a:lnTo>
                </a:path>
              </a:pathLst>
            </a:custGeom>
            <a:solidFill>
              <a:srgbClr val="FFFFFF"/>
            </a:solidFill>
            <a:ln w="9525" cap="rnd">
              <a:noFill/>
              <a:round/>
              <a:headEnd/>
              <a:tailEnd/>
            </a:ln>
          </p:spPr>
          <p:txBody>
            <a:bodyPr/>
            <a:lstStyle/>
            <a:p>
              <a:endParaRPr lang="en-US"/>
            </a:p>
          </p:txBody>
        </p:sp>
        <p:sp>
          <p:nvSpPr>
            <p:cNvPr id="60433" name="Freeform 16"/>
            <p:cNvSpPr>
              <a:spLocks/>
            </p:cNvSpPr>
            <p:nvPr/>
          </p:nvSpPr>
          <p:spPr bwMode="auto">
            <a:xfrm>
              <a:off x="162" y="4710"/>
              <a:ext cx="68" cy="115"/>
            </a:xfrm>
            <a:custGeom>
              <a:avLst/>
              <a:gdLst>
                <a:gd name="T0" fmla="*/ 22 w 68"/>
                <a:gd name="T1" fmla="*/ 114 h 115"/>
                <a:gd name="T2" fmla="*/ 23 w 68"/>
                <a:gd name="T3" fmla="*/ 94 h 115"/>
                <a:gd name="T4" fmla="*/ 21 w 68"/>
                <a:gd name="T5" fmla="*/ 91 h 115"/>
                <a:gd name="T6" fmla="*/ 15 w 68"/>
                <a:gd name="T7" fmla="*/ 83 h 115"/>
                <a:gd name="T8" fmla="*/ 9 w 68"/>
                <a:gd name="T9" fmla="*/ 72 h 115"/>
                <a:gd name="T10" fmla="*/ 4 w 68"/>
                <a:gd name="T11" fmla="*/ 58 h 115"/>
                <a:gd name="T12" fmla="*/ 0 w 68"/>
                <a:gd name="T13" fmla="*/ 42 h 115"/>
                <a:gd name="T14" fmla="*/ 1 w 68"/>
                <a:gd name="T15" fmla="*/ 27 h 115"/>
                <a:gd name="T16" fmla="*/ 8 w 68"/>
                <a:gd name="T17" fmla="*/ 12 h 115"/>
                <a:gd name="T18" fmla="*/ 23 w 68"/>
                <a:gd name="T19" fmla="*/ 0 h 115"/>
                <a:gd name="T20" fmla="*/ 43 w 68"/>
                <a:gd name="T21" fmla="*/ 0 h 115"/>
                <a:gd name="T22" fmla="*/ 46 w 68"/>
                <a:gd name="T23" fmla="*/ 1 h 115"/>
                <a:gd name="T24" fmla="*/ 51 w 68"/>
                <a:gd name="T25" fmla="*/ 5 h 115"/>
                <a:gd name="T26" fmla="*/ 57 w 68"/>
                <a:gd name="T27" fmla="*/ 11 h 115"/>
                <a:gd name="T28" fmla="*/ 63 w 68"/>
                <a:gd name="T29" fmla="*/ 20 h 115"/>
                <a:gd name="T30" fmla="*/ 67 w 68"/>
                <a:gd name="T31" fmla="*/ 32 h 115"/>
                <a:gd name="T32" fmla="*/ 66 w 68"/>
                <a:gd name="T33" fmla="*/ 48 h 115"/>
                <a:gd name="T34" fmla="*/ 59 w 68"/>
                <a:gd name="T35" fmla="*/ 68 h 115"/>
                <a:gd name="T36" fmla="*/ 43 w 68"/>
                <a:gd name="T37" fmla="*/ 91 h 115"/>
                <a:gd name="T38" fmla="*/ 43 w 68"/>
                <a:gd name="T39" fmla="*/ 114 h 115"/>
                <a:gd name="T40" fmla="*/ 22 w 68"/>
                <a:gd name="T41" fmla="*/ 114 h 11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8"/>
                <a:gd name="T64" fmla="*/ 0 h 115"/>
                <a:gd name="T65" fmla="*/ 68 w 68"/>
                <a:gd name="T66" fmla="*/ 115 h 11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8" h="115">
                  <a:moveTo>
                    <a:pt x="22" y="114"/>
                  </a:moveTo>
                  <a:lnTo>
                    <a:pt x="23" y="94"/>
                  </a:lnTo>
                  <a:lnTo>
                    <a:pt x="21" y="91"/>
                  </a:lnTo>
                  <a:lnTo>
                    <a:pt x="15" y="83"/>
                  </a:lnTo>
                  <a:lnTo>
                    <a:pt x="9" y="72"/>
                  </a:lnTo>
                  <a:lnTo>
                    <a:pt x="4" y="58"/>
                  </a:lnTo>
                  <a:lnTo>
                    <a:pt x="0" y="42"/>
                  </a:lnTo>
                  <a:lnTo>
                    <a:pt x="1" y="27"/>
                  </a:lnTo>
                  <a:lnTo>
                    <a:pt x="8" y="12"/>
                  </a:lnTo>
                  <a:lnTo>
                    <a:pt x="23" y="0"/>
                  </a:lnTo>
                  <a:lnTo>
                    <a:pt x="43" y="0"/>
                  </a:lnTo>
                  <a:lnTo>
                    <a:pt x="46" y="1"/>
                  </a:lnTo>
                  <a:lnTo>
                    <a:pt x="51" y="5"/>
                  </a:lnTo>
                  <a:lnTo>
                    <a:pt x="57" y="11"/>
                  </a:lnTo>
                  <a:lnTo>
                    <a:pt x="63" y="20"/>
                  </a:lnTo>
                  <a:lnTo>
                    <a:pt x="67" y="32"/>
                  </a:lnTo>
                  <a:lnTo>
                    <a:pt x="66" y="48"/>
                  </a:lnTo>
                  <a:lnTo>
                    <a:pt x="59" y="68"/>
                  </a:lnTo>
                  <a:lnTo>
                    <a:pt x="43" y="91"/>
                  </a:lnTo>
                  <a:lnTo>
                    <a:pt x="43" y="114"/>
                  </a:lnTo>
                  <a:lnTo>
                    <a:pt x="22" y="114"/>
                  </a:lnTo>
                </a:path>
              </a:pathLst>
            </a:custGeom>
            <a:solidFill>
              <a:srgbClr val="FFFFFF"/>
            </a:solidFill>
            <a:ln w="9525" cap="rnd">
              <a:noFill/>
              <a:round/>
              <a:headEnd/>
              <a:tailEnd/>
            </a:ln>
          </p:spPr>
          <p:txBody>
            <a:bodyPr/>
            <a:lstStyle/>
            <a:p>
              <a:endParaRPr lang="en-US"/>
            </a:p>
          </p:txBody>
        </p:sp>
        <p:sp>
          <p:nvSpPr>
            <p:cNvPr id="60434" name="Freeform 17"/>
            <p:cNvSpPr>
              <a:spLocks/>
            </p:cNvSpPr>
            <p:nvPr/>
          </p:nvSpPr>
          <p:spPr bwMode="auto">
            <a:xfrm>
              <a:off x="190" y="4731"/>
              <a:ext cx="17" cy="87"/>
            </a:xfrm>
            <a:custGeom>
              <a:avLst/>
              <a:gdLst>
                <a:gd name="T0" fmla="*/ 4 w 17"/>
                <a:gd name="T1" fmla="*/ 0 h 87"/>
                <a:gd name="T2" fmla="*/ 6 w 17"/>
                <a:gd name="T3" fmla="*/ 6 h 87"/>
                <a:gd name="T4" fmla="*/ 2 w 17"/>
                <a:gd name="T5" fmla="*/ 7 h 87"/>
                <a:gd name="T6" fmla="*/ 2 w 17"/>
                <a:gd name="T7" fmla="*/ 78 h 87"/>
                <a:gd name="T8" fmla="*/ 0 w 17"/>
                <a:gd name="T9" fmla="*/ 79 h 87"/>
                <a:gd name="T10" fmla="*/ 0 w 17"/>
                <a:gd name="T11" fmla="*/ 86 h 87"/>
                <a:gd name="T12" fmla="*/ 2 w 17"/>
                <a:gd name="T13" fmla="*/ 86 h 87"/>
                <a:gd name="T14" fmla="*/ 4 w 17"/>
                <a:gd name="T15" fmla="*/ 86 h 87"/>
                <a:gd name="T16" fmla="*/ 6 w 17"/>
                <a:gd name="T17" fmla="*/ 86 h 87"/>
                <a:gd name="T18" fmla="*/ 9 w 17"/>
                <a:gd name="T19" fmla="*/ 85 h 87"/>
                <a:gd name="T20" fmla="*/ 13 w 17"/>
                <a:gd name="T21" fmla="*/ 85 h 87"/>
                <a:gd name="T22" fmla="*/ 16 w 17"/>
                <a:gd name="T23" fmla="*/ 84 h 87"/>
                <a:gd name="T24" fmla="*/ 16 w 17"/>
                <a:gd name="T25" fmla="*/ 82 h 87"/>
                <a:gd name="T26" fmla="*/ 16 w 17"/>
                <a:gd name="T27" fmla="*/ 79 h 87"/>
                <a:gd name="T28" fmla="*/ 16 w 17"/>
                <a:gd name="T29" fmla="*/ 48 h 87"/>
                <a:gd name="T30" fmla="*/ 13 w 17"/>
                <a:gd name="T31" fmla="*/ 47 h 87"/>
                <a:gd name="T32" fmla="*/ 13 w 17"/>
                <a:gd name="T33" fmla="*/ 39 h 87"/>
                <a:gd name="T34" fmla="*/ 13 w 17"/>
                <a:gd name="T35" fmla="*/ 5 h 87"/>
                <a:gd name="T36" fmla="*/ 4 w 17"/>
                <a:gd name="T37" fmla="*/ 0 h 8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7"/>
                <a:gd name="T58" fmla="*/ 0 h 87"/>
                <a:gd name="T59" fmla="*/ 17 w 17"/>
                <a:gd name="T60" fmla="*/ 87 h 8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7" h="87">
                  <a:moveTo>
                    <a:pt x="4" y="0"/>
                  </a:moveTo>
                  <a:lnTo>
                    <a:pt x="6" y="6"/>
                  </a:lnTo>
                  <a:lnTo>
                    <a:pt x="2" y="7"/>
                  </a:lnTo>
                  <a:lnTo>
                    <a:pt x="2" y="78"/>
                  </a:lnTo>
                  <a:lnTo>
                    <a:pt x="0" y="79"/>
                  </a:lnTo>
                  <a:lnTo>
                    <a:pt x="0" y="86"/>
                  </a:lnTo>
                  <a:lnTo>
                    <a:pt x="2" y="86"/>
                  </a:lnTo>
                  <a:lnTo>
                    <a:pt x="4" y="86"/>
                  </a:lnTo>
                  <a:lnTo>
                    <a:pt x="6" y="86"/>
                  </a:lnTo>
                  <a:lnTo>
                    <a:pt x="9" y="85"/>
                  </a:lnTo>
                  <a:lnTo>
                    <a:pt x="13" y="85"/>
                  </a:lnTo>
                  <a:lnTo>
                    <a:pt x="16" y="84"/>
                  </a:lnTo>
                  <a:lnTo>
                    <a:pt x="16" y="82"/>
                  </a:lnTo>
                  <a:lnTo>
                    <a:pt x="16" y="79"/>
                  </a:lnTo>
                  <a:lnTo>
                    <a:pt x="16" y="48"/>
                  </a:lnTo>
                  <a:lnTo>
                    <a:pt x="13" y="47"/>
                  </a:lnTo>
                  <a:lnTo>
                    <a:pt x="13" y="39"/>
                  </a:lnTo>
                  <a:lnTo>
                    <a:pt x="13" y="5"/>
                  </a:lnTo>
                  <a:lnTo>
                    <a:pt x="4" y="0"/>
                  </a:lnTo>
                </a:path>
              </a:pathLst>
            </a:custGeom>
            <a:solidFill>
              <a:srgbClr val="000000"/>
            </a:solidFill>
            <a:ln w="9525" cap="rnd">
              <a:noFill/>
              <a:round/>
              <a:headEnd/>
              <a:tailEnd/>
            </a:ln>
          </p:spPr>
          <p:txBody>
            <a:bodyPr/>
            <a:lstStyle/>
            <a:p>
              <a:endParaRPr lang="en-US"/>
            </a:p>
          </p:txBody>
        </p:sp>
      </p:gr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61443"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61444" name="Rectangle 4"/>
          <p:cNvSpPr>
            <a:spLocks noGrp="1" noChangeArrowheads="1"/>
          </p:cNvSpPr>
          <p:nvPr>
            <p:ph type="body" idx="1"/>
          </p:nvPr>
        </p:nvSpPr>
        <p:spPr>
          <a:noFill/>
          <a:ln/>
        </p:spPr>
        <p:txBody>
          <a:bodyPr/>
          <a:lstStyle/>
          <a:p>
            <a:pPr>
              <a:tabLst/>
            </a:pPr>
            <a:endParaRPr lang="en-US">
              <a:solidFill>
                <a:schemeClr val="accent2"/>
              </a:solidFill>
            </a:endParaRPr>
          </a:p>
        </p:txBody>
      </p:sp>
      <p:sp>
        <p:nvSpPr>
          <p:cNvPr id="61445"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ChangeArrowheads="1"/>
          </p:cNvSpPr>
          <p:nvPr/>
        </p:nvSpPr>
        <p:spPr bwMode="auto">
          <a:xfrm>
            <a:off x="3860800" y="0"/>
            <a:ext cx="2959100" cy="458788"/>
          </a:xfrm>
          <a:prstGeom prst="rect">
            <a:avLst/>
          </a:prstGeom>
          <a:noFill/>
          <a:ln w="9525">
            <a:noFill/>
            <a:miter lim="800000"/>
            <a:headEnd/>
            <a:tailEnd/>
          </a:ln>
        </p:spPr>
        <p:txBody>
          <a:bodyPr wrap="none" anchor="ctr"/>
          <a:lstStyle/>
          <a:p>
            <a:endParaRPr lang="en-US"/>
          </a:p>
        </p:txBody>
      </p:sp>
      <p:sp>
        <p:nvSpPr>
          <p:cNvPr id="62467" name="Rectangle 3"/>
          <p:cNvSpPr>
            <a:spLocks noChangeArrowheads="1"/>
          </p:cNvSpPr>
          <p:nvPr/>
        </p:nvSpPr>
        <p:spPr bwMode="auto">
          <a:xfrm>
            <a:off x="-3175" y="0"/>
            <a:ext cx="2955925" cy="458788"/>
          </a:xfrm>
          <a:prstGeom prst="rect">
            <a:avLst/>
          </a:prstGeom>
          <a:noFill/>
          <a:ln w="9525">
            <a:noFill/>
            <a:miter lim="800000"/>
            <a:headEnd/>
            <a:tailEnd/>
          </a:ln>
        </p:spPr>
        <p:txBody>
          <a:bodyPr wrap="none" anchor="ctr"/>
          <a:lstStyle/>
          <a:p>
            <a:endParaRPr lang="en-US"/>
          </a:p>
        </p:txBody>
      </p:sp>
      <p:sp>
        <p:nvSpPr>
          <p:cNvPr id="62468" name="Rectangle 4"/>
          <p:cNvSpPr>
            <a:spLocks noGrp="1" noChangeArrowheads="1"/>
          </p:cNvSpPr>
          <p:nvPr>
            <p:ph type="body" idx="1"/>
          </p:nvPr>
        </p:nvSpPr>
        <p:spPr>
          <a:noFill/>
          <a:ln/>
        </p:spPr>
        <p:txBody>
          <a:bodyPr/>
          <a:lstStyle/>
          <a:p>
            <a:pPr>
              <a:tabLst/>
            </a:pPr>
            <a:endParaRPr lang="en-US">
              <a:solidFill>
                <a:schemeClr val="accent2"/>
              </a:solidFill>
            </a:endParaRPr>
          </a:p>
        </p:txBody>
      </p:sp>
      <p:sp>
        <p:nvSpPr>
          <p:cNvPr id="62469" name="Rectangle 5"/>
          <p:cNvSpPr>
            <a:spLocks noGrp="1" noRot="1" noChangeAspect="1" noChangeArrowheads="1" noTextEdit="1"/>
          </p:cNvSpPr>
          <p:nvPr>
            <p:ph type="sldImg"/>
          </p:nvPr>
        </p:nvSpPr>
        <p:spPr>
          <a:xfrm>
            <a:off x="468313" y="152400"/>
            <a:ext cx="5876925" cy="4406900"/>
          </a:xfrm>
          <a:ln cap="flat"/>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xfrm>
            <a:off x="468313" y="152400"/>
            <a:ext cx="5876925" cy="4406900"/>
          </a:xfrm>
          <a:ln cap="flat"/>
        </p:spPr>
      </p:sp>
      <p:sp>
        <p:nvSpPr>
          <p:cNvPr id="63491" name="Rectangle 3"/>
          <p:cNvSpPr>
            <a:spLocks noGrp="1" noChangeArrowheads="1"/>
          </p:cNvSpPr>
          <p:nvPr>
            <p:ph type="body" idx="1"/>
          </p:nvPr>
        </p:nvSpPr>
        <p:spPr>
          <a:noFill/>
          <a:ln/>
        </p:spPr>
        <p:txBody>
          <a:bodyPr/>
          <a:lstStyle/>
          <a:p>
            <a:endParaRPr lang="en-US">
              <a:solidFill>
                <a:schemeClr val="accent2"/>
              </a:solidFill>
            </a:endParaRPr>
          </a:p>
        </p:txBody>
      </p:sp>
      <p:grpSp>
        <p:nvGrpSpPr>
          <p:cNvPr id="2" name="Group 6"/>
          <p:cNvGrpSpPr>
            <a:grpSpLocks/>
          </p:cNvGrpSpPr>
          <p:nvPr/>
        </p:nvGrpSpPr>
        <p:grpSpPr bwMode="auto">
          <a:xfrm>
            <a:off x="611188" y="6554788"/>
            <a:ext cx="5622925" cy="703262"/>
            <a:chOff x="385" y="4129"/>
            <a:chExt cx="3542" cy="443"/>
          </a:xfrm>
        </p:grpSpPr>
        <p:sp>
          <p:nvSpPr>
            <p:cNvPr id="63493" name="Rectangle 4"/>
            <p:cNvSpPr>
              <a:spLocks noChangeArrowheads="1"/>
            </p:cNvSpPr>
            <p:nvPr/>
          </p:nvSpPr>
          <p:spPr bwMode="auto">
            <a:xfrm>
              <a:off x="385" y="4129"/>
              <a:ext cx="3542" cy="441"/>
            </a:xfrm>
            <a:prstGeom prst="rect">
              <a:avLst/>
            </a:prstGeom>
            <a:noFill/>
            <a:ln w="12700">
              <a:solidFill>
                <a:schemeClr val="tx1"/>
              </a:solidFill>
              <a:miter lim="800000"/>
              <a:headEnd/>
              <a:tailEnd/>
            </a:ln>
          </p:spPr>
          <p:txBody>
            <a:bodyPr wrap="none" anchor="ctr"/>
            <a:lstStyle/>
            <a:p>
              <a:endParaRPr lang="en-US"/>
            </a:p>
          </p:txBody>
        </p:sp>
        <p:sp>
          <p:nvSpPr>
            <p:cNvPr id="63494" name="Rectangle 5"/>
            <p:cNvSpPr>
              <a:spLocks noChangeArrowheads="1"/>
            </p:cNvSpPr>
            <p:nvPr/>
          </p:nvSpPr>
          <p:spPr bwMode="auto">
            <a:xfrm>
              <a:off x="417" y="4146"/>
              <a:ext cx="2286" cy="426"/>
            </a:xfrm>
            <a:prstGeom prst="rect">
              <a:avLst/>
            </a:prstGeom>
            <a:noFill/>
            <a:ln w="9525">
              <a:noFill/>
              <a:miter lim="800000"/>
              <a:headEnd/>
              <a:tailEnd/>
            </a:ln>
          </p:spPr>
          <p:txBody>
            <a:bodyPr lIns="92075" tIns="46038" rIns="92075" bIns="46038">
              <a:spAutoFit/>
            </a:bodyPr>
            <a:lstStyle/>
            <a:p>
              <a:pPr algn="l" defTabSz="422275">
                <a:lnSpc>
                  <a:spcPct val="100000"/>
                </a:lnSpc>
                <a:spcBef>
                  <a:spcPct val="0"/>
                </a:spcBef>
                <a:spcAft>
                  <a:spcPct val="24000"/>
                </a:spcAft>
              </a:pPr>
              <a:r>
                <a:rPr lang="en-US" sz="1100">
                  <a:solidFill>
                    <a:schemeClr val="tx1"/>
                  </a:solidFill>
                  <a:latin typeface="Courier New" pitchFamily="49" charset="0"/>
                </a:rPr>
                <a:t>SQL&gt; 	SELECT	ename,  sal </a:t>
              </a:r>
            </a:p>
            <a:p>
              <a:pPr algn="l" defTabSz="422275">
                <a:lnSpc>
                  <a:spcPct val="100000"/>
                </a:lnSpc>
                <a:spcBef>
                  <a:spcPct val="0"/>
                </a:spcBef>
                <a:spcAft>
                  <a:spcPct val="24000"/>
                </a:spcAft>
              </a:pPr>
              <a:r>
                <a:rPr lang="en-US" sz="1100">
                  <a:solidFill>
                    <a:schemeClr val="tx1"/>
                  </a:solidFill>
                  <a:latin typeface="Courier New" pitchFamily="49" charset="0"/>
                </a:rPr>
                <a:t>  2	FROM 		emp</a:t>
              </a:r>
            </a:p>
            <a:p>
              <a:pPr algn="l" defTabSz="422275">
                <a:lnSpc>
                  <a:spcPct val="100000"/>
                </a:lnSpc>
                <a:spcBef>
                  <a:spcPct val="0"/>
                </a:spcBef>
                <a:spcAft>
                  <a:spcPct val="24000"/>
                </a:spcAft>
              </a:pPr>
              <a:r>
                <a:rPr lang="en-US" sz="1100">
                  <a:solidFill>
                    <a:schemeClr val="tx1"/>
                  </a:solidFill>
                  <a:latin typeface="Courier New" pitchFamily="49" charset="0"/>
                </a:rPr>
                <a:t>  3	ORDER BY	deptno, sal DESC;</a:t>
              </a:r>
            </a:p>
          </p:txBody>
        </p:sp>
      </p:gr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xfrm>
            <a:off x="474663" y="161925"/>
            <a:ext cx="5864225" cy="4397375"/>
          </a:xfrm>
          <a:ln cap="flat"/>
        </p:spPr>
      </p:sp>
      <p:sp>
        <p:nvSpPr>
          <p:cNvPr id="39939" name="Rectangle 3"/>
          <p:cNvSpPr>
            <a:spLocks noGrp="1" noChangeArrowheads="1"/>
          </p:cNvSpPr>
          <p:nvPr>
            <p:ph type="body" idx="1"/>
          </p:nvPr>
        </p:nvSpPr>
        <p:spPr>
          <a:noFill/>
          <a:ln/>
        </p:spPr>
        <p:txBody>
          <a:bodyPr/>
          <a:lstStyle/>
          <a:p>
            <a:endParaRPr lang="en-US">
              <a:solidFill>
                <a:schemeClr val="accent2"/>
              </a:solidFill>
              <a:latin typeface="Arial" charset="0"/>
              <a:cs typeface="Arial" charset="0"/>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0963" name="Rectangle 3"/>
          <p:cNvSpPr>
            <a:spLocks noGrp="1" noChangeArrowheads="1"/>
          </p:cNvSpPr>
          <p:nvPr>
            <p:ph type="body" idx="1"/>
          </p:nvPr>
        </p:nvSpPr>
        <p:spPr>
          <a:noFill/>
          <a:ln/>
        </p:spPr>
        <p:txBody>
          <a:bodyPr/>
          <a:lstStyle/>
          <a:p>
            <a:endParaRPr lang="en-US" b="0">
              <a:latin typeface="Times" charset="0"/>
              <a:cs typeface="Arial" charset="0"/>
            </a:endParaRPr>
          </a:p>
        </p:txBody>
      </p:sp>
      <p:sp>
        <p:nvSpPr>
          <p:cNvPr id="40964" name="Rectangle 4"/>
          <p:cNvSpPr>
            <a:spLocks noGrp="1" noRot="1" noChangeAspect="1" noChangeArrowheads="1" noTextEdit="1"/>
          </p:cNvSpPr>
          <p:nvPr>
            <p:ph type="sldImg"/>
          </p:nvPr>
        </p:nvSpPr>
        <p:spPr>
          <a:xfrm>
            <a:off x="474663" y="161925"/>
            <a:ext cx="5864225" cy="4397375"/>
          </a:xfrm>
          <a:ln cap="flat"/>
        </p:spPr>
      </p:sp>
      <p:grpSp>
        <p:nvGrpSpPr>
          <p:cNvPr id="2" name="Group 18"/>
          <p:cNvGrpSpPr>
            <a:grpSpLocks/>
          </p:cNvGrpSpPr>
          <p:nvPr/>
        </p:nvGrpSpPr>
        <p:grpSpPr bwMode="auto">
          <a:xfrm>
            <a:off x="163513" y="7645400"/>
            <a:ext cx="295275" cy="290513"/>
            <a:chOff x="103" y="4816"/>
            <a:chExt cx="186" cy="183"/>
          </a:xfrm>
        </p:grpSpPr>
        <p:sp>
          <p:nvSpPr>
            <p:cNvPr id="40966" name="Freeform 5"/>
            <p:cNvSpPr>
              <a:spLocks/>
            </p:cNvSpPr>
            <p:nvPr/>
          </p:nvSpPr>
          <p:spPr bwMode="auto">
            <a:xfrm>
              <a:off x="103" y="4816"/>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 name="T10" fmla="*/ 0 60000 65536"/>
                <a:gd name="T11" fmla="*/ 0 60000 65536"/>
                <a:gd name="T12" fmla="*/ 0 60000 65536"/>
                <a:gd name="T13" fmla="*/ 0 60000 65536"/>
                <a:gd name="T14" fmla="*/ 0 60000 65536"/>
                <a:gd name="T15" fmla="*/ 0 w 178"/>
                <a:gd name="T16" fmla="*/ 0 h 175"/>
                <a:gd name="T17" fmla="*/ 178 w 178"/>
                <a:gd name="T18" fmla="*/ 175 h 175"/>
              </a:gdLst>
              <a:ahLst/>
              <a:cxnLst>
                <a:cxn ang="T10">
                  <a:pos x="T0" y="T1"/>
                </a:cxn>
                <a:cxn ang="T11">
                  <a:pos x="T2" y="T3"/>
                </a:cxn>
                <a:cxn ang="T12">
                  <a:pos x="T4" y="T5"/>
                </a:cxn>
                <a:cxn ang="T13">
                  <a:pos x="T6" y="T7"/>
                </a:cxn>
                <a:cxn ang="T14">
                  <a:pos x="T8" y="T9"/>
                </a:cxn>
              </a:cxnLst>
              <a:rect l="T15" t="T16" r="T17" b="T18"/>
              <a:pathLst>
                <a:path w="178" h="175">
                  <a:moveTo>
                    <a:pt x="177" y="174"/>
                  </a:moveTo>
                  <a:lnTo>
                    <a:pt x="177" y="0"/>
                  </a:lnTo>
                  <a:lnTo>
                    <a:pt x="0" y="0"/>
                  </a:lnTo>
                  <a:lnTo>
                    <a:pt x="0" y="174"/>
                  </a:lnTo>
                  <a:lnTo>
                    <a:pt x="177" y="174"/>
                  </a:lnTo>
                </a:path>
              </a:pathLst>
            </a:custGeom>
            <a:solidFill>
              <a:srgbClr val="000000"/>
            </a:solidFill>
            <a:ln w="9525" cap="rnd">
              <a:noFill/>
              <a:round/>
              <a:headEnd/>
              <a:tailEnd/>
            </a:ln>
          </p:spPr>
          <p:txBody>
            <a:bodyPr/>
            <a:lstStyle/>
            <a:p>
              <a:endParaRPr lang="en-US"/>
            </a:p>
          </p:txBody>
        </p:sp>
        <p:sp>
          <p:nvSpPr>
            <p:cNvPr id="40967" name="Freeform 6"/>
            <p:cNvSpPr>
              <a:spLocks/>
            </p:cNvSpPr>
            <p:nvPr/>
          </p:nvSpPr>
          <p:spPr bwMode="auto">
            <a:xfrm>
              <a:off x="164" y="4882"/>
              <a:ext cx="70" cy="36"/>
            </a:xfrm>
            <a:custGeom>
              <a:avLst/>
              <a:gdLst>
                <a:gd name="T0" fmla="*/ 69 w 70"/>
                <a:gd name="T1" fmla="*/ 6 h 36"/>
                <a:gd name="T2" fmla="*/ 65 w 70"/>
                <a:gd name="T3" fmla="*/ 0 h 36"/>
                <a:gd name="T4" fmla="*/ 0 w 70"/>
                <a:gd name="T5" fmla="*/ 28 h 36"/>
                <a:gd name="T6" fmla="*/ 3 w 70"/>
                <a:gd name="T7" fmla="*/ 35 h 36"/>
                <a:gd name="T8" fmla="*/ 69 w 70"/>
                <a:gd name="T9" fmla="*/ 6 h 36"/>
                <a:gd name="T10" fmla="*/ 0 60000 65536"/>
                <a:gd name="T11" fmla="*/ 0 60000 65536"/>
                <a:gd name="T12" fmla="*/ 0 60000 65536"/>
                <a:gd name="T13" fmla="*/ 0 60000 65536"/>
                <a:gd name="T14" fmla="*/ 0 60000 65536"/>
                <a:gd name="T15" fmla="*/ 0 w 70"/>
                <a:gd name="T16" fmla="*/ 0 h 36"/>
                <a:gd name="T17" fmla="*/ 70 w 70"/>
                <a:gd name="T18" fmla="*/ 36 h 36"/>
              </a:gdLst>
              <a:ahLst/>
              <a:cxnLst>
                <a:cxn ang="T10">
                  <a:pos x="T0" y="T1"/>
                </a:cxn>
                <a:cxn ang="T11">
                  <a:pos x="T2" y="T3"/>
                </a:cxn>
                <a:cxn ang="T12">
                  <a:pos x="T4" y="T5"/>
                </a:cxn>
                <a:cxn ang="T13">
                  <a:pos x="T6" y="T7"/>
                </a:cxn>
                <a:cxn ang="T14">
                  <a:pos x="T8" y="T9"/>
                </a:cxn>
              </a:cxnLst>
              <a:rect l="T15" t="T16" r="T17" b="T18"/>
              <a:pathLst>
                <a:path w="70" h="36">
                  <a:moveTo>
                    <a:pt x="69" y="6"/>
                  </a:moveTo>
                  <a:lnTo>
                    <a:pt x="65" y="0"/>
                  </a:lnTo>
                  <a:lnTo>
                    <a:pt x="0" y="28"/>
                  </a:lnTo>
                  <a:lnTo>
                    <a:pt x="3" y="35"/>
                  </a:lnTo>
                  <a:lnTo>
                    <a:pt x="69" y="6"/>
                  </a:lnTo>
                </a:path>
              </a:pathLst>
            </a:custGeom>
            <a:solidFill>
              <a:srgbClr val="FFFFFF"/>
            </a:solidFill>
            <a:ln w="9525" cap="rnd">
              <a:noFill/>
              <a:round/>
              <a:headEnd/>
              <a:tailEnd/>
            </a:ln>
          </p:spPr>
          <p:txBody>
            <a:bodyPr/>
            <a:lstStyle/>
            <a:p>
              <a:endParaRPr lang="en-US"/>
            </a:p>
          </p:txBody>
        </p:sp>
        <p:sp>
          <p:nvSpPr>
            <p:cNvPr id="40968" name="Freeform 7"/>
            <p:cNvSpPr>
              <a:spLocks/>
            </p:cNvSpPr>
            <p:nvPr/>
          </p:nvSpPr>
          <p:spPr bwMode="auto">
            <a:xfrm>
              <a:off x="173" y="4898"/>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US"/>
            </a:p>
          </p:txBody>
        </p:sp>
        <p:sp>
          <p:nvSpPr>
            <p:cNvPr id="40969" name="Freeform 8"/>
            <p:cNvSpPr>
              <a:spLocks/>
            </p:cNvSpPr>
            <p:nvPr/>
          </p:nvSpPr>
          <p:spPr bwMode="auto">
            <a:xfrm>
              <a:off x="179" y="4914"/>
              <a:ext cx="68" cy="35"/>
            </a:xfrm>
            <a:custGeom>
              <a:avLst/>
              <a:gdLst>
                <a:gd name="T0" fmla="*/ 67 w 68"/>
                <a:gd name="T1" fmla="*/ 6 h 35"/>
                <a:gd name="T2" fmla="*/ 64 w 68"/>
                <a:gd name="T3" fmla="*/ 0 h 35"/>
                <a:gd name="T4" fmla="*/ 0 w 68"/>
                <a:gd name="T5" fmla="*/ 27 h 35"/>
                <a:gd name="T6" fmla="*/ 2 w 68"/>
                <a:gd name="T7" fmla="*/ 34 h 35"/>
                <a:gd name="T8" fmla="*/ 67 w 68"/>
                <a:gd name="T9" fmla="*/ 6 h 35"/>
                <a:gd name="T10" fmla="*/ 0 60000 65536"/>
                <a:gd name="T11" fmla="*/ 0 60000 65536"/>
                <a:gd name="T12" fmla="*/ 0 60000 65536"/>
                <a:gd name="T13" fmla="*/ 0 60000 65536"/>
                <a:gd name="T14" fmla="*/ 0 60000 65536"/>
                <a:gd name="T15" fmla="*/ 0 w 68"/>
                <a:gd name="T16" fmla="*/ 0 h 35"/>
                <a:gd name="T17" fmla="*/ 68 w 68"/>
                <a:gd name="T18" fmla="*/ 35 h 35"/>
              </a:gdLst>
              <a:ahLst/>
              <a:cxnLst>
                <a:cxn ang="T10">
                  <a:pos x="T0" y="T1"/>
                </a:cxn>
                <a:cxn ang="T11">
                  <a:pos x="T2" y="T3"/>
                </a:cxn>
                <a:cxn ang="T12">
                  <a:pos x="T4" y="T5"/>
                </a:cxn>
                <a:cxn ang="T13">
                  <a:pos x="T6" y="T7"/>
                </a:cxn>
                <a:cxn ang="T14">
                  <a:pos x="T8" y="T9"/>
                </a:cxn>
              </a:cxnLst>
              <a:rect l="T15" t="T16" r="T17" b="T18"/>
              <a:pathLst>
                <a:path w="68" h="35">
                  <a:moveTo>
                    <a:pt x="67" y="6"/>
                  </a:moveTo>
                  <a:lnTo>
                    <a:pt x="64" y="0"/>
                  </a:lnTo>
                  <a:lnTo>
                    <a:pt x="0" y="27"/>
                  </a:lnTo>
                  <a:lnTo>
                    <a:pt x="2" y="34"/>
                  </a:lnTo>
                  <a:lnTo>
                    <a:pt x="67" y="6"/>
                  </a:lnTo>
                </a:path>
              </a:pathLst>
            </a:custGeom>
            <a:solidFill>
              <a:srgbClr val="FFFFFF"/>
            </a:solidFill>
            <a:ln w="9525" cap="rnd">
              <a:noFill/>
              <a:round/>
              <a:headEnd/>
              <a:tailEnd/>
            </a:ln>
          </p:spPr>
          <p:txBody>
            <a:bodyPr/>
            <a:lstStyle/>
            <a:p>
              <a:endParaRPr lang="en-US"/>
            </a:p>
          </p:txBody>
        </p:sp>
        <p:sp>
          <p:nvSpPr>
            <p:cNvPr id="40970" name="Freeform 9"/>
            <p:cNvSpPr>
              <a:spLocks/>
            </p:cNvSpPr>
            <p:nvPr/>
          </p:nvSpPr>
          <p:spPr bwMode="auto">
            <a:xfrm>
              <a:off x="187" y="4929"/>
              <a:ext cx="70" cy="38"/>
            </a:xfrm>
            <a:custGeom>
              <a:avLst/>
              <a:gdLst>
                <a:gd name="T0" fmla="*/ 69 w 70"/>
                <a:gd name="T1" fmla="*/ 7 h 38"/>
                <a:gd name="T2" fmla="*/ 65 w 70"/>
                <a:gd name="T3" fmla="*/ 0 h 38"/>
                <a:gd name="T4" fmla="*/ 0 w 70"/>
                <a:gd name="T5" fmla="*/ 29 h 38"/>
                <a:gd name="T6" fmla="*/ 3 w 70"/>
                <a:gd name="T7" fmla="*/ 37 h 38"/>
                <a:gd name="T8" fmla="*/ 69 w 70"/>
                <a:gd name="T9" fmla="*/ 7 h 38"/>
                <a:gd name="T10" fmla="*/ 0 60000 65536"/>
                <a:gd name="T11" fmla="*/ 0 60000 65536"/>
                <a:gd name="T12" fmla="*/ 0 60000 65536"/>
                <a:gd name="T13" fmla="*/ 0 60000 65536"/>
                <a:gd name="T14" fmla="*/ 0 60000 65536"/>
                <a:gd name="T15" fmla="*/ 0 w 70"/>
                <a:gd name="T16" fmla="*/ 0 h 38"/>
                <a:gd name="T17" fmla="*/ 70 w 70"/>
                <a:gd name="T18" fmla="*/ 38 h 38"/>
              </a:gdLst>
              <a:ahLst/>
              <a:cxnLst>
                <a:cxn ang="T10">
                  <a:pos x="T0" y="T1"/>
                </a:cxn>
                <a:cxn ang="T11">
                  <a:pos x="T2" y="T3"/>
                </a:cxn>
                <a:cxn ang="T12">
                  <a:pos x="T4" y="T5"/>
                </a:cxn>
                <a:cxn ang="T13">
                  <a:pos x="T6" y="T7"/>
                </a:cxn>
                <a:cxn ang="T14">
                  <a:pos x="T8" y="T9"/>
                </a:cxn>
              </a:cxnLst>
              <a:rect l="T15" t="T16" r="T17" b="T18"/>
              <a:pathLst>
                <a:path w="70" h="38">
                  <a:moveTo>
                    <a:pt x="69" y="7"/>
                  </a:moveTo>
                  <a:lnTo>
                    <a:pt x="65" y="0"/>
                  </a:lnTo>
                  <a:lnTo>
                    <a:pt x="0" y="29"/>
                  </a:lnTo>
                  <a:lnTo>
                    <a:pt x="3" y="37"/>
                  </a:lnTo>
                  <a:lnTo>
                    <a:pt x="69" y="7"/>
                  </a:lnTo>
                </a:path>
              </a:pathLst>
            </a:custGeom>
            <a:solidFill>
              <a:srgbClr val="FFFFFF"/>
            </a:solidFill>
            <a:ln w="9525" cap="rnd">
              <a:noFill/>
              <a:round/>
              <a:headEnd/>
              <a:tailEnd/>
            </a:ln>
          </p:spPr>
          <p:txBody>
            <a:bodyPr/>
            <a:lstStyle/>
            <a:p>
              <a:endParaRPr lang="en-US"/>
            </a:p>
          </p:txBody>
        </p:sp>
        <p:sp>
          <p:nvSpPr>
            <p:cNvPr id="40971" name="Freeform 10"/>
            <p:cNvSpPr>
              <a:spLocks/>
            </p:cNvSpPr>
            <p:nvPr/>
          </p:nvSpPr>
          <p:spPr bwMode="auto">
            <a:xfrm>
              <a:off x="196" y="4946"/>
              <a:ext cx="67" cy="36"/>
            </a:xfrm>
            <a:custGeom>
              <a:avLst/>
              <a:gdLst>
                <a:gd name="T0" fmla="*/ 66 w 67"/>
                <a:gd name="T1" fmla="*/ 6 h 36"/>
                <a:gd name="T2" fmla="*/ 63 w 67"/>
                <a:gd name="T3" fmla="*/ 0 h 36"/>
                <a:gd name="T4" fmla="*/ 0 w 67"/>
                <a:gd name="T5" fmla="*/ 28 h 36"/>
                <a:gd name="T6" fmla="*/ 2 w 67"/>
                <a:gd name="T7" fmla="*/ 35 h 36"/>
                <a:gd name="T8" fmla="*/ 66 w 67"/>
                <a:gd name="T9" fmla="*/ 6 h 36"/>
                <a:gd name="T10" fmla="*/ 0 60000 65536"/>
                <a:gd name="T11" fmla="*/ 0 60000 65536"/>
                <a:gd name="T12" fmla="*/ 0 60000 65536"/>
                <a:gd name="T13" fmla="*/ 0 60000 65536"/>
                <a:gd name="T14" fmla="*/ 0 60000 65536"/>
                <a:gd name="T15" fmla="*/ 0 w 67"/>
                <a:gd name="T16" fmla="*/ 0 h 36"/>
                <a:gd name="T17" fmla="*/ 67 w 67"/>
                <a:gd name="T18" fmla="*/ 36 h 36"/>
              </a:gdLst>
              <a:ahLst/>
              <a:cxnLst>
                <a:cxn ang="T10">
                  <a:pos x="T0" y="T1"/>
                </a:cxn>
                <a:cxn ang="T11">
                  <a:pos x="T2" y="T3"/>
                </a:cxn>
                <a:cxn ang="T12">
                  <a:pos x="T4" y="T5"/>
                </a:cxn>
                <a:cxn ang="T13">
                  <a:pos x="T6" y="T7"/>
                </a:cxn>
                <a:cxn ang="T14">
                  <a:pos x="T8" y="T9"/>
                </a:cxn>
              </a:cxnLst>
              <a:rect l="T15" t="T16" r="T17" b="T18"/>
              <a:pathLst>
                <a:path w="67" h="36">
                  <a:moveTo>
                    <a:pt x="66" y="6"/>
                  </a:moveTo>
                  <a:lnTo>
                    <a:pt x="63" y="0"/>
                  </a:lnTo>
                  <a:lnTo>
                    <a:pt x="0" y="28"/>
                  </a:lnTo>
                  <a:lnTo>
                    <a:pt x="2" y="35"/>
                  </a:lnTo>
                  <a:lnTo>
                    <a:pt x="66" y="6"/>
                  </a:lnTo>
                </a:path>
              </a:pathLst>
            </a:custGeom>
            <a:solidFill>
              <a:srgbClr val="FFFFFF"/>
            </a:solidFill>
            <a:ln w="9525" cap="rnd">
              <a:noFill/>
              <a:round/>
              <a:headEnd/>
              <a:tailEnd/>
            </a:ln>
          </p:spPr>
          <p:txBody>
            <a:bodyPr/>
            <a:lstStyle/>
            <a:p>
              <a:endParaRPr lang="en-US"/>
            </a:p>
          </p:txBody>
        </p:sp>
        <p:sp>
          <p:nvSpPr>
            <p:cNvPr id="40972" name="Freeform 11"/>
            <p:cNvSpPr>
              <a:spLocks/>
            </p:cNvSpPr>
            <p:nvPr/>
          </p:nvSpPr>
          <p:spPr bwMode="auto">
            <a:xfrm>
              <a:off x="125" y="484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US"/>
            </a:p>
          </p:txBody>
        </p:sp>
        <p:sp>
          <p:nvSpPr>
            <p:cNvPr id="40973" name="Freeform 12"/>
            <p:cNvSpPr>
              <a:spLocks/>
            </p:cNvSpPr>
            <p:nvPr/>
          </p:nvSpPr>
          <p:spPr bwMode="auto">
            <a:xfrm>
              <a:off x="107" y="483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US"/>
            </a:p>
          </p:txBody>
        </p:sp>
        <p:sp>
          <p:nvSpPr>
            <p:cNvPr id="40974" name="Freeform 13"/>
            <p:cNvSpPr>
              <a:spLocks/>
            </p:cNvSpPr>
            <p:nvPr/>
          </p:nvSpPr>
          <p:spPr bwMode="auto">
            <a:xfrm>
              <a:off x="234" y="4848"/>
              <a:ext cx="55" cy="103"/>
            </a:xfrm>
            <a:custGeom>
              <a:avLst/>
              <a:gdLst>
                <a:gd name="T0" fmla="*/ 46 w 55"/>
                <a:gd name="T1" fmla="*/ 102 h 103"/>
                <a:gd name="T2" fmla="*/ 54 w 55"/>
                <a:gd name="T3" fmla="*/ 99 h 103"/>
                <a:gd name="T4" fmla="*/ 7 w 55"/>
                <a:gd name="T5" fmla="*/ 0 h 103"/>
                <a:gd name="T6" fmla="*/ 0 w 55"/>
                <a:gd name="T7" fmla="*/ 2 h 103"/>
                <a:gd name="T8" fmla="*/ 46 w 55"/>
                <a:gd name="T9" fmla="*/ 102 h 103"/>
                <a:gd name="T10" fmla="*/ 0 60000 65536"/>
                <a:gd name="T11" fmla="*/ 0 60000 65536"/>
                <a:gd name="T12" fmla="*/ 0 60000 65536"/>
                <a:gd name="T13" fmla="*/ 0 60000 65536"/>
                <a:gd name="T14" fmla="*/ 0 60000 65536"/>
                <a:gd name="T15" fmla="*/ 0 w 55"/>
                <a:gd name="T16" fmla="*/ 0 h 103"/>
                <a:gd name="T17" fmla="*/ 55 w 55"/>
                <a:gd name="T18" fmla="*/ 103 h 103"/>
              </a:gdLst>
              <a:ahLst/>
              <a:cxnLst>
                <a:cxn ang="T10">
                  <a:pos x="T0" y="T1"/>
                </a:cxn>
                <a:cxn ang="T11">
                  <a:pos x="T2" y="T3"/>
                </a:cxn>
                <a:cxn ang="T12">
                  <a:pos x="T4" y="T5"/>
                </a:cxn>
                <a:cxn ang="T13">
                  <a:pos x="T6" y="T7"/>
                </a:cxn>
                <a:cxn ang="T14">
                  <a:pos x="T8" y="T9"/>
                </a:cxn>
              </a:cxnLst>
              <a:rect l="T15" t="T16" r="T17" b="T18"/>
              <a:pathLst>
                <a:path w="55" h="103">
                  <a:moveTo>
                    <a:pt x="46" y="102"/>
                  </a:moveTo>
                  <a:lnTo>
                    <a:pt x="54" y="99"/>
                  </a:lnTo>
                  <a:lnTo>
                    <a:pt x="7" y="0"/>
                  </a:lnTo>
                  <a:lnTo>
                    <a:pt x="0" y="2"/>
                  </a:lnTo>
                  <a:lnTo>
                    <a:pt x="46" y="102"/>
                  </a:lnTo>
                </a:path>
              </a:pathLst>
            </a:custGeom>
            <a:solidFill>
              <a:srgbClr val="FFFFFF"/>
            </a:solidFill>
            <a:ln w="9525" cap="rnd">
              <a:noFill/>
              <a:round/>
              <a:headEnd/>
              <a:tailEnd/>
            </a:ln>
          </p:spPr>
          <p:txBody>
            <a:bodyPr/>
            <a:lstStyle/>
            <a:p>
              <a:endParaRPr lang="en-US"/>
            </a:p>
          </p:txBody>
        </p:sp>
        <p:sp>
          <p:nvSpPr>
            <p:cNvPr id="40975" name="Freeform 14"/>
            <p:cNvSpPr>
              <a:spLocks/>
            </p:cNvSpPr>
            <p:nvPr/>
          </p:nvSpPr>
          <p:spPr bwMode="auto">
            <a:xfrm>
              <a:off x="125" y="489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en-US"/>
            </a:p>
          </p:txBody>
        </p:sp>
        <p:sp>
          <p:nvSpPr>
            <p:cNvPr id="40976" name="Freeform 15"/>
            <p:cNvSpPr>
              <a:spLocks/>
            </p:cNvSpPr>
            <p:nvPr/>
          </p:nvSpPr>
          <p:spPr bwMode="auto">
            <a:xfrm>
              <a:off x="103" y="4884"/>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 name="T10" fmla="*/ 0 60000 65536"/>
                <a:gd name="T11" fmla="*/ 0 60000 65536"/>
                <a:gd name="T12" fmla="*/ 0 60000 65536"/>
                <a:gd name="T13" fmla="*/ 0 60000 65536"/>
                <a:gd name="T14" fmla="*/ 0 60000 65536"/>
                <a:gd name="T15" fmla="*/ 0 w 59"/>
                <a:gd name="T16" fmla="*/ 0 h 115"/>
                <a:gd name="T17" fmla="*/ 59 w 59"/>
                <a:gd name="T18" fmla="*/ 115 h 115"/>
              </a:gdLst>
              <a:ahLst/>
              <a:cxnLst>
                <a:cxn ang="T10">
                  <a:pos x="T0" y="T1"/>
                </a:cxn>
                <a:cxn ang="T11">
                  <a:pos x="T2" y="T3"/>
                </a:cxn>
                <a:cxn ang="T12">
                  <a:pos x="T4" y="T5"/>
                </a:cxn>
                <a:cxn ang="T13">
                  <a:pos x="T6" y="T7"/>
                </a:cxn>
                <a:cxn ang="T14">
                  <a:pos x="T8" y="T9"/>
                </a:cxn>
              </a:cxnLst>
              <a:rect l="T15" t="T16" r="T17" b="T18"/>
              <a:pathLst>
                <a:path w="59" h="115">
                  <a:moveTo>
                    <a:pt x="51" y="114"/>
                  </a:moveTo>
                  <a:lnTo>
                    <a:pt x="58" y="111"/>
                  </a:lnTo>
                  <a:lnTo>
                    <a:pt x="6" y="0"/>
                  </a:lnTo>
                  <a:lnTo>
                    <a:pt x="0" y="2"/>
                  </a:lnTo>
                  <a:lnTo>
                    <a:pt x="51" y="114"/>
                  </a:lnTo>
                </a:path>
              </a:pathLst>
            </a:custGeom>
            <a:solidFill>
              <a:srgbClr val="FFFFFF"/>
            </a:solidFill>
            <a:ln w="9525" cap="rnd">
              <a:noFill/>
              <a:round/>
              <a:headEnd/>
              <a:tailEnd/>
            </a:ln>
          </p:spPr>
          <p:txBody>
            <a:bodyPr/>
            <a:lstStyle/>
            <a:p>
              <a:endParaRPr lang="en-US"/>
            </a:p>
          </p:txBody>
        </p:sp>
        <p:sp>
          <p:nvSpPr>
            <p:cNvPr id="40977" name="Freeform 16"/>
            <p:cNvSpPr>
              <a:spLocks/>
            </p:cNvSpPr>
            <p:nvPr/>
          </p:nvSpPr>
          <p:spPr bwMode="auto">
            <a:xfrm>
              <a:off x="106" y="4884"/>
              <a:ext cx="28" cy="18"/>
            </a:xfrm>
            <a:custGeom>
              <a:avLst/>
              <a:gdLst>
                <a:gd name="T0" fmla="*/ 23 w 28"/>
                <a:gd name="T1" fmla="*/ 17 h 18"/>
                <a:gd name="T2" fmla="*/ 27 w 28"/>
                <a:gd name="T3" fmla="*/ 10 h 18"/>
                <a:gd name="T4" fmla="*/ 4 w 28"/>
                <a:gd name="T5" fmla="*/ 0 h 18"/>
                <a:gd name="T6" fmla="*/ 0 w 28"/>
                <a:gd name="T7" fmla="*/ 6 h 18"/>
                <a:gd name="T8" fmla="*/ 23 w 28"/>
                <a:gd name="T9" fmla="*/ 17 h 18"/>
                <a:gd name="T10" fmla="*/ 0 60000 65536"/>
                <a:gd name="T11" fmla="*/ 0 60000 65536"/>
                <a:gd name="T12" fmla="*/ 0 60000 65536"/>
                <a:gd name="T13" fmla="*/ 0 60000 65536"/>
                <a:gd name="T14" fmla="*/ 0 60000 65536"/>
                <a:gd name="T15" fmla="*/ 0 w 28"/>
                <a:gd name="T16" fmla="*/ 0 h 18"/>
                <a:gd name="T17" fmla="*/ 28 w 28"/>
                <a:gd name="T18" fmla="*/ 18 h 18"/>
              </a:gdLst>
              <a:ahLst/>
              <a:cxnLst>
                <a:cxn ang="T10">
                  <a:pos x="T0" y="T1"/>
                </a:cxn>
                <a:cxn ang="T11">
                  <a:pos x="T2" y="T3"/>
                </a:cxn>
                <a:cxn ang="T12">
                  <a:pos x="T4" y="T5"/>
                </a:cxn>
                <a:cxn ang="T13">
                  <a:pos x="T6" y="T7"/>
                </a:cxn>
                <a:cxn ang="T14">
                  <a:pos x="T8" y="T9"/>
                </a:cxn>
              </a:cxnLst>
              <a:rect l="T15" t="T16" r="T17" b="T18"/>
              <a:pathLst>
                <a:path w="28" h="18">
                  <a:moveTo>
                    <a:pt x="23" y="17"/>
                  </a:moveTo>
                  <a:lnTo>
                    <a:pt x="27" y="10"/>
                  </a:lnTo>
                  <a:lnTo>
                    <a:pt x="4" y="0"/>
                  </a:lnTo>
                  <a:lnTo>
                    <a:pt x="0" y="6"/>
                  </a:lnTo>
                  <a:lnTo>
                    <a:pt x="23" y="17"/>
                  </a:lnTo>
                </a:path>
              </a:pathLst>
            </a:custGeom>
            <a:solidFill>
              <a:srgbClr val="FFFFFF"/>
            </a:solidFill>
            <a:ln w="9525" cap="rnd">
              <a:noFill/>
              <a:round/>
              <a:headEnd/>
              <a:tailEnd/>
            </a:ln>
          </p:spPr>
          <p:txBody>
            <a:bodyPr/>
            <a:lstStyle/>
            <a:p>
              <a:endParaRPr lang="en-US"/>
            </a:p>
          </p:txBody>
        </p:sp>
        <p:sp>
          <p:nvSpPr>
            <p:cNvPr id="40978" name="Freeform 17"/>
            <p:cNvSpPr>
              <a:spLocks/>
            </p:cNvSpPr>
            <p:nvPr/>
          </p:nvSpPr>
          <p:spPr bwMode="auto">
            <a:xfrm>
              <a:off x="212" y="4841"/>
              <a:ext cx="31" cy="17"/>
            </a:xfrm>
            <a:custGeom>
              <a:avLst/>
              <a:gdLst>
                <a:gd name="T0" fmla="*/ 26 w 31"/>
                <a:gd name="T1" fmla="*/ 16 h 17"/>
                <a:gd name="T2" fmla="*/ 30 w 31"/>
                <a:gd name="T3" fmla="*/ 9 h 17"/>
                <a:gd name="T4" fmla="*/ 4 w 31"/>
                <a:gd name="T5" fmla="*/ 0 h 17"/>
                <a:gd name="T6" fmla="*/ 0 w 31"/>
                <a:gd name="T7" fmla="*/ 5 h 17"/>
                <a:gd name="T8" fmla="*/ 26 w 31"/>
                <a:gd name="T9" fmla="*/ 16 h 17"/>
                <a:gd name="T10" fmla="*/ 0 60000 65536"/>
                <a:gd name="T11" fmla="*/ 0 60000 65536"/>
                <a:gd name="T12" fmla="*/ 0 60000 65536"/>
                <a:gd name="T13" fmla="*/ 0 60000 65536"/>
                <a:gd name="T14" fmla="*/ 0 60000 65536"/>
                <a:gd name="T15" fmla="*/ 0 w 31"/>
                <a:gd name="T16" fmla="*/ 0 h 17"/>
                <a:gd name="T17" fmla="*/ 31 w 31"/>
                <a:gd name="T18" fmla="*/ 17 h 17"/>
              </a:gdLst>
              <a:ahLst/>
              <a:cxnLst>
                <a:cxn ang="T10">
                  <a:pos x="T0" y="T1"/>
                </a:cxn>
                <a:cxn ang="T11">
                  <a:pos x="T2" y="T3"/>
                </a:cxn>
                <a:cxn ang="T12">
                  <a:pos x="T4" y="T5"/>
                </a:cxn>
                <a:cxn ang="T13">
                  <a:pos x="T6" y="T7"/>
                </a:cxn>
                <a:cxn ang="T14">
                  <a:pos x="T8" y="T9"/>
                </a:cxn>
              </a:cxnLst>
              <a:rect l="T15" t="T16" r="T17" b="T18"/>
              <a:pathLst>
                <a:path w="31" h="17">
                  <a:moveTo>
                    <a:pt x="26" y="16"/>
                  </a:moveTo>
                  <a:lnTo>
                    <a:pt x="30" y="9"/>
                  </a:lnTo>
                  <a:lnTo>
                    <a:pt x="4" y="0"/>
                  </a:lnTo>
                  <a:lnTo>
                    <a:pt x="0" y="5"/>
                  </a:lnTo>
                  <a:lnTo>
                    <a:pt x="26" y="16"/>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p:spPr>
        <p:txBody>
          <a:bodyPr/>
          <a:lstStyle/>
          <a:p>
            <a:pPr>
              <a:lnSpc>
                <a:spcPct val="95000"/>
              </a:lnSpc>
            </a:pPr>
            <a:endParaRPr lang="en-US" b="0">
              <a:latin typeface="Times" charset="0"/>
              <a:cs typeface="Arial" charset="0"/>
            </a:endParaRPr>
          </a:p>
        </p:txBody>
      </p:sp>
      <p:sp>
        <p:nvSpPr>
          <p:cNvPr id="41987"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a:xfrm>
            <a:off x="474663" y="161925"/>
            <a:ext cx="5864225" cy="4397375"/>
          </a:xfrm>
          <a:ln cap="flat"/>
        </p:spPr>
      </p:sp>
      <p:sp>
        <p:nvSpPr>
          <p:cNvPr id="43011" name="Rectangle 3"/>
          <p:cNvSpPr>
            <a:spLocks noGrp="1" noChangeArrowheads="1"/>
          </p:cNvSpPr>
          <p:nvPr>
            <p:ph type="body" idx="1"/>
          </p:nvPr>
        </p:nvSpPr>
        <p:spPr>
          <a:noFill/>
          <a:ln/>
        </p:spPr>
        <p:txBody>
          <a:bodyPr/>
          <a:lstStyle/>
          <a:p>
            <a:endParaRPr lang="en-US" b="0">
              <a:latin typeface="Times New Roman" pitchFamily="18" charset="0"/>
              <a:cs typeface="Arial"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ChangeArrowheads="1"/>
          </p:cNvSpPr>
          <p:nvPr/>
        </p:nvSpPr>
        <p:spPr bwMode="auto">
          <a:xfrm>
            <a:off x="368300" y="4621213"/>
            <a:ext cx="5794375" cy="3748087"/>
          </a:xfrm>
          <a:prstGeom prst="rect">
            <a:avLst/>
          </a:prstGeom>
          <a:noFill/>
          <a:ln w="9525">
            <a:noFill/>
            <a:miter lim="800000"/>
            <a:headEnd/>
            <a:tailEnd/>
          </a:ln>
        </p:spPr>
        <p:txBody>
          <a:bodyPr lIns="90488" tIns="44450" rIns="90488" bIns="44450"/>
          <a:lstStyle/>
          <a:p>
            <a:pPr algn="l" defTabSz="382588">
              <a:lnSpc>
                <a:spcPct val="95000"/>
              </a:lnSpc>
              <a:spcBef>
                <a:spcPct val="30000"/>
              </a:spcBef>
              <a:tabLst>
                <a:tab pos="446088" algn="l"/>
              </a:tabLst>
            </a:pPr>
            <a:r>
              <a:rPr lang="en-US" sz="1100">
                <a:solidFill>
                  <a:schemeClr val="tx1"/>
                </a:solidFill>
                <a:latin typeface="Arial" charset="0"/>
              </a:rPr>
              <a:t>Character Functions</a:t>
            </a:r>
          </a:p>
          <a:p>
            <a:pPr marL="114300" lvl="1" algn="l" defTabSz="382588">
              <a:lnSpc>
                <a:spcPct val="95000"/>
              </a:lnSpc>
              <a:spcBef>
                <a:spcPct val="30000"/>
              </a:spcBef>
              <a:tabLst>
                <a:tab pos="446088" algn="l"/>
              </a:tabLst>
            </a:pPr>
            <a:r>
              <a:rPr lang="en-US" sz="1100" b="0">
                <a:solidFill>
                  <a:schemeClr val="tx1"/>
                </a:solidFill>
                <a:latin typeface="Times New Roman" pitchFamily="18" charset="0"/>
              </a:rPr>
              <a:t>Single-row </a:t>
            </a:r>
            <a:r>
              <a:rPr lang="en-US" sz="1100" b="0">
                <a:solidFill>
                  <a:srgbClr val="FC0128"/>
                </a:solidFill>
                <a:latin typeface="Times New Roman" pitchFamily="18" charset="0"/>
              </a:rPr>
              <a:t>character functions </a:t>
            </a:r>
            <a:r>
              <a:rPr lang="en-US" sz="1100" b="0">
                <a:solidFill>
                  <a:schemeClr val="tx1"/>
                </a:solidFill>
                <a:latin typeface="Times New Roman" pitchFamily="18" charset="0"/>
              </a:rPr>
              <a:t>accept character data as input and can return both character and number values. Character functions can be divided into the following:</a:t>
            </a:r>
          </a:p>
          <a:p>
            <a:pPr marL="439738" lvl="2" indent="-211138" algn="l" defTabSz="382588">
              <a:lnSpc>
                <a:spcPct val="95000"/>
              </a:lnSpc>
              <a:spcBef>
                <a:spcPct val="30000"/>
              </a:spcBef>
              <a:buFontTx/>
              <a:buChar char="•"/>
              <a:tabLst>
                <a:tab pos="446088" algn="l"/>
              </a:tabLst>
            </a:pPr>
            <a:r>
              <a:rPr lang="en-US" sz="1100" b="0">
                <a:solidFill>
                  <a:schemeClr val="tx1"/>
                </a:solidFill>
                <a:latin typeface="Times New Roman" pitchFamily="18" charset="0"/>
              </a:rPr>
              <a:t>Case conversion functions</a:t>
            </a:r>
          </a:p>
          <a:p>
            <a:pPr marL="439738" lvl="2" indent="-211138" algn="l" defTabSz="382588">
              <a:lnSpc>
                <a:spcPct val="95000"/>
              </a:lnSpc>
              <a:spcBef>
                <a:spcPct val="30000"/>
              </a:spcBef>
              <a:buFontTx/>
              <a:buChar char="•"/>
              <a:tabLst>
                <a:tab pos="446088" algn="l"/>
              </a:tabLst>
            </a:pPr>
            <a:r>
              <a:rPr lang="en-US" sz="1100" b="0">
                <a:solidFill>
                  <a:schemeClr val="tx1"/>
                </a:solidFill>
                <a:latin typeface="Times New Roman" pitchFamily="18" charset="0"/>
              </a:rPr>
              <a:t>Character manipulation functions </a:t>
            </a: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b="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1100">
              <a:solidFill>
                <a:schemeClr val="tx1"/>
              </a:solidFill>
              <a:latin typeface="Times New Roman" pitchFamily="18" charset="0"/>
            </a:endParaRPr>
          </a:p>
          <a:p>
            <a:pPr marL="114300" lvl="1" algn="l" defTabSz="382588">
              <a:lnSpc>
                <a:spcPct val="95000"/>
              </a:lnSpc>
              <a:spcBef>
                <a:spcPct val="30000"/>
              </a:spcBef>
              <a:tabLst>
                <a:tab pos="446088" algn="l"/>
              </a:tabLst>
            </a:pPr>
            <a:endParaRPr lang="en-US" sz="200">
              <a:solidFill>
                <a:schemeClr val="tx1"/>
              </a:solidFill>
              <a:latin typeface="Times New Roman" pitchFamily="18" charset="0"/>
            </a:endParaRPr>
          </a:p>
          <a:p>
            <a:pPr marL="114300" lvl="1" algn="l" defTabSz="382588">
              <a:lnSpc>
                <a:spcPct val="95000"/>
              </a:lnSpc>
              <a:spcBef>
                <a:spcPct val="30000"/>
              </a:spcBef>
              <a:tabLst>
                <a:tab pos="446088" algn="l"/>
              </a:tabLst>
            </a:pPr>
            <a:br>
              <a:rPr lang="en-US" sz="1100">
                <a:solidFill>
                  <a:schemeClr val="tx1"/>
                </a:solidFill>
                <a:latin typeface="Times New Roman" pitchFamily="18" charset="0"/>
              </a:rPr>
            </a:br>
            <a:r>
              <a:rPr lang="en-US" sz="1100">
                <a:solidFill>
                  <a:schemeClr val="tx1"/>
                </a:solidFill>
                <a:latin typeface="Times New Roman" pitchFamily="18" charset="0"/>
              </a:rPr>
              <a:t>Note: </a:t>
            </a:r>
            <a:r>
              <a:rPr lang="en-US" sz="1100" b="0">
                <a:solidFill>
                  <a:schemeClr val="tx1"/>
                </a:solidFill>
                <a:latin typeface="Times New Roman" pitchFamily="18" charset="0"/>
              </a:rPr>
              <a:t>This list is a subset of the available character functions.</a:t>
            </a:r>
          </a:p>
          <a:p>
            <a:pPr marL="114300" lvl="1" algn="l" defTabSz="382588">
              <a:lnSpc>
                <a:spcPct val="95000"/>
              </a:lnSpc>
              <a:spcBef>
                <a:spcPct val="30000"/>
              </a:spcBef>
              <a:tabLst>
                <a:tab pos="446088" algn="l"/>
              </a:tabLst>
            </a:pPr>
            <a:r>
              <a:rPr lang="en-US" sz="1100" b="0">
                <a:solidFill>
                  <a:schemeClr val="tx1"/>
                </a:solidFill>
                <a:latin typeface="Times New Roman" pitchFamily="18" charset="0"/>
              </a:rPr>
              <a:t>For more information, see </a:t>
            </a:r>
            <a:br>
              <a:rPr lang="en-US" sz="1100" b="0">
                <a:solidFill>
                  <a:schemeClr val="tx1"/>
                </a:solidFill>
                <a:latin typeface="Times New Roman" pitchFamily="18" charset="0"/>
              </a:rPr>
            </a:br>
            <a:r>
              <a:rPr lang="en-US" sz="1100" b="0" i="1">
                <a:solidFill>
                  <a:schemeClr val="tx1"/>
                </a:solidFill>
                <a:latin typeface="Times New Roman" pitchFamily="18" charset="0"/>
              </a:rPr>
              <a:t>Oracle Server SQL Reference, </a:t>
            </a:r>
            <a:r>
              <a:rPr lang="en-US" sz="1100" b="0">
                <a:solidFill>
                  <a:schemeClr val="tx1"/>
                </a:solidFill>
                <a:latin typeface="Times New Roman" pitchFamily="18" charset="0"/>
              </a:rPr>
              <a:t>Release 8, “Character Functions.”</a:t>
            </a:r>
          </a:p>
          <a:p>
            <a:pPr algn="l" defTabSz="382588">
              <a:lnSpc>
                <a:spcPct val="100000"/>
              </a:lnSpc>
              <a:spcBef>
                <a:spcPct val="30000"/>
              </a:spcBef>
              <a:tabLst>
                <a:tab pos="446088" algn="l"/>
              </a:tabLst>
            </a:pPr>
            <a:endParaRPr lang="en-US" sz="1100" b="0">
              <a:solidFill>
                <a:schemeClr val="tx1"/>
              </a:solidFill>
              <a:latin typeface="Times New Roman" pitchFamily="18" charset="0"/>
            </a:endParaRPr>
          </a:p>
        </p:txBody>
      </p:sp>
      <p:sp>
        <p:nvSpPr>
          <p:cNvPr id="1028" name="Rectangle 3"/>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1029" name="Rectangle 4"/>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graphicFrame>
        <p:nvGraphicFramePr>
          <p:cNvPr id="1026" name="Object 5"/>
          <p:cNvGraphicFramePr>
            <a:graphicFrameLocks noGrp="1"/>
          </p:cNvGraphicFramePr>
          <p:nvPr>
            <p:ph type="body" idx="1"/>
          </p:nvPr>
        </p:nvGraphicFramePr>
        <p:xfrm>
          <a:off x="503238" y="5661025"/>
          <a:ext cx="5972175" cy="2624138"/>
        </p:xfrm>
        <a:graphic>
          <a:graphicData uri="http://schemas.openxmlformats.org/presentationml/2006/ole">
            <mc:AlternateContent xmlns:mc="http://schemas.openxmlformats.org/markup-compatibility/2006">
              <mc:Choice xmlns:v="urn:schemas-microsoft-com:vml" Requires="v">
                <p:oleObj name="Document" r:id="rId3" imgW="6156000" imgH="2705040" progId="Word.Document.8">
                  <p:embed/>
                </p:oleObj>
              </mc:Choice>
              <mc:Fallback>
                <p:oleObj name="Document" r:id="rId3" imgW="6156000" imgH="2705040" progId="Word.Document.8">
                  <p:embed/>
                  <p:pic>
                    <p:nvPicPr>
                      <p:cNvPr id="1026"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3238" y="5661025"/>
                        <a:ext cx="5972175" cy="2624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0" name="Rectangle 6"/>
          <p:cNvSpPr>
            <a:spLocks noGrp="1" noRot="1" noChangeAspect="1" noChangeArrowheads="1" noTextEdit="1"/>
          </p:cNvSpPr>
          <p:nvPr>
            <p:ph type="sldImg"/>
          </p:nvPr>
        </p:nvSpPr>
        <p:spPr>
          <a:xfrm>
            <a:off x="474663" y="161925"/>
            <a:ext cx="5864225" cy="4397375"/>
          </a:xfrm>
          <a:ln cap="flat"/>
        </p:spPr>
      </p:sp>
      <p:sp>
        <p:nvSpPr>
          <p:cNvPr id="1031" name="Rectangle 7"/>
          <p:cNvSpPr>
            <a:spLocks noChangeArrowheads="1"/>
          </p:cNvSpPr>
          <p:nvPr/>
        </p:nvSpPr>
        <p:spPr bwMode="auto">
          <a:xfrm>
            <a:off x="515938" y="4627563"/>
            <a:ext cx="179387" cy="433387"/>
          </a:xfrm>
          <a:prstGeom prst="rect">
            <a:avLst/>
          </a:prstGeom>
          <a:noFill/>
          <a:ln w="9525">
            <a:noFill/>
            <a:miter lim="800000"/>
            <a:headEnd/>
            <a:tailEnd/>
          </a:ln>
        </p:spPr>
        <p:txBody>
          <a:bodyPr wrap="none" anchor="ctr"/>
          <a:lstStyle/>
          <a:p>
            <a:endParaRPr lang="en-US"/>
          </a:p>
        </p:txBody>
      </p:sp>
      <p:grpSp>
        <p:nvGrpSpPr>
          <p:cNvPr id="2" name="Group 21"/>
          <p:cNvGrpSpPr>
            <a:grpSpLocks/>
          </p:cNvGrpSpPr>
          <p:nvPr/>
        </p:nvGrpSpPr>
        <p:grpSpPr bwMode="auto">
          <a:xfrm>
            <a:off x="169863" y="8407400"/>
            <a:ext cx="295275" cy="290513"/>
            <a:chOff x="107" y="5296"/>
            <a:chExt cx="186" cy="183"/>
          </a:xfrm>
        </p:grpSpPr>
        <p:sp>
          <p:nvSpPr>
            <p:cNvPr id="1033" name="Freeform 8"/>
            <p:cNvSpPr>
              <a:spLocks/>
            </p:cNvSpPr>
            <p:nvPr/>
          </p:nvSpPr>
          <p:spPr bwMode="auto">
            <a:xfrm>
              <a:off x="107" y="5296"/>
              <a:ext cx="178" cy="177"/>
            </a:xfrm>
            <a:custGeom>
              <a:avLst/>
              <a:gdLst>
                <a:gd name="T0" fmla="*/ 177 w 178"/>
                <a:gd name="T1" fmla="*/ 176 h 177"/>
                <a:gd name="T2" fmla="*/ 177 w 178"/>
                <a:gd name="T3" fmla="*/ 0 h 177"/>
                <a:gd name="T4" fmla="*/ 0 w 178"/>
                <a:gd name="T5" fmla="*/ 0 h 177"/>
                <a:gd name="T6" fmla="*/ 0 w 178"/>
                <a:gd name="T7" fmla="*/ 176 h 177"/>
                <a:gd name="T8" fmla="*/ 177 w 178"/>
                <a:gd name="T9" fmla="*/ 176 h 177"/>
                <a:gd name="T10" fmla="*/ 0 60000 65536"/>
                <a:gd name="T11" fmla="*/ 0 60000 65536"/>
                <a:gd name="T12" fmla="*/ 0 60000 65536"/>
                <a:gd name="T13" fmla="*/ 0 60000 65536"/>
                <a:gd name="T14" fmla="*/ 0 60000 65536"/>
                <a:gd name="T15" fmla="*/ 0 w 178"/>
                <a:gd name="T16" fmla="*/ 0 h 177"/>
                <a:gd name="T17" fmla="*/ 178 w 178"/>
                <a:gd name="T18" fmla="*/ 177 h 177"/>
              </a:gdLst>
              <a:ahLst/>
              <a:cxnLst>
                <a:cxn ang="T10">
                  <a:pos x="T0" y="T1"/>
                </a:cxn>
                <a:cxn ang="T11">
                  <a:pos x="T2" y="T3"/>
                </a:cxn>
                <a:cxn ang="T12">
                  <a:pos x="T4" y="T5"/>
                </a:cxn>
                <a:cxn ang="T13">
                  <a:pos x="T6" y="T7"/>
                </a:cxn>
                <a:cxn ang="T14">
                  <a:pos x="T8" y="T9"/>
                </a:cxn>
              </a:cxnLst>
              <a:rect l="T15" t="T16" r="T17" b="T18"/>
              <a:pathLst>
                <a:path w="178" h="177">
                  <a:moveTo>
                    <a:pt x="177" y="176"/>
                  </a:moveTo>
                  <a:lnTo>
                    <a:pt x="177" y="0"/>
                  </a:lnTo>
                  <a:lnTo>
                    <a:pt x="0" y="0"/>
                  </a:lnTo>
                  <a:lnTo>
                    <a:pt x="0" y="176"/>
                  </a:lnTo>
                  <a:lnTo>
                    <a:pt x="177" y="176"/>
                  </a:lnTo>
                </a:path>
              </a:pathLst>
            </a:custGeom>
            <a:solidFill>
              <a:srgbClr val="000000"/>
            </a:solidFill>
            <a:ln w="9525" cap="rnd">
              <a:noFill/>
              <a:round/>
              <a:headEnd/>
              <a:tailEnd/>
            </a:ln>
          </p:spPr>
          <p:txBody>
            <a:bodyPr/>
            <a:lstStyle/>
            <a:p>
              <a:endParaRPr lang="en-US"/>
            </a:p>
          </p:txBody>
        </p:sp>
        <p:sp>
          <p:nvSpPr>
            <p:cNvPr id="1034" name="Freeform 9"/>
            <p:cNvSpPr>
              <a:spLocks/>
            </p:cNvSpPr>
            <p:nvPr/>
          </p:nvSpPr>
          <p:spPr bwMode="auto">
            <a:xfrm>
              <a:off x="169" y="5361"/>
              <a:ext cx="69" cy="39"/>
            </a:xfrm>
            <a:custGeom>
              <a:avLst/>
              <a:gdLst>
                <a:gd name="T0" fmla="*/ 68 w 69"/>
                <a:gd name="T1" fmla="*/ 7 h 39"/>
                <a:gd name="T2" fmla="*/ 65 w 69"/>
                <a:gd name="T3" fmla="*/ 0 h 39"/>
                <a:gd name="T4" fmla="*/ 0 w 69"/>
                <a:gd name="T5" fmla="*/ 30 h 39"/>
                <a:gd name="T6" fmla="*/ 3 w 69"/>
                <a:gd name="T7" fmla="*/ 38 h 39"/>
                <a:gd name="T8" fmla="*/ 68 w 69"/>
                <a:gd name="T9" fmla="*/ 7 h 39"/>
                <a:gd name="T10" fmla="*/ 0 60000 65536"/>
                <a:gd name="T11" fmla="*/ 0 60000 65536"/>
                <a:gd name="T12" fmla="*/ 0 60000 65536"/>
                <a:gd name="T13" fmla="*/ 0 60000 65536"/>
                <a:gd name="T14" fmla="*/ 0 60000 65536"/>
                <a:gd name="T15" fmla="*/ 0 w 69"/>
                <a:gd name="T16" fmla="*/ 0 h 39"/>
                <a:gd name="T17" fmla="*/ 69 w 69"/>
                <a:gd name="T18" fmla="*/ 39 h 39"/>
              </a:gdLst>
              <a:ahLst/>
              <a:cxnLst>
                <a:cxn ang="T10">
                  <a:pos x="T0" y="T1"/>
                </a:cxn>
                <a:cxn ang="T11">
                  <a:pos x="T2" y="T3"/>
                </a:cxn>
                <a:cxn ang="T12">
                  <a:pos x="T4" y="T5"/>
                </a:cxn>
                <a:cxn ang="T13">
                  <a:pos x="T6" y="T7"/>
                </a:cxn>
                <a:cxn ang="T14">
                  <a:pos x="T8" y="T9"/>
                </a:cxn>
              </a:cxnLst>
              <a:rect l="T15" t="T16" r="T17" b="T18"/>
              <a:pathLst>
                <a:path w="69" h="39">
                  <a:moveTo>
                    <a:pt x="68" y="7"/>
                  </a:moveTo>
                  <a:lnTo>
                    <a:pt x="65" y="0"/>
                  </a:lnTo>
                  <a:lnTo>
                    <a:pt x="0" y="30"/>
                  </a:lnTo>
                  <a:lnTo>
                    <a:pt x="3" y="38"/>
                  </a:lnTo>
                  <a:lnTo>
                    <a:pt x="68" y="7"/>
                  </a:lnTo>
                </a:path>
              </a:pathLst>
            </a:custGeom>
            <a:solidFill>
              <a:srgbClr val="FFFFFF"/>
            </a:solidFill>
            <a:ln w="9525" cap="rnd">
              <a:noFill/>
              <a:round/>
              <a:headEnd/>
              <a:tailEnd/>
            </a:ln>
          </p:spPr>
          <p:txBody>
            <a:bodyPr/>
            <a:lstStyle/>
            <a:p>
              <a:endParaRPr lang="en-US"/>
            </a:p>
          </p:txBody>
        </p:sp>
        <p:sp>
          <p:nvSpPr>
            <p:cNvPr id="1035" name="Freeform 10"/>
            <p:cNvSpPr>
              <a:spLocks/>
            </p:cNvSpPr>
            <p:nvPr/>
          </p:nvSpPr>
          <p:spPr bwMode="auto">
            <a:xfrm>
              <a:off x="177" y="5378"/>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en-US"/>
            </a:p>
          </p:txBody>
        </p:sp>
        <p:sp>
          <p:nvSpPr>
            <p:cNvPr id="1036" name="Freeform 11"/>
            <p:cNvSpPr>
              <a:spLocks/>
            </p:cNvSpPr>
            <p:nvPr/>
          </p:nvSpPr>
          <p:spPr bwMode="auto">
            <a:xfrm>
              <a:off x="183" y="539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8" y="6"/>
                  </a:moveTo>
                  <a:lnTo>
                    <a:pt x="65" y="0"/>
                  </a:lnTo>
                  <a:lnTo>
                    <a:pt x="0" y="26"/>
                  </a:lnTo>
                  <a:lnTo>
                    <a:pt x="3" y="33"/>
                  </a:lnTo>
                  <a:lnTo>
                    <a:pt x="68" y="6"/>
                  </a:lnTo>
                </a:path>
              </a:pathLst>
            </a:custGeom>
            <a:solidFill>
              <a:srgbClr val="FFFFFF"/>
            </a:solidFill>
            <a:ln w="9525" cap="rnd">
              <a:noFill/>
              <a:round/>
              <a:headEnd/>
              <a:tailEnd/>
            </a:ln>
          </p:spPr>
          <p:txBody>
            <a:bodyPr/>
            <a:lstStyle/>
            <a:p>
              <a:endParaRPr lang="en-US"/>
            </a:p>
          </p:txBody>
        </p:sp>
        <p:sp>
          <p:nvSpPr>
            <p:cNvPr id="1037" name="Freeform 12"/>
            <p:cNvSpPr>
              <a:spLocks/>
            </p:cNvSpPr>
            <p:nvPr/>
          </p:nvSpPr>
          <p:spPr bwMode="auto">
            <a:xfrm>
              <a:off x="191" y="5411"/>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US"/>
            </a:p>
          </p:txBody>
        </p:sp>
        <p:sp>
          <p:nvSpPr>
            <p:cNvPr id="1038" name="Freeform 13"/>
            <p:cNvSpPr>
              <a:spLocks/>
            </p:cNvSpPr>
            <p:nvPr/>
          </p:nvSpPr>
          <p:spPr bwMode="auto">
            <a:xfrm>
              <a:off x="200" y="5425"/>
              <a:ext cx="68" cy="40"/>
            </a:xfrm>
            <a:custGeom>
              <a:avLst/>
              <a:gdLst>
                <a:gd name="T0" fmla="*/ 67 w 68"/>
                <a:gd name="T1" fmla="*/ 7 h 40"/>
                <a:gd name="T2" fmla="*/ 64 w 68"/>
                <a:gd name="T3" fmla="*/ 0 h 40"/>
                <a:gd name="T4" fmla="*/ 0 w 68"/>
                <a:gd name="T5" fmla="*/ 31 h 40"/>
                <a:gd name="T6" fmla="*/ 2 w 68"/>
                <a:gd name="T7" fmla="*/ 39 h 40"/>
                <a:gd name="T8" fmla="*/ 67 w 68"/>
                <a:gd name="T9" fmla="*/ 7 h 40"/>
                <a:gd name="T10" fmla="*/ 0 60000 65536"/>
                <a:gd name="T11" fmla="*/ 0 60000 65536"/>
                <a:gd name="T12" fmla="*/ 0 60000 65536"/>
                <a:gd name="T13" fmla="*/ 0 60000 65536"/>
                <a:gd name="T14" fmla="*/ 0 60000 65536"/>
                <a:gd name="T15" fmla="*/ 0 w 68"/>
                <a:gd name="T16" fmla="*/ 0 h 40"/>
                <a:gd name="T17" fmla="*/ 68 w 68"/>
                <a:gd name="T18" fmla="*/ 40 h 40"/>
              </a:gdLst>
              <a:ahLst/>
              <a:cxnLst>
                <a:cxn ang="T10">
                  <a:pos x="T0" y="T1"/>
                </a:cxn>
                <a:cxn ang="T11">
                  <a:pos x="T2" y="T3"/>
                </a:cxn>
                <a:cxn ang="T12">
                  <a:pos x="T4" y="T5"/>
                </a:cxn>
                <a:cxn ang="T13">
                  <a:pos x="T6" y="T7"/>
                </a:cxn>
                <a:cxn ang="T14">
                  <a:pos x="T8" y="T9"/>
                </a:cxn>
              </a:cxnLst>
              <a:rect l="T15" t="T16" r="T17" b="T18"/>
              <a:pathLst>
                <a:path w="68" h="40">
                  <a:moveTo>
                    <a:pt x="67" y="7"/>
                  </a:moveTo>
                  <a:lnTo>
                    <a:pt x="64" y="0"/>
                  </a:lnTo>
                  <a:lnTo>
                    <a:pt x="0" y="31"/>
                  </a:lnTo>
                  <a:lnTo>
                    <a:pt x="2" y="39"/>
                  </a:lnTo>
                  <a:lnTo>
                    <a:pt x="67" y="7"/>
                  </a:lnTo>
                </a:path>
              </a:pathLst>
            </a:custGeom>
            <a:solidFill>
              <a:srgbClr val="FFFFFF"/>
            </a:solidFill>
            <a:ln w="9525" cap="rnd">
              <a:noFill/>
              <a:round/>
              <a:headEnd/>
              <a:tailEnd/>
            </a:ln>
          </p:spPr>
          <p:txBody>
            <a:bodyPr/>
            <a:lstStyle/>
            <a:p>
              <a:endParaRPr lang="en-US"/>
            </a:p>
          </p:txBody>
        </p:sp>
        <p:sp>
          <p:nvSpPr>
            <p:cNvPr id="1039" name="Freeform 14"/>
            <p:cNvSpPr>
              <a:spLocks/>
            </p:cNvSpPr>
            <p:nvPr/>
          </p:nvSpPr>
          <p:spPr bwMode="auto">
            <a:xfrm>
              <a:off x="129" y="5325"/>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US"/>
            </a:p>
          </p:txBody>
        </p:sp>
        <p:sp>
          <p:nvSpPr>
            <p:cNvPr id="1040" name="Freeform 15"/>
            <p:cNvSpPr>
              <a:spLocks/>
            </p:cNvSpPr>
            <p:nvPr/>
          </p:nvSpPr>
          <p:spPr bwMode="auto">
            <a:xfrm>
              <a:off x="111" y="5313"/>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US"/>
            </a:p>
          </p:txBody>
        </p:sp>
        <p:sp>
          <p:nvSpPr>
            <p:cNvPr id="1041" name="Freeform 16"/>
            <p:cNvSpPr>
              <a:spLocks/>
            </p:cNvSpPr>
            <p:nvPr/>
          </p:nvSpPr>
          <p:spPr bwMode="auto">
            <a:xfrm>
              <a:off x="238" y="5327"/>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 name="T15" fmla="*/ 0 w 55"/>
                <a:gd name="T16" fmla="*/ 0 h 104"/>
                <a:gd name="T17" fmla="*/ 55 w 55"/>
                <a:gd name="T18" fmla="*/ 104 h 104"/>
              </a:gdLst>
              <a:ahLst/>
              <a:cxnLst>
                <a:cxn ang="T10">
                  <a:pos x="T0" y="T1"/>
                </a:cxn>
                <a:cxn ang="T11">
                  <a:pos x="T2" y="T3"/>
                </a:cxn>
                <a:cxn ang="T12">
                  <a:pos x="T4" y="T5"/>
                </a:cxn>
                <a:cxn ang="T13">
                  <a:pos x="T6" y="T7"/>
                </a:cxn>
                <a:cxn ang="T14">
                  <a:pos x="T8" y="T9"/>
                </a:cxn>
              </a:cxnLst>
              <a:rect l="T15" t="T16" r="T17" b="T18"/>
              <a:pathLst>
                <a:path w="55" h="104">
                  <a:moveTo>
                    <a:pt x="46" y="103"/>
                  </a:moveTo>
                  <a:lnTo>
                    <a:pt x="54" y="100"/>
                  </a:lnTo>
                  <a:lnTo>
                    <a:pt x="7" y="0"/>
                  </a:lnTo>
                  <a:lnTo>
                    <a:pt x="0" y="2"/>
                  </a:lnTo>
                  <a:lnTo>
                    <a:pt x="46" y="103"/>
                  </a:lnTo>
                </a:path>
              </a:pathLst>
            </a:custGeom>
            <a:solidFill>
              <a:srgbClr val="FFFFFF"/>
            </a:solidFill>
            <a:ln w="9525" cap="rnd">
              <a:noFill/>
              <a:round/>
              <a:headEnd/>
              <a:tailEnd/>
            </a:ln>
          </p:spPr>
          <p:txBody>
            <a:bodyPr/>
            <a:lstStyle/>
            <a:p>
              <a:endParaRPr lang="en-US"/>
            </a:p>
          </p:txBody>
        </p:sp>
        <p:sp>
          <p:nvSpPr>
            <p:cNvPr id="1042" name="Freeform 17"/>
            <p:cNvSpPr>
              <a:spLocks/>
            </p:cNvSpPr>
            <p:nvPr/>
          </p:nvSpPr>
          <p:spPr bwMode="auto">
            <a:xfrm>
              <a:off x="129" y="5372"/>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en-US"/>
            </a:p>
          </p:txBody>
        </p:sp>
        <p:sp>
          <p:nvSpPr>
            <p:cNvPr id="1043" name="Freeform 18"/>
            <p:cNvSpPr>
              <a:spLocks/>
            </p:cNvSpPr>
            <p:nvPr/>
          </p:nvSpPr>
          <p:spPr bwMode="auto">
            <a:xfrm>
              <a:off x="107" y="5363"/>
              <a:ext cx="58" cy="116"/>
            </a:xfrm>
            <a:custGeom>
              <a:avLst/>
              <a:gdLst>
                <a:gd name="T0" fmla="*/ 50 w 58"/>
                <a:gd name="T1" fmla="*/ 115 h 116"/>
                <a:gd name="T2" fmla="*/ 57 w 58"/>
                <a:gd name="T3" fmla="*/ 112 h 116"/>
                <a:gd name="T4" fmla="*/ 5 w 58"/>
                <a:gd name="T5" fmla="*/ 0 h 116"/>
                <a:gd name="T6" fmla="*/ 0 w 58"/>
                <a:gd name="T7" fmla="*/ 2 h 116"/>
                <a:gd name="T8" fmla="*/ 50 w 58"/>
                <a:gd name="T9" fmla="*/ 115 h 116"/>
                <a:gd name="T10" fmla="*/ 0 60000 65536"/>
                <a:gd name="T11" fmla="*/ 0 60000 65536"/>
                <a:gd name="T12" fmla="*/ 0 60000 65536"/>
                <a:gd name="T13" fmla="*/ 0 60000 65536"/>
                <a:gd name="T14" fmla="*/ 0 60000 65536"/>
                <a:gd name="T15" fmla="*/ 0 w 58"/>
                <a:gd name="T16" fmla="*/ 0 h 116"/>
                <a:gd name="T17" fmla="*/ 58 w 58"/>
                <a:gd name="T18" fmla="*/ 116 h 116"/>
              </a:gdLst>
              <a:ahLst/>
              <a:cxnLst>
                <a:cxn ang="T10">
                  <a:pos x="T0" y="T1"/>
                </a:cxn>
                <a:cxn ang="T11">
                  <a:pos x="T2" y="T3"/>
                </a:cxn>
                <a:cxn ang="T12">
                  <a:pos x="T4" y="T5"/>
                </a:cxn>
                <a:cxn ang="T13">
                  <a:pos x="T6" y="T7"/>
                </a:cxn>
                <a:cxn ang="T14">
                  <a:pos x="T8" y="T9"/>
                </a:cxn>
              </a:cxnLst>
              <a:rect l="T15" t="T16" r="T17" b="T18"/>
              <a:pathLst>
                <a:path w="58" h="116">
                  <a:moveTo>
                    <a:pt x="50" y="115"/>
                  </a:moveTo>
                  <a:lnTo>
                    <a:pt x="57" y="112"/>
                  </a:lnTo>
                  <a:lnTo>
                    <a:pt x="5" y="0"/>
                  </a:lnTo>
                  <a:lnTo>
                    <a:pt x="0" y="2"/>
                  </a:lnTo>
                  <a:lnTo>
                    <a:pt x="50" y="115"/>
                  </a:lnTo>
                </a:path>
              </a:pathLst>
            </a:custGeom>
            <a:solidFill>
              <a:srgbClr val="FFFFFF"/>
            </a:solidFill>
            <a:ln w="9525" cap="rnd">
              <a:noFill/>
              <a:round/>
              <a:headEnd/>
              <a:tailEnd/>
            </a:ln>
          </p:spPr>
          <p:txBody>
            <a:bodyPr/>
            <a:lstStyle/>
            <a:p>
              <a:endParaRPr lang="en-US"/>
            </a:p>
          </p:txBody>
        </p:sp>
        <p:sp>
          <p:nvSpPr>
            <p:cNvPr id="1044" name="Freeform 19"/>
            <p:cNvSpPr>
              <a:spLocks/>
            </p:cNvSpPr>
            <p:nvPr/>
          </p:nvSpPr>
          <p:spPr bwMode="auto">
            <a:xfrm>
              <a:off x="110" y="5363"/>
              <a:ext cx="28" cy="19"/>
            </a:xfrm>
            <a:custGeom>
              <a:avLst/>
              <a:gdLst>
                <a:gd name="T0" fmla="*/ 23 w 28"/>
                <a:gd name="T1" fmla="*/ 18 h 19"/>
                <a:gd name="T2" fmla="*/ 27 w 28"/>
                <a:gd name="T3" fmla="*/ 11 h 19"/>
                <a:gd name="T4" fmla="*/ 4 w 28"/>
                <a:gd name="T5" fmla="*/ 0 h 19"/>
                <a:gd name="T6" fmla="*/ 0 w 28"/>
                <a:gd name="T7" fmla="*/ 7 h 19"/>
                <a:gd name="T8" fmla="*/ 23 w 28"/>
                <a:gd name="T9" fmla="*/ 18 h 19"/>
                <a:gd name="T10" fmla="*/ 0 60000 65536"/>
                <a:gd name="T11" fmla="*/ 0 60000 65536"/>
                <a:gd name="T12" fmla="*/ 0 60000 65536"/>
                <a:gd name="T13" fmla="*/ 0 60000 65536"/>
                <a:gd name="T14" fmla="*/ 0 60000 65536"/>
                <a:gd name="T15" fmla="*/ 0 w 28"/>
                <a:gd name="T16" fmla="*/ 0 h 19"/>
                <a:gd name="T17" fmla="*/ 28 w 28"/>
                <a:gd name="T18" fmla="*/ 19 h 19"/>
              </a:gdLst>
              <a:ahLst/>
              <a:cxnLst>
                <a:cxn ang="T10">
                  <a:pos x="T0" y="T1"/>
                </a:cxn>
                <a:cxn ang="T11">
                  <a:pos x="T2" y="T3"/>
                </a:cxn>
                <a:cxn ang="T12">
                  <a:pos x="T4" y="T5"/>
                </a:cxn>
                <a:cxn ang="T13">
                  <a:pos x="T6" y="T7"/>
                </a:cxn>
                <a:cxn ang="T14">
                  <a:pos x="T8" y="T9"/>
                </a:cxn>
              </a:cxnLst>
              <a:rect l="T15" t="T16" r="T17" b="T18"/>
              <a:pathLst>
                <a:path w="28" h="19">
                  <a:moveTo>
                    <a:pt x="23" y="18"/>
                  </a:moveTo>
                  <a:lnTo>
                    <a:pt x="27" y="11"/>
                  </a:lnTo>
                  <a:lnTo>
                    <a:pt x="4" y="0"/>
                  </a:lnTo>
                  <a:lnTo>
                    <a:pt x="0" y="7"/>
                  </a:lnTo>
                  <a:lnTo>
                    <a:pt x="23" y="18"/>
                  </a:lnTo>
                </a:path>
              </a:pathLst>
            </a:custGeom>
            <a:solidFill>
              <a:srgbClr val="FFFFFF"/>
            </a:solidFill>
            <a:ln w="9525" cap="rnd">
              <a:noFill/>
              <a:round/>
              <a:headEnd/>
              <a:tailEnd/>
            </a:ln>
          </p:spPr>
          <p:txBody>
            <a:bodyPr/>
            <a:lstStyle/>
            <a:p>
              <a:endParaRPr lang="en-US"/>
            </a:p>
          </p:txBody>
        </p:sp>
        <p:sp>
          <p:nvSpPr>
            <p:cNvPr id="1045" name="Freeform 20"/>
            <p:cNvSpPr>
              <a:spLocks/>
            </p:cNvSpPr>
            <p:nvPr/>
          </p:nvSpPr>
          <p:spPr bwMode="auto">
            <a:xfrm>
              <a:off x="217" y="5320"/>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4" y="18"/>
                  </a:moveTo>
                  <a:lnTo>
                    <a:pt x="28" y="11"/>
                  </a:lnTo>
                  <a:lnTo>
                    <a:pt x="4" y="0"/>
                  </a:lnTo>
                  <a:lnTo>
                    <a:pt x="0" y="6"/>
                  </a:lnTo>
                  <a:lnTo>
                    <a:pt x="24" y="18"/>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noFill/>
          <a:ln/>
        </p:spPr>
        <p:txBody>
          <a:bodyPr/>
          <a:lstStyle/>
          <a:p>
            <a:pPr>
              <a:tabLst>
                <a:tab pos="227013" algn="l"/>
              </a:tabLst>
            </a:pPr>
            <a:endParaRPr lang="en-US" b="0">
              <a:latin typeface="Courier New" pitchFamily="49" charset="0"/>
              <a:cs typeface="Arial" charset="0"/>
            </a:endParaRPr>
          </a:p>
        </p:txBody>
      </p:sp>
      <p:sp>
        <p:nvSpPr>
          <p:cNvPr id="44035" name="Rectangle 3"/>
          <p:cNvSpPr>
            <a:spLocks noGrp="1" noRot="1" noChangeAspect="1" noChangeArrowheads="1" noTextEdit="1"/>
          </p:cNvSpPr>
          <p:nvPr>
            <p:ph type="sldImg"/>
          </p:nvPr>
        </p:nvSpPr>
        <p:spPr>
          <a:xfrm>
            <a:off x="474663" y="161925"/>
            <a:ext cx="5864225" cy="4397375"/>
          </a:xfrm>
          <a:ln cap="flat"/>
        </p:spPr>
      </p:sp>
      <p:sp>
        <p:nvSpPr>
          <p:cNvPr id="44036" name="Rectangle 4"/>
          <p:cNvSpPr>
            <a:spLocks noChangeArrowheads="1"/>
          </p:cNvSpPr>
          <p:nvPr/>
        </p:nvSpPr>
        <p:spPr bwMode="auto">
          <a:xfrm>
            <a:off x="625475" y="6645275"/>
            <a:ext cx="5641975" cy="1214438"/>
          </a:xfrm>
          <a:prstGeom prst="rect">
            <a:avLst/>
          </a:prstGeom>
          <a:noFill/>
          <a:ln w="12700">
            <a:solidFill>
              <a:schemeClr val="tx1"/>
            </a:solidFill>
            <a:miter lim="800000"/>
            <a:headEnd/>
            <a:tailEnd/>
          </a:ln>
        </p:spPr>
        <p:txBody>
          <a:bodyPr wrap="none" anchor="ctr"/>
          <a:lstStyle/>
          <a:p>
            <a:endParaRPr lang="en-US"/>
          </a:p>
        </p:txBody>
      </p:sp>
      <p:grpSp>
        <p:nvGrpSpPr>
          <p:cNvPr id="2" name="Group 7"/>
          <p:cNvGrpSpPr>
            <a:grpSpLocks/>
          </p:cNvGrpSpPr>
          <p:nvPr/>
        </p:nvGrpSpPr>
        <p:grpSpPr bwMode="auto">
          <a:xfrm>
            <a:off x="620713" y="5897563"/>
            <a:ext cx="5683250" cy="655637"/>
            <a:chOff x="391" y="3715"/>
            <a:chExt cx="3580" cy="413"/>
          </a:xfrm>
        </p:grpSpPr>
        <p:sp>
          <p:nvSpPr>
            <p:cNvPr id="44038" name="Rectangle 5"/>
            <p:cNvSpPr>
              <a:spLocks noChangeArrowheads="1"/>
            </p:cNvSpPr>
            <p:nvPr/>
          </p:nvSpPr>
          <p:spPr bwMode="auto">
            <a:xfrm>
              <a:off x="391" y="3715"/>
              <a:ext cx="3550" cy="413"/>
            </a:xfrm>
            <a:prstGeom prst="rect">
              <a:avLst/>
            </a:prstGeom>
            <a:noFill/>
            <a:ln w="12700">
              <a:solidFill>
                <a:schemeClr val="tx1"/>
              </a:solidFill>
              <a:miter lim="800000"/>
              <a:headEnd/>
              <a:tailEnd/>
            </a:ln>
          </p:spPr>
          <p:txBody>
            <a:bodyPr wrap="none" anchor="ctr"/>
            <a:lstStyle/>
            <a:p>
              <a:endParaRPr lang="en-US"/>
            </a:p>
          </p:txBody>
        </p:sp>
        <p:sp>
          <p:nvSpPr>
            <p:cNvPr id="44039" name="Rectangle 6"/>
            <p:cNvSpPr>
              <a:spLocks noChangeArrowheads="1"/>
            </p:cNvSpPr>
            <p:nvPr/>
          </p:nvSpPr>
          <p:spPr bwMode="auto">
            <a:xfrm>
              <a:off x="410" y="3738"/>
              <a:ext cx="3561" cy="376"/>
            </a:xfrm>
            <a:prstGeom prst="rect">
              <a:avLst/>
            </a:prstGeom>
            <a:noFill/>
            <a:ln w="9525">
              <a:noFill/>
              <a:miter lim="800000"/>
              <a:headEnd/>
              <a:tailEnd/>
            </a:ln>
          </p:spPr>
          <p:txBody>
            <a:bodyPr lIns="92075" tIns="46038" rIns="92075" bIns="46038">
              <a:spAutoFit/>
            </a:bodyPr>
            <a:lstStyle/>
            <a:p>
              <a:pPr algn="l" defTabSz="869950">
                <a:lnSpc>
                  <a:spcPct val="100000"/>
                </a:lnSpc>
                <a:spcBef>
                  <a:spcPct val="0"/>
                </a:spcBef>
                <a:tabLst>
                  <a:tab pos="455613" algn="l"/>
                </a:tabLst>
              </a:pPr>
              <a:r>
                <a:rPr lang="en-US" sz="1100">
                  <a:solidFill>
                    <a:srgbClr val="000000"/>
                  </a:solidFill>
                  <a:latin typeface="Courier New" pitchFamily="49" charset="0"/>
                </a:rPr>
                <a:t>SQL&gt;	SELECT	'The job title for '||INITCAP(ename)||' is '</a:t>
              </a:r>
            </a:p>
            <a:p>
              <a:pPr algn="l" defTabSz="869950">
                <a:lnSpc>
                  <a:spcPct val="100000"/>
                </a:lnSpc>
                <a:spcBef>
                  <a:spcPct val="0"/>
                </a:spcBef>
                <a:tabLst>
                  <a:tab pos="455613" algn="l"/>
                </a:tabLst>
              </a:pPr>
              <a:r>
                <a:rPr lang="en-US" sz="1100">
                  <a:solidFill>
                    <a:srgbClr val="000000"/>
                  </a:solidFill>
                  <a:latin typeface="Courier New" pitchFamily="49" charset="0"/>
                </a:rPr>
                <a:t>  2 			||LOWER(job) AS "EMPLOYEE DETAILS"</a:t>
              </a:r>
            </a:p>
            <a:p>
              <a:pPr algn="l" defTabSz="869950">
                <a:lnSpc>
                  <a:spcPct val="100000"/>
                </a:lnSpc>
                <a:spcBef>
                  <a:spcPct val="0"/>
                </a:spcBef>
                <a:tabLst>
                  <a:tab pos="455613" algn="l"/>
                </a:tabLst>
              </a:pPr>
              <a:r>
                <a:rPr lang="en-US" sz="1100">
                  <a:solidFill>
                    <a:srgbClr val="000000"/>
                  </a:solidFill>
                  <a:latin typeface="Courier New" pitchFamily="49" charset="0"/>
                </a:rPr>
                <a:t>  3	FROM	emp;</a:t>
              </a:r>
            </a:p>
          </p:txBody>
        </p:sp>
      </p:gr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45059"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5060" name="Rectangle 4"/>
          <p:cNvSpPr>
            <a:spLocks noGrp="1" noChangeArrowheads="1"/>
          </p:cNvSpPr>
          <p:nvPr>
            <p:ph type="body" idx="1"/>
          </p:nvPr>
        </p:nvSpPr>
        <p:spPr>
          <a:noFill/>
          <a:ln/>
        </p:spPr>
        <p:txBody>
          <a:bodyPr/>
          <a:lstStyle/>
          <a:p>
            <a:pPr>
              <a:tabLst/>
            </a:pPr>
            <a:endParaRPr lang="en-US" b="0">
              <a:latin typeface="Times New Roman" pitchFamily="18" charset="0"/>
              <a:cs typeface="Arial" charset="0"/>
            </a:endParaRPr>
          </a:p>
        </p:txBody>
      </p:sp>
      <p:sp>
        <p:nvSpPr>
          <p:cNvPr id="45061" name="Rectangle 5"/>
          <p:cNvSpPr>
            <a:spLocks noGrp="1" noRot="1" noChangeAspect="1" noChangeArrowheads="1" noTextEdit="1"/>
          </p:cNvSpPr>
          <p:nvPr>
            <p:ph type="sldImg"/>
          </p:nvPr>
        </p:nvSpPr>
        <p:spPr>
          <a:xfrm>
            <a:off x="474663" y="161925"/>
            <a:ext cx="5864225" cy="4397375"/>
          </a:xfrm>
          <a:ln cap="flat"/>
        </p:spPr>
      </p:sp>
      <p:sp>
        <p:nvSpPr>
          <p:cNvPr id="45062" name="Rectangle 6"/>
          <p:cNvSpPr>
            <a:spLocks noChangeArrowheads="1"/>
          </p:cNvSpPr>
          <p:nvPr/>
        </p:nvSpPr>
        <p:spPr bwMode="auto">
          <a:xfrm>
            <a:off x="596900" y="6734175"/>
            <a:ext cx="5634038" cy="325438"/>
          </a:xfrm>
          <a:prstGeom prst="rect">
            <a:avLst/>
          </a:prstGeom>
          <a:noFill/>
          <a:ln w="12700">
            <a:solidFill>
              <a:schemeClr val="tx1"/>
            </a:solidFill>
            <a:miter lim="800000"/>
            <a:headEnd/>
            <a:tailEnd/>
          </a:ln>
        </p:spPr>
        <p:txBody>
          <a:bodyPr wrap="none" anchor="ctr"/>
          <a:lstStyle/>
          <a:p>
            <a:endParaRPr lang="en-US"/>
          </a:p>
        </p:txBody>
      </p:sp>
      <p:sp>
        <p:nvSpPr>
          <p:cNvPr id="45063" name="Rectangle 7"/>
          <p:cNvSpPr>
            <a:spLocks noChangeArrowheads="1"/>
          </p:cNvSpPr>
          <p:nvPr/>
        </p:nvSpPr>
        <p:spPr bwMode="auto">
          <a:xfrm>
            <a:off x="623888" y="6773863"/>
            <a:ext cx="2200275" cy="254000"/>
          </a:xfrm>
          <a:prstGeom prst="rect">
            <a:avLst/>
          </a:prstGeom>
          <a:noFill/>
          <a:ln w="9525">
            <a:noFill/>
            <a:miter lim="800000"/>
            <a:headEnd/>
            <a:tailEnd/>
          </a:ln>
        </p:spPr>
        <p:txBody>
          <a:bodyPr wrap="none" lIns="88900" tIns="42863" rIns="88900" bIns="42863">
            <a:spAutoFit/>
          </a:bodyPr>
          <a:lstStyle/>
          <a:p>
            <a:pPr algn="l" defTabSz="382588">
              <a:lnSpc>
                <a:spcPct val="100000"/>
              </a:lnSpc>
              <a:spcBef>
                <a:spcPct val="0"/>
              </a:spcBef>
            </a:pPr>
            <a:r>
              <a:rPr lang="en-US" sz="1100">
                <a:solidFill>
                  <a:schemeClr val="tx1"/>
                </a:solidFill>
                <a:latin typeface="Courier New" pitchFamily="49" charset="0"/>
              </a:rPr>
              <a:t>… WHERE	ename = 'BLAKE'</a:t>
            </a:r>
          </a:p>
        </p:txBody>
      </p:sp>
      <p:grpSp>
        <p:nvGrpSpPr>
          <p:cNvPr id="2" name="Group 10"/>
          <p:cNvGrpSpPr>
            <a:grpSpLocks/>
          </p:cNvGrpSpPr>
          <p:nvPr/>
        </p:nvGrpSpPr>
        <p:grpSpPr bwMode="auto">
          <a:xfrm>
            <a:off x="598488" y="7554913"/>
            <a:ext cx="5634037" cy="617537"/>
            <a:chOff x="377" y="4759"/>
            <a:chExt cx="3549" cy="389"/>
          </a:xfrm>
        </p:grpSpPr>
        <p:sp>
          <p:nvSpPr>
            <p:cNvPr id="45065" name="Rectangle 8"/>
            <p:cNvSpPr>
              <a:spLocks noChangeArrowheads="1"/>
            </p:cNvSpPr>
            <p:nvPr/>
          </p:nvSpPr>
          <p:spPr bwMode="auto">
            <a:xfrm>
              <a:off x="377" y="4759"/>
              <a:ext cx="3549" cy="373"/>
            </a:xfrm>
            <a:prstGeom prst="rect">
              <a:avLst/>
            </a:prstGeom>
            <a:noFill/>
            <a:ln w="12700">
              <a:solidFill>
                <a:schemeClr val="tx1"/>
              </a:solidFill>
              <a:miter lim="800000"/>
              <a:headEnd/>
              <a:tailEnd/>
            </a:ln>
          </p:spPr>
          <p:txBody>
            <a:bodyPr wrap="none" anchor="ctr"/>
            <a:lstStyle/>
            <a:p>
              <a:endParaRPr lang="en-US"/>
            </a:p>
          </p:txBody>
        </p:sp>
        <p:sp>
          <p:nvSpPr>
            <p:cNvPr id="45066" name="Rectangle 9"/>
            <p:cNvSpPr>
              <a:spLocks noChangeArrowheads="1"/>
            </p:cNvSpPr>
            <p:nvPr/>
          </p:nvSpPr>
          <p:spPr bwMode="auto">
            <a:xfrm>
              <a:off x="407" y="4774"/>
              <a:ext cx="2405" cy="374"/>
            </a:xfrm>
            <a:prstGeom prst="rect">
              <a:avLst/>
            </a:prstGeom>
            <a:noFill/>
            <a:ln w="9525">
              <a:noFill/>
              <a:miter lim="800000"/>
              <a:headEnd/>
              <a:tailEnd/>
            </a:ln>
          </p:spPr>
          <p:txBody>
            <a:bodyPr wrap="none" lIns="90488" tIns="44450" rIns="90488" bIns="44450">
              <a:spAutoFit/>
            </a:bodyPr>
            <a:lstStyle/>
            <a:p>
              <a:pPr algn="l" defTabSz="869950">
                <a:lnSpc>
                  <a:spcPct val="100000"/>
                </a:lnSpc>
                <a:spcBef>
                  <a:spcPct val="0"/>
                </a:spcBef>
                <a:tabLst>
                  <a:tab pos="1206500" algn="l"/>
                </a:tabLst>
              </a:pPr>
              <a:r>
                <a:rPr lang="en-US" sz="1100">
                  <a:solidFill>
                    <a:srgbClr val="000000"/>
                  </a:solidFill>
                  <a:latin typeface="Courier New" pitchFamily="49" charset="0"/>
                </a:rPr>
                <a:t>SQL&gt; SELECT   	empno, INITCAP(ename), deptno</a:t>
              </a:r>
            </a:p>
            <a:p>
              <a:pPr algn="l" defTabSz="869950">
                <a:lnSpc>
                  <a:spcPct val="100000"/>
                </a:lnSpc>
                <a:spcBef>
                  <a:spcPct val="0"/>
                </a:spcBef>
                <a:tabLst>
                  <a:tab pos="1206500" algn="l"/>
                </a:tabLst>
              </a:pPr>
              <a:r>
                <a:rPr lang="en-US" sz="1100">
                  <a:solidFill>
                    <a:srgbClr val="000000"/>
                  </a:solidFill>
                  <a:latin typeface="Courier New" pitchFamily="49" charset="0"/>
                </a:rPr>
                <a:t>  2  FROM	emp</a:t>
              </a:r>
            </a:p>
            <a:p>
              <a:pPr algn="l" defTabSz="869950">
                <a:lnSpc>
                  <a:spcPct val="100000"/>
                </a:lnSpc>
                <a:spcBef>
                  <a:spcPct val="0"/>
                </a:spcBef>
                <a:tabLst>
                  <a:tab pos="1206500" algn="l"/>
                </a:tabLst>
              </a:pPr>
              <a:r>
                <a:rPr lang="en-US" sz="1100">
                  <a:solidFill>
                    <a:srgbClr val="000000"/>
                  </a:solidFill>
                  <a:latin typeface="Courier New" pitchFamily="49" charset="0"/>
                </a:rPr>
                <a:t>  3  WHERE    	LOWER(ename) = </a:t>
              </a:r>
              <a:r>
                <a:rPr lang="en-US" sz="1100">
                  <a:solidFill>
                    <a:schemeClr val="tx1"/>
                  </a:solidFill>
                  <a:latin typeface="Courier New" pitchFamily="49" charset="0"/>
                </a:rPr>
                <a:t>'</a:t>
              </a:r>
              <a:r>
                <a:rPr lang="en-US" sz="1100">
                  <a:solidFill>
                    <a:srgbClr val="000000"/>
                  </a:solidFill>
                  <a:latin typeface="Courier New" pitchFamily="49" charset="0"/>
                </a:rPr>
                <a:t>blake</a:t>
              </a:r>
              <a:r>
                <a:rPr lang="en-US" sz="1100">
                  <a:solidFill>
                    <a:schemeClr val="tx1"/>
                  </a:solidFill>
                  <a:latin typeface="Courier New" pitchFamily="49" charset="0"/>
                </a:rPr>
                <a:t>'</a:t>
              </a:r>
              <a:r>
                <a:rPr lang="en-US" sz="1100">
                  <a:solidFill>
                    <a:srgbClr val="000000"/>
                  </a:solidFill>
                  <a:latin typeface="Courier New" pitchFamily="49" charset="0"/>
                </a:rPr>
                <a:t>;</a:t>
              </a:r>
            </a:p>
          </p:txBody>
        </p:sp>
      </p:gr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p:spPr>
        <p:txBody>
          <a:bodyPr/>
          <a:lstStyle/>
          <a:p>
            <a:pPr>
              <a:tabLst/>
            </a:pPr>
            <a:endParaRPr lang="en-US">
              <a:solidFill>
                <a:schemeClr val="accent2"/>
              </a:solidFill>
              <a:latin typeface="Arial" charset="0"/>
              <a:cs typeface="Arial" charset="0"/>
            </a:endParaRPr>
          </a:p>
        </p:txBody>
      </p:sp>
      <p:sp>
        <p:nvSpPr>
          <p:cNvPr id="46083"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noFill/>
          <a:ln/>
        </p:spPr>
        <p:txBody>
          <a:bodyPr/>
          <a:lstStyle/>
          <a:p>
            <a:endParaRPr lang="en-US" b="0">
              <a:latin typeface="Times New Roman" pitchFamily="18" charset="0"/>
              <a:cs typeface="Arial" charset="0"/>
            </a:endParaRPr>
          </a:p>
        </p:txBody>
      </p:sp>
      <p:sp>
        <p:nvSpPr>
          <p:cNvPr id="47108" name="Rectangle 4"/>
          <p:cNvSpPr>
            <a:spLocks noChangeArrowheads="1"/>
          </p:cNvSpPr>
          <p:nvPr/>
        </p:nvSpPr>
        <p:spPr bwMode="auto">
          <a:xfrm>
            <a:off x="608013" y="5999163"/>
            <a:ext cx="5637212" cy="795337"/>
          </a:xfrm>
          <a:prstGeom prst="rect">
            <a:avLst/>
          </a:prstGeom>
          <a:noFill/>
          <a:ln w="12700">
            <a:solidFill>
              <a:schemeClr val="tx1"/>
            </a:solidFill>
            <a:miter lim="800000"/>
            <a:headEnd/>
            <a:tailEnd/>
          </a:ln>
        </p:spPr>
        <p:txBody>
          <a:bodyPr wrap="none" anchor="ctr"/>
          <a:lstStyle/>
          <a:p>
            <a:endParaRPr lang="en-US"/>
          </a:p>
        </p:txBody>
      </p:sp>
      <p:sp>
        <p:nvSpPr>
          <p:cNvPr id="47109" name="Rectangle 5"/>
          <p:cNvSpPr>
            <a:spLocks noChangeArrowheads="1"/>
          </p:cNvSpPr>
          <p:nvPr/>
        </p:nvSpPr>
        <p:spPr bwMode="auto">
          <a:xfrm>
            <a:off x="606425" y="6897688"/>
            <a:ext cx="5637213" cy="792162"/>
          </a:xfrm>
          <a:prstGeom prst="rect">
            <a:avLst/>
          </a:prstGeom>
          <a:noFill/>
          <a:ln w="12700">
            <a:solidFill>
              <a:schemeClr val="tx1"/>
            </a:solidFill>
            <a:miter lim="800000"/>
            <a:headEnd/>
            <a:tailEnd/>
          </a:ln>
        </p:spPr>
        <p:txBody>
          <a:bodyPr wrap="none" anchor="ctr"/>
          <a:lstStyle/>
          <a:p>
            <a:endParaRPr lang="en-US"/>
          </a:p>
        </p:txBody>
      </p:sp>
      <p:sp>
        <p:nvSpPr>
          <p:cNvPr id="47110" name="Rectangle 6"/>
          <p:cNvSpPr>
            <a:spLocks noChangeArrowheads="1"/>
          </p:cNvSpPr>
          <p:nvPr/>
        </p:nvSpPr>
        <p:spPr bwMode="auto">
          <a:xfrm>
            <a:off x="508000" y="6897688"/>
            <a:ext cx="5616575" cy="758825"/>
          </a:xfrm>
          <a:prstGeom prst="rect">
            <a:avLst/>
          </a:prstGeom>
          <a:noFill/>
          <a:ln w="9525">
            <a:noFill/>
            <a:miter lim="800000"/>
            <a:headEnd/>
            <a:tailEnd/>
          </a:ln>
        </p:spPr>
        <p:txBody>
          <a:bodyPr lIns="88900" tIns="42863" rIns="88900" bIns="42863">
            <a:spAutoFit/>
          </a:bodyPr>
          <a:lstStyle/>
          <a:p>
            <a:pPr algn="l" defTabSz="828675">
              <a:lnSpc>
                <a:spcPct val="100000"/>
              </a:lnSpc>
              <a:spcBef>
                <a:spcPct val="0"/>
              </a:spcBef>
              <a:tabLst>
                <a:tab pos="112713" algn="l"/>
              </a:tabLst>
            </a:pPr>
            <a:r>
              <a:rPr lang="en-US" sz="1100" b="0">
                <a:solidFill>
                  <a:schemeClr val="tx1"/>
                </a:solidFill>
                <a:latin typeface="Courier New" pitchFamily="49" charset="0"/>
              </a:rPr>
              <a:t>	ENAME    CONCAT(ENAME,JOB)   LENGTH(ENAME) INSTR(ENAME,'A')</a:t>
            </a:r>
          </a:p>
          <a:p>
            <a:pPr algn="l" defTabSz="828675">
              <a:lnSpc>
                <a:spcPct val="100000"/>
              </a:lnSpc>
              <a:spcBef>
                <a:spcPct val="0"/>
              </a:spcBef>
              <a:tabLst>
                <a:tab pos="112713" algn="l"/>
              </a:tabLst>
            </a:pPr>
            <a:r>
              <a:rPr lang="en-US" sz="1100" b="0">
                <a:solidFill>
                  <a:schemeClr val="tx1"/>
                </a:solidFill>
                <a:latin typeface="Courier New" pitchFamily="49" charset="0"/>
              </a:rPr>
              <a:t>	-------- ------------------- ------------- ----------------</a:t>
            </a:r>
          </a:p>
          <a:p>
            <a:pPr algn="l" defTabSz="828675">
              <a:lnSpc>
                <a:spcPct val="100000"/>
              </a:lnSpc>
              <a:spcBef>
                <a:spcPct val="0"/>
              </a:spcBef>
              <a:tabLst>
                <a:tab pos="112713" algn="l"/>
              </a:tabLst>
            </a:pPr>
            <a:r>
              <a:rPr lang="en-US" sz="1100" b="0">
                <a:solidFill>
                  <a:schemeClr val="tx1"/>
                </a:solidFill>
                <a:latin typeface="Courier New" pitchFamily="49" charset="0"/>
              </a:rPr>
              <a:t>	MARTIN   MARTINSALESMAN                  6                2</a:t>
            </a:r>
          </a:p>
          <a:p>
            <a:pPr algn="l" defTabSz="828675">
              <a:lnSpc>
                <a:spcPct val="100000"/>
              </a:lnSpc>
              <a:spcBef>
                <a:spcPct val="0"/>
              </a:spcBef>
              <a:tabLst>
                <a:tab pos="112713" algn="l"/>
              </a:tabLst>
            </a:pPr>
            <a:r>
              <a:rPr lang="en-US" sz="1100" b="0">
                <a:solidFill>
                  <a:schemeClr val="tx1"/>
                </a:solidFill>
                <a:latin typeface="Courier New" pitchFamily="49" charset="0"/>
              </a:rPr>
              <a:t>	ALLEN    ALLENSALESMAN                   5                1</a:t>
            </a:r>
          </a:p>
        </p:txBody>
      </p:sp>
      <p:sp>
        <p:nvSpPr>
          <p:cNvPr id="47111" name="Rectangle 7"/>
          <p:cNvSpPr>
            <a:spLocks noChangeArrowheads="1"/>
          </p:cNvSpPr>
          <p:nvPr/>
        </p:nvSpPr>
        <p:spPr bwMode="auto">
          <a:xfrm>
            <a:off x="614363" y="6003925"/>
            <a:ext cx="6007100" cy="762000"/>
          </a:xfrm>
          <a:prstGeom prst="rect">
            <a:avLst/>
          </a:prstGeom>
          <a:noFill/>
          <a:ln w="9525">
            <a:noFill/>
            <a:miter lim="800000"/>
            <a:headEnd/>
            <a:tailEnd/>
          </a:ln>
        </p:spPr>
        <p:txBody>
          <a:bodyPr lIns="90488" tIns="44450" rIns="90488" bIns="44450">
            <a:spAutoFit/>
          </a:bodyPr>
          <a:lstStyle/>
          <a:p>
            <a:pPr algn="l" defTabSz="828675">
              <a:lnSpc>
                <a:spcPct val="100000"/>
              </a:lnSpc>
              <a:spcBef>
                <a:spcPct val="0"/>
              </a:spcBef>
              <a:tabLst>
                <a:tab pos="1177925" algn="l"/>
              </a:tabLst>
            </a:pPr>
            <a:r>
              <a:rPr lang="en-US" sz="1100">
                <a:solidFill>
                  <a:srgbClr val="000000"/>
                </a:solidFill>
                <a:latin typeface="Courier New" pitchFamily="49" charset="0"/>
              </a:rPr>
              <a:t>SQL&gt; SELECT 	ename, CONCAT(ename, job), LENGTH(ename),			INSTR(ename, 'A')</a:t>
            </a:r>
          </a:p>
          <a:p>
            <a:pPr algn="l" defTabSz="828675">
              <a:lnSpc>
                <a:spcPct val="100000"/>
              </a:lnSpc>
              <a:spcBef>
                <a:spcPct val="0"/>
              </a:spcBef>
              <a:tabLst>
                <a:tab pos="1177925" algn="l"/>
              </a:tabLst>
            </a:pPr>
            <a:r>
              <a:rPr lang="en-US" sz="1100">
                <a:solidFill>
                  <a:srgbClr val="000000"/>
                </a:solidFill>
                <a:latin typeface="Courier New" pitchFamily="49" charset="0"/>
              </a:rPr>
              <a:t>  2  FROM 	emp</a:t>
            </a:r>
          </a:p>
          <a:p>
            <a:pPr algn="l" defTabSz="828675">
              <a:lnSpc>
                <a:spcPct val="100000"/>
              </a:lnSpc>
              <a:spcBef>
                <a:spcPct val="0"/>
              </a:spcBef>
              <a:tabLst>
                <a:tab pos="1177925" algn="l"/>
              </a:tabLst>
            </a:pPr>
            <a:r>
              <a:rPr lang="en-US" sz="1100">
                <a:solidFill>
                  <a:srgbClr val="000000"/>
                </a:solidFill>
                <a:latin typeface="Courier New" pitchFamily="49" charset="0"/>
              </a:rPr>
              <a:t>  3  WHERE 	SUBSTR(ename, -1, 1) = 'N';</a:t>
            </a: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body" idx="1"/>
          </p:nvPr>
        </p:nvSpPr>
        <p:spPr>
          <a:noFill/>
          <a:ln/>
        </p:spPr>
        <p:txBody>
          <a:bodyPr/>
          <a:lstStyle/>
          <a:p>
            <a:pPr>
              <a:tabLst/>
            </a:pPr>
            <a:endParaRPr lang="en-US" b="0">
              <a:latin typeface="Times New Roman" pitchFamily="18" charset="0"/>
              <a:cs typeface="Arial" charset="0"/>
            </a:endParaRPr>
          </a:p>
        </p:txBody>
      </p:sp>
      <p:sp>
        <p:nvSpPr>
          <p:cNvPr id="2052" name="Rectangle 3"/>
          <p:cNvSpPr>
            <a:spLocks noGrp="1" noRot="1" noChangeAspect="1" noChangeArrowheads="1" noTextEdit="1"/>
          </p:cNvSpPr>
          <p:nvPr>
            <p:ph type="sldImg"/>
          </p:nvPr>
        </p:nvSpPr>
        <p:spPr>
          <a:xfrm>
            <a:off x="474663" y="161925"/>
            <a:ext cx="5864225" cy="4397375"/>
          </a:xfrm>
          <a:ln cap="flat"/>
        </p:spPr>
      </p:sp>
      <p:graphicFrame>
        <p:nvGraphicFramePr>
          <p:cNvPr id="2050" name="Object 4"/>
          <p:cNvGraphicFramePr>
            <a:graphicFrameLocks/>
          </p:cNvGraphicFramePr>
          <p:nvPr/>
        </p:nvGraphicFramePr>
        <p:xfrm>
          <a:off x="601663" y="5395913"/>
          <a:ext cx="5816600" cy="1576387"/>
        </p:xfrm>
        <a:graphic>
          <a:graphicData uri="http://schemas.openxmlformats.org/presentationml/2006/ole">
            <mc:AlternateContent xmlns:mc="http://schemas.openxmlformats.org/markup-compatibility/2006">
              <mc:Choice xmlns:v="urn:schemas-microsoft-com:vml" Requires="v">
                <p:oleObj name="Document" r:id="rId3" imgW="5816520" imgH="1576080" progId="Word.Document.8">
                  <p:embed/>
                </p:oleObj>
              </mc:Choice>
              <mc:Fallback>
                <p:oleObj name="Document" r:id="rId3" imgW="5816520" imgH="1576080" progId="Word.Document.8">
                  <p:embed/>
                  <p:pic>
                    <p:nvPicPr>
                      <p:cNvPr id="205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63" y="5395913"/>
                        <a:ext cx="5816600" cy="1576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8"/>
          <p:cNvGrpSpPr>
            <a:grpSpLocks/>
          </p:cNvGrpSpPr>
          <p:nvPr/>
        </p:nvGrpSpPr>
        <p:grpSpPr bwMode="auto">
          <a:xfrm>
            <a:off x="179388" y="7192963"/>
            <a:ext cx="296862" cy="288925"/>
            <a:chOff x="113" y="4531"/>
            <a:chExt cx="187" cy="182"/>
          </a:xfrm>
        </p:grpSpPr>
        <p:sp>
          <p:nvSpPr>
            <p:cNvPr id="2054" name="Freeform 5"/>
            <p:cNvSpPr>
              <a:spLocks/>
            </p:cNvSpPr>
            <p:nvPr/>
          </p:nvSpPr>
          <p:spPr bwMode="auto">
            <a:xfrm>
              <a:off x="113" y="4531"/>
              <a:ext cx="178" cy="175"/>
            </a:xfrm>
            <a:custGeom>
              <a:avLst/>
              <a:gdLst>
                <a:gd name="T0" fmla="*/ 177 w 178"/>
                <a:gd name="T1" fmla="*/ 174 h 175"/>
                <a:gd name="T2" fmla="*/ 177 w 178"/>
                <a:gd name="T3" fmla="*/ 0 h 175"/>
                <a:gd name="T4" fmla="*/ 0 w 178"/>
                <a:gd name="T5" fmla="*/ 0 h 175"/>
                <a:gd name="T6" fmla="*/ 0 w 178"/>
                <a:gd name="T7" fmla="*/ 174 h 175"/>
                <a:gd name="T8" fmla="*/ 177 w 178"/>
                <a:gd name="T9" fmla="*/ 174 h 175"/>
                <a:gd name="T10" fmla="*/ 0 60000 65536"/>
                <a:gd name="T11" fmla="*/ 0 60000 65536"/>
                <a:gd name="T12" fmla="*/ 0 60000 65536"/>
                <a:gd name="T13" fmla="*/ 0 60000 65536"/>
                <a:gd name="T14" fmla="*/ 0 60000 65536"/>
                <a:gd name="T15" fmla="*/ 0 w 178"/>
                <a:gd name="T16" fmla="*/ 0 h 175"/>
                <a:gd name="T17" fmla="*/ 178 w 178"/>
                <a:gd name="T18" fmla="*/ 175 h 175"/>
              </a:gdLst>
              <a:ahLst/>
              <a:cxnLst>
                <a:cxn ang="T10">
                  <a:pos x="T0" y="T1"/>
                </a:cxn>
                <a:cxn ang="T11">
                  <a:pos x="T2" y="T3"/>
                </a:cxn>
                <a:cxn ang="T12">
                  <a:pos x="T4" y="T5"/>
                </a:cxn>
                <a:cxn ang="T13">
                  <a:pos x="T6" y="T7"/>
                </a:cxn>
                <a:cxn ang="T14">
                  <a:pos x="T8" y="T9"/>
                </a:cxn>
              </a:cxnLst>
              <a:rect l="T15" t="T16" r="T17" b="T18"/>
              <a:pathLst>
                <a:path w="178" h="175">
                  <a:moveTo>
                    <a:pt x="177" y="174"/>
                  </a:moveTo>
                  <a:lnTo>
                    <a:pt x="177" y="0"/>
                  </a:lnTo>
                  <a:lnTo>
                    <a:pt x="0" y="0"/>
                  </a:lnTo>
                  <a:lnTo>
                    <a:pt x="0" y="174"/>
                  </a:lnTo>
                  <a:lnTo>
                    <a:pt x="177" y="174"/>
                  </a:lnTo>
                </a:path>
              </a:pathLst>
            </a:custGeom>
            <a:solidFill>
              <a:srgbClr val="000000"/>
            </a:solidFill>
            <a:ln w="9525" cap="rnd">
              <a:noFill/>
              <a:round/>
              <a:headEnd/>
              <a:tailEnd/>
            </a:ln>
          </p:spPr>
          <p:txBody>
            <a:bodyPr/>
            <a:lstStyle/>
            <a:p>
              <a:endParaRPr lang="en-US"/>
            </a:p>
          </p:txBody>
        </p:sp>
        <p:sp>
          <p:nvSpPr>
            <p:cNvPr id="2055" name="Freeform 6"/>
            <p:cNvSpPr>
              <a:spLocks/>
            </p:cNvSpPr>
            <p:nvPr/>
          </p:nvSpPr>
          <p:spPr bwMode="auto">
            <a:xfrm>
              <a:off x="175" y="4597"/>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US"/>
            </a:p>
          </p:txBody>
        </p:sp>
        <p:sp>
          <p:nvSpPr>
            <p:cNvPr id="2056" name="Freeform 7"/>
            <p:cNvSpPr>
              <a:spLocks/>
            </p:cNvSpPr>
            <p:nvPr/>
          </p:nvSpPr>
          <p:spPr bwMode="auto">
            <a:xfrm>
              <a:off x="183" y="4610"/>
              <a:ext cx="69" cy="38"/>
            </a:xfrm>
            <a:custGeom>
              <a:avLst/>
              <a:gdLst>
                <a:gd name="T0" fmla="*/ 68 w 69"/>
                <a:gd name="T1" fmla="*/ 7 h 38"/>
                <a:gd name="T2" fmla="*/ 65 w 69"/>
                <a:gd name="T3" fmla="*/ 0 h 38"/>
                <a:gd name="T4" fmla="*/ 0 w 69"/>
                <a:gd name="T5" fmla="*/ 29 h 38"/>
                <a:gd name="T6" fmla="*/ 3 w 69"/>
                <a:gd name="T7" fmla="*/ 37 h 38"/>
                <a:gd name="T8" fmla="*/ 68 w 69"/>
                <a:gd name="T9" fmla="*/ 7 h 38"/>
                <a:gd name="T10" fmla="*/ 0 60000 65536"/>
                <a:gd name="T11" fmla="*/ 0 60000 65536"/>
                <a:gd name="T12" fmla="*/ 0 60000 65536"/>
                <a:gd name="T13" fmla="*/ 0 60000 65536"/>
                <a:gd name="T14" fmla="*/ 0 60000 65536"/>
                <a:gd name="T15" fmla="*/ 0 w 69"/>
                <a:gd name="T16" fmla="*/ 0 h 38"/>
                <a:gd name="T17" fmla="*/ 69 w 69"/>
                <a:gd name="T18" fmla="*/ 38 h 38"/>
              </a:gdLst>
              <a:ahLst/>
              <a:cxnLst>
                <a:cxn ang="T10">
                  <a:pos x="T0" y="T1"/>
                </a:cxn>
                <a:cxn ang="T11">
                  <a:pos x="T2" y="T3"/>
                </a:cxn>
                <a:cxn ang="T12">
                  <a:pos x="T4" y="T5"/>
                </a:cxn>
                <a:cxn ang="T13">
                  <a:pos x="T6" y="T7"/>
                </a:cxn>
                <a:cxn ang="T14">
                  <a:pos x="T8" y="T9"/>
                </a:cxn>
              </a:cxnLst>
              <a:rect l="T15" t="T16" r="T17" b="T18"/>
              <a:pathLst>
                <a:path w="69" h="38">
                  <a:moveTo>
                    <a:pt x="68" y="7"/>
                  </a:moveTo>
                  <a:lnTo>
                    <a:pt x="65" y="0"/>
                  </a:lnTo>
                  <a:lnTo>
                    <a:pt x="0" y="29"/>
                  </a:lnTo>
                  <a:lnTo>
                    <a:pt x="3" y="37"/>
                  </a:lnTo>
                  <a:lnTo>
                    <a:pt x="68" y="7"/>
                  </a:lnTo>
                </a:path>
              </a:pathLst>
            </a:custGeom>
            <a:solidFill>
              <a:srgbClr val="FFFFFF"/>
            </a:solidFill>
            <a:ln w="9525" cap="rnd">
              <a:noFill/>
              <a:round/>
              <a:headEnd/>
              <a:tailEnd/>
            </a:ln>
          </p:spPr>
          <p:txBody>
            <a:bodyPr/>
            <a:lstStyle/>
            <a:p>
              <a:endParaRPr lang="en-US"/>
            </a:p>
          </p:txBody>
        </p:sp>
        <p:sp>
          <p:nvSpPr>
            <p:cNvPr id="2057" name="Freeform 8"/>
            <p:cNvSpPr>
              <a:spLocks/>
            </p:cNvSpPr>
            <p:nvPr/>
          </p:nvSpPr>
          <p:spPr bwMode="auto">
            <a:xfrm>
              <a:off x="189" y="4627"/>
              <a:ext cx="69" cy="36"/>
            </a:xfrm>
            <a:custGeom>
              <a:avLst/>
              <a:gdLst>
                <a:gd name="T0" fmla="*/ 68 w 69"/>
                <a:gd name="T1" fmla="*/ 6 h 36"/>
                <a:gd name="T2" fmla="*/ 65 w 69"/>
                <a:gd name="T3" fmla="*/ 0 h 36"/>
                <a:gd name="T4" fmla="*/ 0 w 69"/>
                <a:gd name="T5" fmla="*/ 28 h 36"/>
                <a:gd name="T6" fmla="*/ 3 w 69"/>
                <a:gd name="T7" fmla="*/ 35 h 36"/>
                <a:gd name="T8" fmla="*/ 68 w 69"/>
                <a:gd name="T9" fmla="*/ 6 h 36"/>
                <a:gd name="T10" fmla="*/ 0 60000 65536"/>
                <a:gd name="T11" fmla="*/ 0 60000 65536"/>
                <a:gd name="T12" fmla="*/ 0 60000 65536"/>
                <a:gd name="T13" fmla="*/ 0 60000 65536"/>
                <a:gd name="T14" fmla="*/ 0 60000 65536"/>
                <a:gd name="T15" fmla="*/ 0 w 69"/>
                <a:gd name="T16" fmla="*/ 0 h 36"/>
                <a:gd name="T17" fmla="*/ 69 w 69"/>
                <a:gd name="T18" fmla="*/ 36 h 36"/>
              </a:gdLst>
              <a:ahLst/>
              <a:cxnLst>
                <a:cxn ang="T10">
                  <a:pos x="T0" y="T1"/>
                </a:cxn>
                <a:cxn ang="T11">
                  <a:pos x="T2" y="T3"/>
                </a:cxn>
                <a:cxn ang="T12">
                  <a:pos x="T4" y="T5"/>
                </a:cxn>
                <a:cxn ang="T13">
                  <a:pos x="T6" y="T7"/>
                </a:cxn>
                <a:cxn ang="T14">
                  <a:pos x="T8" y="T9"/>
                </a:cxn>
              </a:cxnLst>
              <a:rect l="T15" t="T16" r="T17" b="T18"/>
              <a:pathLst>
                <a:path w="69" h="36">
                  <a:moveTo>
                    <a:pt x="68" y="6"/>
                  </a:moveTo>
                  <a:lnTo>
                    <a:pt x="65" y="0"/>
                  </a:lnTo>
                  <a:lnTo>
                    <a:pt x="0" y="28"/>
                  </a:lnTo>
                  <a:lnTo>
                    <a:pt x="3" y="35"/>
                  </a:lnTo>
                  <a:lnTo>
                    <a:pt x="68" y="6"/>
                  </a:lnTo>
                </a:path>
              </a:pathLst>
            </a:custGeom>
            <a:solidFill>
              <a:srgbClr val="FFFFFF"/>
            </a:solidFill>
            <a:ln w="9525" cap="rnd">
              <a:noFill/>
              <a:round/>
              <a:headEnd/>
              <a:tailEnd/>
            </a:ln>
          </p:spPr>
          <p:txBody>
            <a:bodyPr/>
            <a:lstStyle/>
            <a:p>
              <a:endParaRPr lang="en-US"/>
            </a:p>
          </p:txBody>
        </p:sp>
        <p:sp>
          <p:nvSpPr>
            <p:cNvPr id="2058" name="Freeform 9"/>
            <p:cNvSpPr>
              <a:spLocks/>
            </p:cNvSpPr>
            <p:nvPr/>
          </p:nvSpPr>
          <p:spPr bwMode="auto">
            <a:xfrm>
              <a:off x="198" y="4644"/>
              <a:ext cx="69" cy="34"/>
            </a:xfrm>
            <a:custGeom>
              <a:avLst/>
              <a:gdLst>
                <a:gd name="T0" fmla="*/ 68 w 69"/>
                <a:gd name="T1" fmla="*/ 6 h 34"/>
                <a:gd name="T2" fmla="*/ 65 w 69"/>
                <a:gd name="T3" fmla="*/ 0 h 34"/>
                <a:gd name="T4" fmla="*/ 0 w 69"/>
                <a:gd name="T5" fmla="*/ 26 h 34"/>
                <a:gd name="T6" fmla="*/ 3 w 69"/>
                <a:gd name="T7" fmla="*/ 33 h 34"/>
                <a:gd name="T8" fmla="*/ 68 w 69"/>
                <a:gd name="T9" fmla="*/ 6 h 34"/>
                <a:gd name="T10" fmla="*/ 0 60000 65536"/>
                <a:gd name="T11" fmla="*/ 0 60000 65536"/>
                <a:gd name="T12" fmla="*/ 0 60000 65536"/>
                <a:gd name="T13" fmla="*/ 0 60000 65536"/>
                <a:gd name="T14" fmla="*/ 0 60000 65536"/>
                <a:gd name="T15" fmla="*/ 0 w 69"/>
                <a:gd name="T16" fmla="*/ 0 h 34"/>
                <a:gd name="T17" fmla="*/ 69 w 69"/>
                <a:gd name="T18" fmla="*/ 34 h 34"/>
              </a:gdLst>
              <a:ahLst/>
              <a:cxnLst>
                <a:cxn ang="T10">
                  <a:pos x="T0" y="T1"/>
                </a:cxn>
                <a:cxn ang="T11">
                  <a:pos x="T2" y="T3"/>
                </a:cxn>
                <a:cxn ang="T12">
                  <a:pos x="T4" y="T5"/>
                </a:cxn>
                <a:cxn ang="T13">
                  <a:pos x="T6" y="T7"/>
                </a:cxn>
                <a:cxn ang="T14">
                  <a:pos x="T8" y="T9"/>
                </a:cxn>
              </a:cxnLst>
              <a:rect l="T15" t="T16" r="T17" b="T18"/>
              <a:pathLst>
                <a:path w="69" h="34">
                  <a:moveTo>
                    <a:pt x="68" y="6"/>
                  </a:moveTo>
                  <a:lnTo>
                    <a:pt x="65" y="0"/>
                  </a:lnTo>
                  <a:lnTo>
                    <a:pt x="0" y="26"/>
                  </a:lnTo>
                  <a:lnTo>
                    <a:pt x="3" y="33"/>
                  </a:lnTo>
                  <a:lnTo>
                    <a:pt x="68" y="6"/>
                  </a:lnTo>
                </a:path>
              </a:pathLst>
            </a:custGeom>
            <a:solidFill>
              <a:srgbClr val="FFFFFF"/>
            </a:solidFill>
            <a:ln w="9525" cap="rnd">
              <a:noFill/>
              <a:round/>
              <a:headEnd/>
              <a:tailEnd/>
            </a:ln>
          </p:spPr>
          <p:txBody>
            <a:bodyPr/>
            <a:lstStyle/>
            <a:p>
              <a:endParaRPr lang="en-US"/>
            </a:p>
          </p:txBody>
        </p:sp>
        <p:sp>
          <p:nvSpPr>
            <p:cNvPr id="2059" name="Freeform 10"/>
            <p:cNvSpPr>
              <a:spLocks/>
            </p:cNvSpPr>
            <p:nvPr/>
          </p:nvSpPr>
          <p:spPr bwMode="auto">
            <a:xfrm>
              <a:off x="204" y="4660"/>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en-US"/>
            </a:p>
          </p:txBody>
        </p:sp>
        <p:sp>
          <p:nvSpPr>
            <p:cNvPr id="2060" name="Freeform 11"/>
            <p:cNvSpPr>
              <a:spLocks/>
            </p:cNvSpPr>
            <p:nvPr/>
          </p:nvSpPr>
          <p:spPr bwMode="auto">
            <a:xfrm>
              <a:off x="135" y="4557"/>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US"/>
            </a:p>
          </p:txBody>
        </p:sp>
        <p:sp>
          <p:nvSpPr>
            <p:cNvPr id="2061" name="Freeform 12"/>
            <p:cNvSpPr>
              <a:spLocks/>
            </p:cNvSpPr>
            <p:nvPr/>
          </p:nvSpPr>
          <p:spPr bwMode="auto">
            <a:xfrm>
              <a:off x="117" y="4545"/>
              <a:ext cx="123" cy="60"/>
            </a:xfrm>
            <a:custGeom>
              <a:avLst/>
              <a:gdLst>
                <a:gd name="T0" fmla="*/ 122 w 123"/>
                <a:gd name="T1" fmla="*/ 7 h 60"/>
                <a:gd name="T2" fmla="*/ 119 w 123"/>
                <a:gd name="T3" fmla="*/ 0 h 60"/>
                <a:gd name="T4" fmla="*/ 0 w 123"/>
                <a:gd name="T5" fmla="*/ 51 h 60"/>
                <a:gd name="T6" fmla="*/ 2 w 123"/>
                <a:gd name="T7" fmla="*/ 59 h 60"/>
                <a:gd name="T8" fmla="*/ 122 w 123"/>
                <a:gd name="T9" fmla="*/ 7 h 60"/>
                <a:gd name="T10" fmla="*/ 0 60000 65536"/>
                <a:gd name="T11" fmla="*/ 0 60000 65536"/>
                <a:gd name="T12" fmla="*/ 0 60000 65536"/>
                <a:gd name="T13" fmla="*/ 0 60000 65536"/>
                <a:gd name="T14" fmla="*/ 0 60000 65536"/>
                <a:gd name="T15" fmla="*/ 0 w 123"/>
                <a:gd name="T16" fmla="*/ 0 h 60"/>
                <a:gd name="T17" fmla="*/ 123 w 123"/>
                <a:gd name="T18" fmla="*/ 60 h 60"/>
              </a:gdLst>
              <a:ahLst/>
              <a:cxnLst>
                <a:cxn ang="T10">
                  <a:pos x="T0" y="T1"/>
                </a:cxn>
                <a:cxn ang="T11">
                  <a:pos x="T2" y="T3"/>
                </a:cxn>
                <a:cxn ang="T12">
                  <a:pos x="T4" y="T5"/>
                </a:cxn>
                <a:cxn ang="T13">
                  <a:pos x="T6" y="T7"/>
                </a:cxn>
                <a:cxn ang="T14">
                  <a:pos x="T8" y="T9"/>
                </a:cxn>
              </a:cxnLst>
              <a:rect l="T15" t="T16" r="T17" b="T18"/>
              <a:pathLst>
                <a:path w="123" h="60">
                  <a:moveTo>
                    <a:pt x="122" y="7"/>
                  </a:moveTo>
                  <a:lnTo>
                    <a:pt x="119" y="0"/>
                  </a:lnTo>
                  <a:lnTo>
                    <a:pt x="0" y="51"/>
                  </a:lnTo>
                  <a:lnTo>
                    <a:pt x="2" y="59"/>
                  </a:lnTo>
                  <a:lnTo>
                    <a:pt x="122" y="7"/>
                  </a:lnTo>
                </a:path>
              </a:pathLst>
            </a:custGeom>
            <a:solidFill>
              <a:srgbClr val="FFFFFF"/>
            </a:solidFill>
            <a:ln w="9525" cap="rnd">
              <a:noFill/>
              <a:round/>
              <a:headEnd/>
              <a:tailEnd/>
            </a:ln>
          </p:spPr>
          <p:txBody>
            <a:bodyPr/>
            <a:lstStyle/>
            <a:p>
              <a:endParaRPr lang="en-US"/>
            </a:p>
          </p:txBody>
        </p:sp>
        <p:sp>
          <p:nvSpPr>
            <p:cNvPr id="2062" name="Freeform 13"/>
            <p:cNvSpPr>
              <a:spLocks/>
            </p:cNvSpPr>
            <p:nvPr/>
          </p:nvSpPr>
          <p:spPr bwMode="auto">
            <a:xfrm>
              <a:off x="245" y="4560"/>
              <a:ext cx="55" cy="104"/>
            </a:xfrm>
            <a:custGeom>
              <a:avLst/>
              <a:gdLst>
                <a:gd name="T0" fmla="*/ 46 w 55"/>
                <a:gd name="T1" fmla="*/ 103 h 104"/>
                <a:gd name="T2" fmla="*/ 54 w 55"/>
                <a:gd name="T3" fmla="*/ 100 h 104"/>
                <a:gd name="T4" fmla="*/ 7 w 55"/>
                <a:gd name="T5" fmla="*/ 0 h 104"/>
                <a:gd name="T6" fmla="*/ 0 w 55"/>
                <a:gd name="T7" fmla="*/ 2 h 104"/>
                <a:gd name="T8" fmla="*/ 46 w 55"/>
                <a:gd name="T9" fmla="*/ 103 h 104"/>
                <a:gd name="T10" fmla="*/ 0 60000 65536"/>
                <a:gd name="T11" fmla="*/ 0 60000 65536"/>
                <a:gd name="T12" fmla="*/ 0 60000 65536"/>
                <a:gd name="T13" fmla="*/ 0 60000 65536"/>
                <a:gd name="T14" fmla="*/ 0 60000 65536"/>
                <a:gd name="T15" fmla="*/ 0 w 55"/>
                <a:gd name="T16" fmla="*/ 0 h 104"/>
                <a:gd name="T17" fmla="*/ 55 w 55"/>
                <a:gd name="T18" fmla="*/ 104 h 104"/>
              </a:gdLst>
              <a:ahLst/>
              <a:cxnLst>
                <a:cxn ang="T10">
                  <a:pos x="T0" y="T1"/>
                </a:cxn>
                <a:cxn ang="T11">
                  <a:pos x="T2" y="T3"/>
                </a:cxn>
                <a:cxn ang="T12">
                  <a:pos x="T4" y="T5"/>
                </a:cxn>
                <a:cxn ang="T13">
                  <a:pos x="T6" y="T7"/>
                </a:cxn>
                <a:cxn ang="T14">
                  <a:pos x="T8" y="T9"/>
                </a:cxn>
              </a:cxnLst>
              <a:rect l="T15" t="T16" r="T17" b="T18"/>
              <a:pathLst>
                <a:path w="55" h="104">
                  <a:moveTo>
                    <a:pt x="46" y="103"/>
                  </a:moveTo>
                  <a:lnTo>
                    <a:pt x="54" y="100"/>
                  </a:lnTo>
                  <a:lnTo>
                    <a:pt x="7" y="0"/>
                  </a:lnTo>
                  <a:lnTo>
                    <a:pt x="0" y="2"/>
                  </a:lnTo>
                  <a:lnTo>
                    <a:pt x="46" y="103"/>
                  </a:lnTo>
                </a:path>
              </a:pathLst>
            </a:custGeom>
            <a:solidFill>
              <a:srgbClr val="FFFFFF"/>
            </a:solidFill>
            <a:ln w="9525" cap="rnd">
              <a:noFill/>
              <a:round/>
              <a:headEnd/>
              <a:tailEnd/>
            </a:ln>
          </p:spPr>
          <p:txBody>
            <a:bodyPr/>
            <a:lstStyle/>
            <a:p>
              <a:endParaRPr lang="en-US"/>
            </a:p>
          </p:txBody>
        </p:sp>
        <p:sp>
          <p:nvSpPr>
            <p:cNvPr id="2063" name="Freeform 14"/>
            <p:cNvSpPr>
              <a:spLocks/>
            </p:cNvSpPr>
            <p:nvPr/>
          </p:nvSpPr>
          <p:spPr bwMode="auto">
            <a:xfrm>
              <a:off x="135" y="4605"/>
              <a:ext cx="52" cy="108"/>
            </a:xfrm>
            <a:custGeom>
              <a:avLst/>
              <a:gdLst>
                <a:gd name="T0" fmla="*/ 44 w 52"/>
                <a:gd name="T1" fmla="*/ 107 h 108"/>
                <a:gd name="T2" fmla="*/ 51 w 52"/>
                <a:gd name="T3" fmla="*/ 102 h 108"/>
                <a:gd name="T4" fmla="*/ 6 w 52"/>
                <a:gd name="T5" fmla="*/ 0 h 108"/>
                <a:gd name="T6" fmla="*/ 0 w 52"/>
                <a:gd name="T7" fmla="*/ 4 h 108"/>
                <a:gd name="T8" fmla="*/ 44 w 52"/>
                <a:gd name="T9" fmla="*/ 107 h 108"/>
                <a:gd name="T10" fmla="*/ 0 60000 65536"/>
                <a:gd name="T11" fmla="*/ 0 60000 65536"/>
                <a:gd name="T12" fmla="*/ 0 60000 65536"/>
                <a:gd name="T13" fmla="*/ 0 60000 65536"/>
                <a:gd name="T14" fmla="*/ 0 60000 65536"/>
                <a:gd name="T15" fmla="*/ 0 w 52"/>
                <a:gd name="T16" fmla="*/ 0 h 108"/>
                <a:gd name="T17" fmla="*/ 52 w 52"/>
                <a:gd name="T18" fmla="*/ 108 h 108"/>
              </a:gdLst>
              <a:ahLst/>
              <a:cxnLst>
                <a:cxn ang="T10">
                  <a:pos x="T0" y="T1"/>
                </a:cxn>
                <a:cxn ang="T11">
                  <a:pos x="T2" y="T3"/>
                </a:cxn>
                <a:cxn ang="T12">
                  <a:pos x="T4" y="T5"/>
                </a:cxn>
                <a:cxn ang="T13">
                  <a:pos x="T6" y="T7"/>
                </a:cxn>
                <a:cxn ang="T14">
                  <a:pos x="T8" y="T9"/>
                </a:cxn>
              </a:cxnLst>
              <a:rect l="T15" t="T16" r="T17" b="T18"/>
              <a:pathLst>
                <a:path w="52" h="108">
                  <a:moveTo>
                    <a:pt x="44" y="107"/>
                  </a:moveTo>
                  <a:lnTo>
                    <a:pt x="51" y="102"/>
                  </a:lnTo>
                  <a:lnTo>
                    <a:pt x="6" y="0"/>
                  </a:lnTo>
                  <a:lnTo>
                    <a:pt x="0" y="4"/>
                  </a:lnTo>
                  <a:lnTo>
                    <a:pt x="44" y="107"/>
                  </a:lnTo>
                </a:path>
              </a:pathLst>
            </a:custGeom>
            <a:solidFill>
              <a:srgbClr val="FFFFFF"/>
            </a:solidFill>
            <a:ln w="9525" cap="rnd">
              <a:noFill/>
              <a:round/>
              <a:headEnd/>
              <a:tailEnd/>
            </a:ln>
          </p:spPr>
          <p:txBody>
            <a:bodyPr/>
            <a:lstStyle/>
            <a:p>
              <a:endParaRPr lang="en-US"/>
            </a:p>
          </p:txBody>
        </p:sp>
        <p:sp>
          <p:nvSpPr>
            <p:cNvPr id="2064" name="Freeform 15"/>
            <p:cNvSpPr>
              <a:spLocks/>
            </p:cNvSpPr>
            <p:nvPr/>
          </p:nvSpPr>
          <p:spPr bwMode="auto">
            <a:xfrm>
              <a:off x="113" y="4599"/>
              <a:ext cx="59" cy="114"/>
            </a:xfrm>
            <a:custGeom>
              <a:avLst/>
              <a:gdLst>
                <a:gd name="T0" fmla="*/ 51 w 59"/>
                <a:gd name="T1" fmla="*/ 113 h 114"/>
                <a:gd name="T2" fmla="*/ 58 w 59"/>
                <a:gd name="T3" fmla="*/ 110 h 114"/>
                <a:gd name="T4" fmla="*/ 6 w 59"/>
                <a:gd name="T5" fmla="*/ 0 h 114"/>
                <a:gd name="T6" fmla="*/ 0 w 59"/>
                <a:gd name="T7" fmla="*/ 2 h 114"/>
                <a:gd name="T8" fmla="*/ 51 w 59"/>
                <a:gd name="T9" fmla="*/ 113 h 114"/>
                <a:gd name="T10" fmla="*/ 0 60000 65536"/>
                <a:gd name="T11" fmla="*/ 0 60000 65536"/>
                <a:gd name="T12" fmla="*/ 0 60000 65536"/>
                <a:gd name="T13" fmla="*/ 0 60000 65536"/>
                <a:gd name="T14" fmla="*/ 0 60000 65536"/>
                <a:gd name="T15" fmla="*/ 0 w 59"/>
                <a:gd name="T16" fmla="*/ 0 h 114"/>
                <a:gd name="T17" fmla="*/ 59 w 59"/>
                <a:gd name="T18" fmla="*/ 114 h 114"/>
              </a:gdLst>
              <a:ahLst/>
              <a:cxnLst>
                <a:cxn ang="T10">
                  <a:pos x="T0" y="T1"/>
                </a:cxn>
                <a:cxn ang="T11">
                  <a:pos x="T2" y="T3"/>
                </a:cxn>
                <a:cxn ang="T12">
                  <a:pos x="T4" y="T5"/>
                </a:cxn>
                <a:cxn ang="T13">
                  <a:pos x="T6" y="T7"/>
                </a:cxn>
                <a:cxn ang="T14">
                  <a:pos x="T8" y="T9"/>
                </a:cxn>
              </a:cxnLst>
              <a:rect l="T15" t="T16" r="T17" b="T18"/>
              <a:pathLst>
                <a:path w="59" h="114">
                  <a:moveTo>
                    <a:pt x="51" y="113"/>
                  </a:moveTo>
                  <a:lnTo>
                    <a:pt x="58" y="110"/>
                  </a:lnTo>
                  <a:lnTo>
                    <a:pt x="6" y="0"/>
                  </a:lnTo>
                  <a:lnTo>
                    <a:pt x="0" y="2"/>
                  </a:lnTo>
                  <a:lnTo>
                    <a:pt x="51" y="113"/>
                  </a:lnTo>
                </a:path>
              </a:pathLst>
            </a:custGeom>
            <a:solidFill>
              <a:srgbClr val="FFFFFF"/>
            </a:solidFill>
            <a:ln w="9525" cap="rnd">
              <a:noFill/>
              <a:round/>
              <a:headEnd/>
              <a:tailEnd/>
            </a:ln>
          </p:spPr>
          <p:txBody>
            <a:bodyPr/>
            <a:lstStyle/>
            <a:p>
              <a:endParaRPr lang="en-US"/>
            </a:p>
          </p:txBody>
        </p:sp>
        <p:sp>
          <p:nvSpPr>
            <p:cNvPr id="2065" name="Freeform 16"/>
            <p:cNvSpPr>
              <a:spLocks/>
            </p:cNvSpPr>
            <p:nvPr/>
          </p:nvSpPr>
          <p:spPr bwMode="auto">
            <a:xfrm>
              <a:off x="116" y="4599"/>
              <a:ext cx="28" cy="17"/>
            </a:xfrm>
            <a:custGeom>
              <a:avLst/>
              <a:gdLst>
                <a:gd name="T0" fmla="*/ 23 w 28"/>
                <a:gd name="T1" fmla="*/ 16 h 17"/>
                <a:gd name="T2" fmla="*/ 27 w 28"/>
                <a:gd name="T3" fmla="*/ 9 h 17"/>
                <a:gd name="T4" fmla="*/ 4 w 28"/>
                <a:gd name="T5" fmla="*/ 0 h 17"/>
                <a:gd name="T6" fmla="*/ 0 w 28"/>
                <a:gd name="T7" fmla="*/ 6 h 17"/>
                <a:gd name="T8" fmla="*/ 23 w 28"/>
                <a:gd name="T9" fmla="*/ 16 h 17"/>
                <a:gd name="T10" fmla="*/ 0 60000 65536"/>
                <a:gd name="T11" fmla="*/ 0 60000 65536"/>
                <a:gd name="T12" fmla="*/ 0 60000 65536"/>
                <a:gd name="T13" fmla="*/ 0 60000 65536"/>
                <a:gd name="T14" fmla="*/ 0 60000 65536"/>
                <a:gd name="T15" fmla="*/ 0 w 28"/>
                <a:gd name="T16" fmla="*/ 0 h 17"/>
                <a:gd name="T17" fmla="*/ 28 w 28"/>
                <a:gd name="T18" fmla="*/ 17 h 17"/>
              </a:gdLst>
              <a:ahLst/>
              <a:cxnLst>
                <a:cxn ang="T10">
                  <a:pos x="T0" y="T1"/>
                </a:cxn>
                <a:cxn ang="T11">
                  <a:pos x="T2" y="T3"/>
                </a:cxn>
                <a:cxn ang="T12">
                  <a:pos x="T4" y="T5"/>
                </a:cxn>
                <a:cxn ang="T13">
                  <a:pos x="T6" y="T7"/>
                </a:cxn>
                <a:cxn ang="T14">
                  <a:pos x="T8" y="T9"/>
                </a:cxn>
              </a:cxnLst>
              <a:rect l="T15" t="T16" r="T17" b="T18"/>
              <a:pathLst>
                <a:path w="28" h="17">
                  <a:moveTo>
                    <a:pt x="23" y="16"/>
                  </a:moveTo>
                  <a:lnTo>
                    <a:pt x="27" y="9"/>
                  </a:lnTo>
                  <a:lnTo>
                    <a:pt x="4" y="0"/>
                  </a:lnTo>
                  <a:lnTo>
                    <a:pt x="0" y="6"/>
                  </a:lnTo>
                  <a:lnTo>
                    <a:pt x="23" y="16"/>
                  </a:lnTo>
                </a:path>
              </a:pathLst>
            </a:custGeom>
            <a:solidFill>
              <a:srgbClr val="FFFFFF"/>
            </a:solidFill>
            <a:ln w="9525" cap="rnd">
              <a:noFill/>
              <a:round/>
              <a:headEnd/>
              <a:tailEnd/>
            </a:ln>
          </p:spPr>
          <p:txBody>
            <a:bodyPr/>
            <a:lstStyle/>
            <a:p>
              <a:endParaRPr lang="en-US"/>
            </a:p>
          </p:txBody>
        </p:sp>
        <p:sp>
          <p:nvSpPr>
            <p:cNvPr id="2066" name="Freeform 17"/>
            <p:cNvSpPr>
              <a:spLocks/>
            </p:cNvSpPr>
            <p:nvPr/>
          </p:nvSpPr>
          <p:spPr bwMode="auto">
            <a:xfrm>
              <a:off x="223" y="4552"/>
              <a:ext cx="29" cy="19"/>
            </a:xfrm>
            <a:custGeom>
              <a:avLst/>
              <a:gdLst>
                <a:gd name="T0" fmla="*/ 24 w 29"/>
                <a:gd name="T1" fmla="*/ 18 h 19"/>
                <a:gd name="T2" fmla="*/ 28 w 29"/>
                <a:gd name="T3" fmla="*/ 11 h 19"/>
                <a:gd name="T4" fmla="*/ 4 w 29"/>
                <a:gd name="T5" fmla="*/ 0 h 19"/>
                <a:gd name="T6" fmla="*/ 0 w 29"/>
                <a:gd name="T7" fmla="*/ 6 h 19"/>
                <a:gd name="T8" fmla="*/ 24 w 29"/>
                <a:gd name="T9" fmla="*/ 18 h 19"/>
                <a:gd name="T10" fmla="*/ 0 60000 65536"/>
                <a:gd name="T11" fmla="*/ 0 60000 65536"/>
                <a:gd name="T12" fmla="*/ 0 60000 65536"/>
                <a:gd name="T13" fmla="*/ 0 60000 65536"/>
                <a:gd name="T14" fmla="*/ 0 60000 65536"/>
                <a:gd name="T15" fmla="*/ 0 w 29"/>
                <a:gd name="T16" fmla="*/ 0 h 19"/>
                <a:gd name="T17" fmla="*/ 29 w 29"/>
                <a:gd name="T18" fmla="*/ 19 h 19"/>
              </a:gdLst>
              <a:ahLst/>
              <a:cxnLst>
                <a:cxn ang="T10">
                  <a:pos x="T0" y="T1"/>
                </a:cxn>
                <a:cxn ang="T11">
                  <a:pos x="T2" y="T3"/>
                </a:cxn>
                <a:cxn ang="T12">
                  <a:pos x="T4" y="T5"/>
                </a:cxn>
                <a:cxn ang="T13">
                  <a:pos x="T6" y="T7"/>
                </a:cxn>
                <a:cxn ang="T14">
                  <a:pos x="T8" y="T9"/>
                </a:cxn>
              </a:cxnLst>
              <a:rect l="T15" t="T16" r="T17" b="T18"/>
              <a:pathLst>
                <a:path w="29" h="19">
                  <a:moveTo>
                    <a:pt x="24" y="18"/>
                  </a:moveTo>
                  <a:lnTo>
                    <a:pt x="28" y="11"/>
                  </a:lnTo>
                  <a:lnTo>
                    <a:pt x="4" y="0"/>
                  </a:lnTo>
                  <a:lnTo>
                    <a:pt x="0" y="6"/>
                  </a:lnTo>
                  <a:lnTo>
                    <a:pt x="24" y="18"/>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body" idx="1"/>
          </p:nvPr>
        </p:nvSpPr>
        <p:spPr>
          <a:noFill/>
          <a:ln/>
        </p:spPr>
        <p:txBody>
          <a:bodyPr/>
          <a:lstStyle/>
          <a:p>
            <a:endParaRPr lang="en-US" dirty="0">
              <a:solidFill>
                <a:schemeClr val="accent2"/>
              </a:solidFill>
            </a:endParaRPr>
          </a:p>
        </p:txBody>
      </p:sp>
      <p:sp>
        <p:nvSpPr>
          <p:cNvPr id="43011" name="Rectangle 3"/>
          <p:cNvSpPr>
            <a:spLocks noGrp="1" noRot="1" noChangeAspect="1" noChangeArrowheads="1" noTextEdit="1"/>
          </p:cNvSpPr>
          <p:nvPr>
            <p:ph type="sldImg"/>
          </p:nvPr>
        </p:nvSpPr>
        <p:spPr>
          <a:xfrm>
            <a:off x="469900" y="155575"/>
            <a:ext cx="5872163" cy="4403725"/>
          </a:xfrm>
          <a:ln cap="flat"/>
        </p:spPr>
      </p:sp>
      <p:sp>
        <p:nvSpPr>
          <p:cNvPr id="43012" name="Rectangle 4"/>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xfrm>
            <a:off x="442913" y="168275"/>
            <a:ext cx="5927725" cy="4445000"/>
          </a:xfrm>
          <a:ln cap="flat"/>
        </p:spPr>
      </p:sp>
      <p:sp>
        <p:nvSpPr>
          <p:cNvPr id="48131" name="Rectangle 3"/>
          <p:cNvSpPr>
            <a:spLocks noGrp="1" noChangeArrowheads="1"/>
          </p:cNvSpPr>
          <p:nvPr>
            <p:ph type="body" idx="1"/>
          </p:nvPr>
        </p:nvSpPr>
        <p:spPr>
          <a:xfrm>
            <a:off x="452438" y="4762500"/>
            <a:ext cx="5940425" cy="3795713"/>
          </a:xfrm>
          <a:noFill/>
          <a:ln/>
        </p:spPr>
        <p:txBody>
          <a:bodyPr/>
          <a:lstStyle/>
          <a:p>
            <a:pPr defTabSz="377825">
              <a:tabLst>
                <a:tab pos="442913" algn="l"/>
              </a:tabLst>
            </a:pPr>
            <a:endParaRPr lang="en-US">
              <a:latin typeface="Times New Roman" pitchFamily="18" charset="0"/>
              <a:cs typeface="Arial" charset="0"/>
            </a:endParaRPr>
          </a:p>
        </p:txBody>
      </p:sp>
      <p:grpSp>
        <p:nvGrpSpPr>
          <p:cNvPr id="2" name="Group 15"/>
          <p:cNvGrpSpPr>
            <a:grpSpLocks/>
          </p:cNvGrpSpPr>
          <p:nvPr/>
        </p:nvGrpSpPr>
        <p:grpSpPr bwMode="auto">
          <a:xfrm>
            <a:off x="217488" y="6162675"/>
            <a:ext cx="285750" cy="304800"/>
            <a:chOff x="137" y="3882"/>
            <a:chExt cx="180" cy="192"/>
          </a:xfrm>
        </p:grpSpPr>
        <p:sp>
          <p:nvSpPr>
            <p:cNvPr id="48133" name="Freeform 4"/>
            <p:cNvSpPr>
              <a:spLocks/>
            </p:cNvSpPr>
            <p:nvPr/>
          </p:nvSpPr>
          <p:spPr bwMode="auto">
            <a:xfrm>
              <a:off x="137" y="3882"/>
              <a:ext cx="180" cy="184"/>
            </a:xfrm>
            <a:custGeom>
              <a:avLst/>
              <a:gdLst>
                <a:gd name="T0" fmla="*/ 179 w 180"/>
                <a:gd name="T1" fmla="*/ 183 h 184"/>
                <a:gd name="T2" fmla="*/ 179 w 180"/>
                <a:gd name="T3" fmla="*/ 0 h 184"/>
                <a:gd name="T4" fmla="*/ 0 w 180"/>
                <a:gd name="T5" fmla="*/ 0 h 184"/>
                <a:gd name="T6" fmla="*/ 0 w 180"/>
                <a:gd name="T7" fmla="*/ 183 h 184"/>
                <a:gd name="T8" fmla="*/ 179 w 180"/>
                <a:gd name="T9" fmla="*/ 183 h 184"/>
                <a:gd name="T10" fmla="*/ 0 60000 65536"/>
                <a:gd name="T11" fmla="*/ 0 60000 65536"/>
                <a:gd name="T12" fmla="*/ 0 60000 65536"/>
                <a:gd name="T13" fmla="*/ 0 60000 65536"/>
                <a:gd name="T14" fmla="*/ 0 60000 65536"/>
                <a:gd name="T15" fmla="*/ 0 w 180"/>
                <a:gd name="T16" fmla="*/ 0 h 184"/>
                <a:gd name="T17" fmla="*/ 180 w 180"/>
                <a:gd name="T18" fmla="*/ 184 h 184"/>
              </a:gdLst>
              <a:ahLst/>
              <a:cxnLst>
                <a:cxn ang="T10">
                  <a:pos x="T0" y="T1"/>
                </a:cxn>
                <a:cxn ang="T11">
                  <a:pos x="T2" y="T3"/>
                </a:cxn>
                <a:cxn ang="T12">
                  <a:pos x="T4" y="T5"/>
                </a:cxn>
                <a:cxn ang="T13">
                  <a:pos x="T6" y="T7"/>
                </a:cxn>
                <a:cxn ang="T14">
                  <a:pos x="T8" y="T9"/>
                </a:cxn>
              </a:cxnLst>
              <a:rect l="T15" t="T16" r="T17" b="T18"/>
              <a:pathLst>
                <a:path w="180" h="184">
                  <a:moveTo>
                    <a:pt x="179" y="183"/>
                  </a:moveTo>
                  <a:lnTo>
                    <a:pt x="179" y="0"/>
                  </a:lnTo>
                  <a:lnTo>
                    <a:pt x="0" y="0"/>
                  </a:lnTo>
                  <a:lnTo>
                    <a:pt x="0" y="183"/>
                  </a:lnTo>
                  <a:lnTo>
                    <a:pt x="179" y="183"/>
                  </a:lnTo>
                </a:path>
              </a:pathLst>
            </a:custGeom>
            <a:solidFill>
              <a:srgbClr val="000000"/>
            </a:solidFill>
            <a:ln w="9525" cap="rnd">
              <a:noFill/>
              <a:round/>
              <a:headEnd/>
              <a:tailEnd/>
            </a:ln>
          </p:spPr>
          <p:txBody>
            <a:bodyPr/>
            <a:lstStyle/>
            <a:p>
              <a:endParaRPr lang="en-US"/>
            </a:p>
          </p:txBody>
        </p:sp>
        <p:sp>
          <p:nvSpPr>
            <p:cNvPr id="48134" name="Freeform 5"/>
            <p:cNvSpPr>
              <a:spLocks/>
            </p:cNvSpPr>
            <p:nvPr/>
          </p:nvSpPr>
          <p:spPr bwMode="auto">
            <a:xfrm>
              <a:off x="218" y="4056"/>
              <a:ext cx="27" cy="18"/>
            </a:xfrm>
            <a:custGeom>
              <a:avLst/>
              <a:gdLst>
                <a:gd name="T0" fmla="*/ 26 w 27"/>
                <a:gd name="T1" fmla="*/ 17 h 18"/>
                <a:gd name="T2" fmla="*/ 26 w 27"/>
                <a:gd name="T3" fmla="*/ 0 h 18"/>
                <a:gd name="T4" fmla="*/ 0 w 27"/>
                <a:gd name="T5" fmla="*/ 0 h 18"/>
                <a:gd name="T6" fmla="*/ 0 w 27"/>
                <a:gd name="T7" fmla="*/ 17 h 18"/>
                <a:gd name="T8" fmla="*/ 26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6" y="17"/>
                  </a:moveTo>
                  <a:lnTo>
                    <a:pt x="26" y="0"/>
                  </a:lnTo>
                  <a:lnTo>
                    <a:pt x="0" y="0"/>
                  </a:lnTo>
                  <a:lnTo>
                    <a:pt x="0" y="17"/>
                  </a:lnTo>
                  <a:lnTo>
                    <a:pt x="26" y="17"/>
                  </a:lnTo>
                </a:path>
              </a:pathLst>
            </a:custGeom>
            <a:solidFill>
              <a:srgbClr val="FFFFFF"/>
            </a:solidFill>
            <a:ln w="9525" cap="rnd">
              <a:noFill/>
              <a:round/>
              <a:headEnd/>
              <a:tailEnd/>
            </a:ln>
          </p:spPr>
          <p:txBody>
            <a:bodyPr/>
            <a:lstStyle/>
            <a:p>
              <a:endParaRPr lang="en-US"/>
            </a:p>
          </p:txBody>
        </p:sp>
        <p:sp>
          <p:nvSpPr>
            <p:cNvPr id="48135" name="Freeform 6"/>
            <p:cNvSpPr>
              <a:spLocks/>
            </p:cNvSpPr>
            <p:nvPr/>
          </p:nvSpPr>
          <p:spPr bwMode="auto">
            <a:xfrm>
              <a:off x="159" y="3935"/>
              <a:ext cx="33" cy="20"/>
            </a:xfrm>
            <a:custGeom>
              <a:avLst/>
              <a:gdLst>
                <a:gd name="T0" fmla="*/ 0 w 33"/>
                <a:gd name="T1" fmla="*/ 0 h 20"/>
                <a:gd name="T2" fmla="*/ 26 w 33"/>
                <a:gd name="T3" fmla="*/ 19 h 20"/>
                <a:gd name="T4" fmla="*/ 32 w 33"/>
                <a:gd name="T5" fmla="*/ 8 h 20"/>
                <a:gd name="T6" fmla="*/ 0 w 33"/>
                <a:gd name="T7" fmla="*/ 0 h 20"/>
                <a:gd name="T8" fmla="*/ 0 60000 65536"/>
                <a:gd name="T9" fmla="*/ 0 60000 65536"/>
                <a:gd name="T10" fmla="*/ 0 60000 65536"/>
                <a:gd name="T11" fmla="*/ 0 60000 65536"/>
                <a:gd name="T12" fmla="*/ 0 w 33"/>
                <a:gd name="T13" fmla="*/ 0 h 20"/>
                <a:gd name="T14" fmla="*/ 33 w 33"/>
                <a:gd name="T15" fmla="*/ 20 h 20"/>
              </a:gdLst>
              <a:ahLst/>
              <a:cxnLst>
                <a:cxn ang="T8">
                  <a:pos x="T0" y="T1"/>
                </a:cxn>
                <a:cxn ang="T9">
                  <a:pos x="T2" y="T3"/>
                </a:cxn>
                <a:cxn ang="T10">
                  <a:pos x="T4" y="T5"/>
                </a:cxn>
                <a:cxn ang="T11">
                  <a:pos x="T6" y="T7"/>
                </a:cxn>
              </a:cxnLst>
              <a:rect l="T12" t="T13" r="T14" b="T15"/>
              <a:pathLst>
                <a:path w="33" h="20">
                  <a:moveTo>
                    <a:pt x="0" y="0"/>
                  </a:moveTo>
                  <a:lnTo>
                    <a:pt x="26" y="19"/>
                  </a:lnTo>
                  <a:lnTo>
                    <a:pt x="32" y="8"/>
                  </a:lnTo>
                  <a:lnTo>
                    <a:pt x="0" y="0"/>
                  </a:lnTo>
                </a:path>
              </a:pathLst>
            </a:custGeom>
            <a:solidFill>
              <a:srgbClr val="FFFFFF"/>
            </a:solidFill>
            <a:ln w="9525" cap="rnd">
              <a:noFill/>
              <a:round/>
              <a:headEnd/>
              <a:tailEnd/>
            </a:ln>
          </p:spPr>
          <p:txBody>
            <a:bodyPr/>
            <a:lstStyle/>
            <a:p>
              <a:endParaRPr lang="en-US"/>
            </a:p>
          </p:txBody>
        </p:sp>
        <p:sp>
          <p:nvSpPr>
            <p:cNvPr id="48136" name="Freeform 7"/>
            <p:cNvSpPr>
              <a:spLocks/>
            </p:cNvSpPr>
            <p:nvPr/>
          </p:nvSpPr>
          <p:spPr bwMode="auto">
            <a:xfrm>
              <a:off x="270" y="3935"/>
              <a:ext cx="34" cy="20"/>
            </a:xfrm>
            <a:custGeom>
              <a:avLst/>
              <a:gdLst>
                <a:gd name="T0" fmla="*/ 33 w 34"/>
                <a:gd name="T1" fmla="*/ 0 h 20"/>
                <a:gd name="T2" fmla="*/ 6 w 34"/>
                <a:gd name="T3" fmla="*/ 19 h 20"/>
                <a:gd name="T4" fmla="*/ 0 w 34"/>
                <a:gd name="T5" fmla="*/ 9 h 20"/>
                <a:gd name="T6" fmla="*/ 33 w 34"/>
                <a:gd name="T7" fmla="*/ 0 h 20"/>
                <a:gd name="T8" fmla="*/ 0 60000 65536"/>
                <a:gd name="T9" fmla="*/ 0 60000 65536"/>
                <a:gd name="T10" fmla="*/ 0 60000 65536"/>
                <a:gd name="T11" fmla="*/ 0 60000 65536"/>
                <a:gd name="T12" fmla="*/ 0 w 34"/>
                <a:gd name="T13" fmla="*/ 0 h 20"/>
                <a:gd name="T14" fmla="*/ 34 w 34"/>
                <a:gd name="T15" fmla="*/ 20 h 20"/>
              </a:gdLst>
              <a:ahLst/>
              <a:cxnLst>
                <a:cxn ang="T8">
                  <a:pos x="T0" y="T1"/>
                </a:cxn>
                <a:cxn ang="T9">
                  <a:pos x="T2" y="T3"/>
                </a:cxn>
                <a:cxn ang="T10">
                  <a:pos x="T4" y="T5"/>
                </a:cxn>
                <a:cxn ang="T11">
                  <a:pos x="T6" y="T7"/>
                </a:cxn>
              </a:cxnLst>
              <a:rect l="T12" t="T13" r="T14" b="T15"/>
              <a:pathLst>
                <a:path w="34" h="20">
                  <a:moveTo>
                    <a:pt x="33" y="0"/>
                  </a:moveTo>
                  <a:lnTo>
                    <a:pt x="6" y="19"/>
                  </a:lnTo>
                  <a:lnTo>
                    <a:pt x="0" y="9"/>
                  </a:lnTo>
                  <a:lnTo>
                    <a:pt x="33" y="0"/>
                  </a:lnTo>
                </a:path>
              </a:pathLst>
            </a:custGeom>
            <a:solidFill>
              <a:srgbClr val="FFFFFF"/>
            </a:solidFill>
            <a:ln w="9525" cap="rnd">
              <a:noFill/>
              <a:round/>
              <a:headEnd/>
              <a:tailEnd/>
            </a:ln>
          </p:spPr>
          <p:txBody>
            <a:bodyPr/>
            <a:lstStyle/>
            <a:p>
              <a:endParaRPr lang="en-US"/>
            </a:p>
          </p:txBody>
        </p:sp>
        <p:sp>
          <p:nvSpPr>
            <p:cNvPr id="48137" name="Freeform 8"/>
            <p:cNvSpPr>
              <a:spLocks/>
            </p:cNvSpPr>
            <p:nvPr/>
          </p:nvSpPr>
          <p:spPr bwMode="auto">
            <a:xfrm>
              <a:off x="157" y="3975"/>
              <a:ext cx="33" cy="18"/>
            </a:xfrm>
            <a:custGeom>
              <a:avLst/>
              <a:gdLst>
                <a:gd name="T0" fmla="*/ 0 w 33"/>
                <a:gd name="T1" fmla="*/ 17 h 18"/>
                <a:gd name="T2" fmla="*/ 32 w 33"/>
                <a:gd name="T3" fmla="*/ 13 h 18"/>
                <a:gd name="T4" fmla="*/ 30 w 33"/>
                <a:gd name="T5" fmla="*/ 0 h 18"/>
                <a:gd name="T6" fmla="*/ 0 w 33"/>
                <a:gd name="T7" fmla="*/ 17 h 18"/>
                <a:gd name="T8" fmla="*/ 0 60000 65536"/>
                <a:gd name="T9" fmla="*/ 0 60000 65536"/>
                <a:gd name="T10" fmla="*/ 0 60000 65536"/>
                <a:gd name="T11" fmla="*/ 0 60000 65536"/>
                <a:gd name="T12" fmla="*/ 0 w 33"/>
                <a:gd name="T13" fmla="*/ 0 h 18"/>
                <a:gd name="T14" fmla="*/ 33 w 33"/>
                <a:gd name="T15" fmla="*/ 18 h 18"/>
              </a:gdLst>
              <a:ahLst/>
              <a:cxnLst>
                <a:cxn ang="T8">
                  <a:pos x="T0" y="T1"/>
                </a:cxn>
                <a:cxn ang="T9">
                  <a:pos x="T2" y="T3"/>
                </a:cxn>
                <a:cxn ang="T10">
                  <a:pos x="T4" y="T5"/>
                </a:cxn>
                <a:cxn ang="T11">
                  <a:pos x="T6" y="T7"/>
                </a:cxn>
              </a:cxnLst>
              <a:rect l="T12" t="T13" r="T14" b="T15"/>
              <a:pathLst>
                <a:path w="33" h="18">
                  <a:moveTo>
                    <a:pt x="0" y="17"/>
                  </a:moveTo>
                  <a:lnTo>
                    <a:pt x="32" y="13"/>
                  </a:lnTo>
                  <a:lnTo>
                    <a:pt x="30" y="0"/>
                  </a:lnTo>
                  <a:lnTo>
                    <a:pt x="0" y="17"/>
                  </a:lnTo>
                </a:path>
              </a:pathLst>
            </a:custGeom>
            <a:solidFill>
              <a:srgbClr val="FFFFFF"/>
            </a:solidFill>
            <a:ln w="9525" cap="rnd">
              <a:noFill/>
              <a:round/>
              <a:headEnd/>
              <a:tailEnd/>
            </a:ln>
          </p:spPr>
          <p:txBody>
            <a:bodyPr/>
            <a:lstStyle/>
            <a:p>
              <a:endParaRPr lang="en-US"/>
            </a:p>
          </p:txBody>
        </p:sp>
        <p:sp>
          <p:nvSpPr>
            <p:cNvPr id="48138" name="Freeform 9"/>
            <p:cNvSpPr>
              <a:spLocks/>
            </p:cNvSpPr>
            <p:nvPr/>
          </p:nvSpPr>
          <p:spPr bwMode="auto">
            <a:xfrm>
              <a:off x="273" y="3976"/>
              <a:ext cx="34" cy="18"/>
            </a:xfrm>
            <a:custGeom>
              <a:avLst/>
              <a:gdLst>
                <a:gd name="T0" fmla="*/ 33 w 34"/>
                <a:gd name="T1" fmla="*/ 17 h 18"/>
                <a:gd name="T2" fmla="*/ 0 w 34"/>
                <a:gd name="T3" fmla="*/ 14 h 18"/>
                <a:gd name="T4" fmla="*/ 2 w 34"/>
                <a:gd name="T5" fmla="*/ 0 h 18"/>
                <a:gd name="T6" fmla="*/ 33 w 34"/>
                <a:gd name="T7" fmla="*/ 17 h 18"/>
                <a:gd name="T8" fmla="*/ 0 60000 65536"/>
                <a:gd name="T9" fmla="*/ 0 60000 65536"/>
                <a:gd name="T10" fmla="*/ 0 60000 65536"/>
                <a:gd name="T11" fmla="*/ 0 60000 65536"/>
                <a:gd name="T12" fmla="*/ 0 w 34"/>
                <a:gd name="T13" fmla="*/ 0 h 18"/>
                <a:gd name="T14" fmla="*/ 34 w 34"/>
                <a:gd name="T15" fmla="*/ 18 h 18"/>
              </a:gdLst>
              <a:ahLst/>
              <a:cxnLst>
                <a:cxn ang="T8">
                  <a:pos x="T0" y="T1"/>
                </a:cxn>
                <a:cxn ang="T9">
                  <a:pos x="T2" y="T3"/>
                </a:cxn>
                <a:cxn ang="T10">
                  <a:pos x="T4" y="T5"/>
                </a:cxn>
                <a:cxn ang="T11">
                  <a:pos x="T6" y="T7"/>
                </a:cxn>
              </a:cxnLst>
              <a:rect l="T12" t="T13" r="T14" b="T15"/>
              <a:pathLst>
                <a:path w="34" h="18">
                  <a:moveTo>
                    <a:pt x="33" y="17"/>
                  </a:moveTo>
                  <a:lnTo>
                    <a:pt x="0" y="14"/>
                  </a:lnTo>
                  <a:lnTo>
                    <a:pt x="2" y="0"/>
                  </a:lnTo>
                  <a:lnTo>
                    <a:pt x="33" y="17"/>
                  </a:lnTo>
                </a:path>
              </a:pathLst>
            </a:custGeom>
            <a:solidFill>
              <a:srgbClr val="FFFFFF"/>
            </a:solidFill>
            <a:ln w="9525" cap="rnd">
              <a:noFill/>
              <a:round/>
              <a:headEnd/>
              <a:tailEnd/>
            </a:ln>
          </p:spPr>
          <p:txBody>
            <a:bodyPr/>
            <a:lstStyle/>
            <a:p>
              <a:endParaRPr lang="en-US"/>
            </a:p>
          </p:txBody>
        </p:sp>
        <p:sp>
          <p:nvSpPr>
            <p:cNvPr id="48139" name="Freeform 10"/>
            <p:cNvSpPr>
              <a:spLocks/>
            </p:cNvSpPr>
            <p:nvPr/>
          </p:nvSpPr>
          <p:spPr bwMode="auto">
            <a:xfrm>
              <a:off x="182" y="3898"/>
              <a:ext cx="25" cy="28"/>
            </a:xfrm>
            <a:custGeom>
              <a:avLst/>
              <a:gdLst>
                <a:gd name="T0" fmla="*/ 0 w 25"/>
                <a:gd name="T1" fmla="*/ 0 h 28"/>
                <a:gd name="T2" fmla="*/ 14 w 25"/>
                <a:gd name="T3" fmla="*/ 27 h 28"/>
                <a:gd name="T4" fmla="*/ 24 w 25"/>
                <a:gd name="T5" fmla="*/ 20 h 28"/>
                <a:gd name="T6" fmla="*/ 0 w 25"/>
                <a:gd name="T7" fmla="*/ 0 h 28"/>
                <a:gd name="T8" fmla="*/ 0 60000 65536"/>
                <a:gd name="T9" fmla="*/ 0 60000 65536"/>
                <a:gd name="T10" fmla="*/ 0 60000 65536"/>
                <a:gd name="T11" fmla="*/ 0 60000 65536"/>
                <a:gd name="T12" fmla="*/ 0 w 25"/>
                <a:gd name="T13" fmla="*/ 0 h 28"/>
                <a:gd name="T14" fmla="*/ 25 w 25"/>
                <a:gd name="T15" fmla="*/ 28 h 28"/>
              </a:gdLst>
              <a:ahLst/>
              <a:cxnLst>
                <a:cxn ang="T8">
                  <a:pos x="T0" y="T1"/>
                </a:cxn>
                <a:cxn ang="T9">
                  <a:pos x="T2" y="T3"/>
                </a:cxn>
                <a:cxn ang="T10">
                  <a:pos x="T4" y="T5"/>
                </a:cxn>
                <a:cxn ang="T11">
                  <a:pos x="T6" y="T7"/>
                </a:cxn>
              </a:cxnLst>
              <a:rect l="T12" t="T13" r="T14" b="T15"/>
              <a:pathLst>
                <a:path w="25" h="28">
                  <a:moveTo>
                    <a:pt x="0" y="0"/>
                  </a:moveTo>
                  <a:lnTo>
                    <a:pt x="14" y="27"/>
                  </a:lnTo>
                  <a:lnTo>
                    <a:pt x="24" y="20"/>
                  </a:lnTo>
                  <a:lnTo>
                    <a:pt x="0" y="0"/>
                  </a:lnTo>
                </a:path>
              </a:pathLst>
            </a:custGeom>
            <a:solidFill>
              <a:srgbClr val="FFFFFF"/>
            </a:solidFill>
            <a:ln w="9525" cap="rnd">
              <a:noFill/>
              <a:round/>
              <a:headEnd/>
              <a:tailEnd/>
            </a:ln>
          </p:spPr>
          <p:txBody>
            <a:bodyPr/>
            <a:lstStyle/>
            <a:p>
              <a:endParaRPr lang="en-US"/>
            </a:p>
          </p:txBody>
        </p:sp>
        <p:sp>
          <p:nvSpPr>
            <p:cNvPr id="48140" name="Freeform 11"/>
            <p:cNvSpPr>
              <a:spLocks/>
            </p:cNvSpPr>
            <p:nvPr/>
          </p:nvSpPr>
          <p:spPr bwMode="auto">
            <a:xfrm>
              <a:off x="247" y="3900"/>
              <a:ext cx="29" cy="30"/>
            </a:xfrm>
            <a:custGeom>
              <a:avLst/>
              <a:gdLst>
                <a:gd name="T0" fmla="*/ 28 w 29"/>
                <a:gd name="T1" fmla="*/ 0 h 30"/>
                <a:gd name="T2" fmla="*/ 11 w 29"/>
                <a:gd name="T3" fmla="*/ 29 h 30"/>
                <a:gd name="T4" fmla="*/ 0 w 29"/>
                <a:gd name="T5" fmla="*/ 21 h 30"/>
                <a:gd name="T6" fmla="*/ 28 w 29"/>
                <a:gd name="T7" fmla="*/ 0 h 30"/>
                <a:gd name="T8" fmla="*/ 0 60000 65536"/>
                <a:gd name="T9" fmla="*/ 0 60000 65536"/>
                <a:gd name="T10" fmla="*/ 0 60000 65536"/>
                <a:gd name="T11" fmla="*/ 0 60000 65536"/>
                <a:gd name="T12" fmla="*/ 0 w 29"/>
                <a:gd name="T13" fmla="*/ 0 h 30"/>
                <a:gd name="T14" fmla="*/ 29 w 29"/>
                <a:gd name="T15" fmla="*/ 30 h 30"/>
              </a:gdLst>
              <a:ahLst/>
              <a:cxnLst>
                <a:cxn ang="T8">
                  <a:pos x="T0" y="T1"/>
                </a:cxn>
                <a:cxn ang="T9">
                  <a:pos x="T2" y="T3"/>
                </a:cxn>
                <a:cxn ang="T10">
                  <a:pos x="T4" y="T5"/>
                </a:cxn>
                <a:cxn ang="T11">
                  <a:pos x="T6" y="T7"/>
                </a:cxn>
              </a:cxnLst>
              <a:rect l="T12" t="T13" r="T14" b="T15"/>
              <a:pathLst>
                <a:path w="29" h="30">
                  <a:moveTo>
                    <a:pt x="28" y="0"/>
                  </a:moveTo>
                  <a:lnTo>
                    <a:pt x="11" y="29"/>
                  </a:lnTo>
                  <a:lnTo>
                    <a:pt x="0" y="21"/>
                  </a:lnTo>
                  <a:lnTo>
                    <a:pt x="28" y="0"/>
                  </a:lnTo>
                </a:path>
              </a:pathLst>
            </a:custGeom>
            <a:solidFill>
              <a:srgbClr val="FFFFFF"/>
            </a:solidFill>
            <a:ln w="9525" cap="rnd">
              <a:noFill/>
              <a:round/>
              <a:headEnd/>
              <a:tailEnd/>
            </a:ln>
          </p:spPr>
          <p:txBody>
            <a:bodyPr/>
            <a:lstStyle/>
            <a:p>
              <a:endParaRPr lang="en-US"/>
            </a:p>
          </p:txBody>
        </p:sp>
        <p:sp>
          <p:nvSpPr>
            <p:cNvPr id="48141" name="Freeform 12"/>
            <p:cNvSpPr>
              <a:spLocks/>
            </p:cNvSpPr>
            <p:nvPr/>
          </p:nvSpPr>
          <p:spPr bwMode="auto">
            <a:xfrm>
              <a:off x="222" y="3888"/>
              <a:ext cx="17" cy="31"/>
            </a:xfrm>
            <a:custGeom>
              <a:avLst/>
              <a:gdLst>
                <a:gd name="T0" fmla="*/ 7 w 17"/>
                <a:gd name="T1" fmla="*/ 0 h 31"/>
                <a:gd name="T2" fmla="*/ 0 w 17"/>
                <a:gd name="T3" fmla="*/ 30 h 31"/>
                <a:gd name="T4" fmla="*/ 16 w 17"/>
                <a:gd name="T5" fmla="*/ 29 h 31"/>
                <a:gd name="T6" fmla="*/ 7 w 17"/>
                <a:gd name="T7" fmla="*/ 0 h 31"/>
                <a:gd name="T8" fmla="*/ 0 60000 65536"/>
                <a:gd name="T9" fmla="*/ 0 60000 65536"/>
                <a:gd name="T10" fmla="*/ 0 60000 65536"/>
                <a:gd name="T11" fmla="*/ 0 60000 65536"/>
                <a:gd name="T12" fmla="*/ 0 w 17"/>
                <a:gd name="T13" fmla="*/ 0 h 31"/>
                <a:gd name="T14" fmla="*/ 17 w 17"/>
                <a:gd name="T15" fmla="*/ 31 h 31"/>
              </a:gdLst>
              <a:ahLst/>
              <a:cxnLst>
                <a:cxn ang="T8">
                  <a:pos x="T0" y="T1"/>
                </a:cxn>
                <a:cxn ang="T9">
                  <a:pos x="T2" y="T3"/>
                </a:cxn>
                <a:cxn ang="T10">
                  <a:pos x="T4" y="T5"/>
                </a:cxn>
                <a:cxn ang="T11">
                  <a:pos x="T6" y="T7"/>
                </a:cxn>
              </a:cxnLst>
              <a:rect l="T12" t="T13" r="T14" b="T15"/>
              <a:pathLst>
                <a:path w="17" h="31">
                  <a:moveTo>
                    <a:pt x="7" y="0"/>
                  </a:moveTo>
                  <a:lnTo>
                    <a:pt x="0" y="30"/>
                  </a:lnTo>
                  <a:lnTo>
                    <a:pt x="16" y="29"/>
                  </a:lnTo>
                  <a:lnTo>
                    <a:pt x="7" y="0"/>
                  </a:lnTo>
                </a:path>
              </a:pathLst>
            </a:custGeom>
            <a:solidFill>
              <a:srgbClr val="FFFFFF"/>
            </a:solidFill>
            <a:ln w="9525" cap="rnd">
              <a:noFill/>
              <a:round/>
              <a:headEnd/>
              <a:tailEnd/>
            </a:ln>
          </p:spPr>
          <p:txBody>
            <a:bodyPr/>
            <a:lstStyle/>
            <a:p>
              <a:endParaRPr lang="en-US"/>
            </a:p>
          </p:txBody>
        </p:sp>
        <p:sp>
          <p:nvSpPr>
            <p:cNvPr id="48142" name="Freeform 13"/>
            <p:cNvSpPr>
              <a:spLocks/>
            </p:cNvSpPr>
            <p:nvPr/>
          </p:nvSpPr>
          <p:spPr bwMode="auto">
            <a:xfrm>
              <a:off x="198" y="3934"/>
              <a:ext cx="65" cy="114"/>
            </a:xfrm>
            <a:custGeom>
              <a:avLst/>
              <a:gdLst>
                <a:gd name="T0" fmla="*/ 21 w 65"/>
                <a:gd name="T1" fmla="*/ 113 h 114"/>
                <a:gd name="T2" fmla="*/ 21 w 65"/>
                <a:gd name="T3" fmla="*/ 93 h 114"/>
                <a:gd name="T4" fmla="*/ 20 w 65"/>
                <a:gd name="T5" fmla="*/ 90 h 114"/>
                <a:gd name="T6" fmla="*/ 14 w 65"/>
                <a:gd name="T7" fmla="*/ 82 h 114"/>
                <a:gd name="T8" fmla="*/ 8 w 65"/>
                <a:gd name="T9" fmla="*/ 71 h 114"/>
                <a:gd name="T10" fmla="*/ 3 w 65"/>
                <a:gd name="T11" fmla="*/ 57 h 114"/>
                <a:gd name="T12" fmla="*/ 0 w 65"/>
                <a:gd name="T13" fmla="*/ 41 h 114"/>
                <a:gd name="T14" fmla="*/ 0 w 65"/>
                <a:gd name="T15" fmla="*/ 26 h 114"/>
                <a:gd name="T16" fmla="*/ 7 w 65"/>
                <a:gd name="T17" fmla="*/ 11 h 114"/>
                <a:gd name="T18" fmla="*/ 21 w 65"/>
                <a:gd name="T19" fmla="*/ 0 h 114"/>
                <a:gd name="T20" fmla="*/ 41 w 65"/>
                <a:gd name="T21" fmla="*/ 0 h 114"/>
                <a:gd name="T22" fmla="*/ 43 w 65"/>
                <a:gd name="T23" fmla="*/ 0 h 114"/>
                <a:gd name="T24" fmla="*/ 48 w 65"/>
                <a:gd name="T25" fmla="*/ 4 h 114"/>
                <a:gd name="T26" fmla="*/ 54 w 65"/>
                <a:gd name="T27" fmla="*/ 10 h 114"/>
                <a:gd name="T28" fmla="*/ 60 w 65"/>
                <a:gd name="T29" fmla="*/ 19 h 114"/>
                <a:gd name="T30" fmla="*/ 64 w 65"/>
                <a:gd name="T31" fmla="*/ 31 h 114"/>
                <a:gd name="T32" fmla="*/ 63 w 65"/>
                <a:gd name="T33" fmla="*/ 47 h 114"/>
                <a:gd name="T34" fmla="*/ 56 w 65"/>
                <a:gd name="T35" fmla="*/ 67 h 114"/>
                <a:gd name="T36" fmla="*/ 41 w 65"/>
                <a:gd name="T37" fmla="*/ 90 h 114"/>
                <a:gd name="T38" fmla="*/ 41 w 65"/>
                <a:gd name="T39" fmla="*/ 113 h 114"/>
                <a:gd name="T40" fmla="*/ 21 w 65"/>
                <a:gd name="T41" fmla="*/ 113 h 11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65"/>
                <a:gd name="T64" fmla="*/ 0 h 114"/>
                <a:gd name="T65" fmla="*/ 65 w 65"/>
                <a:gd name="T66" fmla="*/ 114 h 11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65" h="114">
                  <a:moveTo>
                    <a:pt x="21" y="113"/>
                  </a:moveTo>
                  <a:lnTo>
                    <a:pt x="21" y="93"/>
                  </a:lnTo>
                  <a:lnTo>
                    <a:pt x="20" y="90"/>
                  </a:lnTo>
                  <a:lnTo>
                    <a:pt x="14" y="82"/>
                  </a:lnTo>
                  <a:lnTo>
                    <a:pt x="8" y="71"/>
                  </a:lnTo>
                  <a:lnTo>
                    <a:pt x="3" y="57"/>
                  </a:lnTo>
                  <a:lnTo>
                    <a:pt x="0" y="41"/>
                  </a:lnTo>
                  <a:lnTo>
                    <a:pt x="0" y="26"/>
                  </a:lnTo>
                  <a:lnTo>
                    <a:pt x="7" y="11"/>
                  </a:lnTo>
                  <a:lnTo>
                    <a:pt x="21" y="0"/>
                  </a:lnTo>
                  <a:lnTo>
                    <a:pt x="41" y="0"/>
                  </a:lnTo>
                  <a:lnTo>
                    <a:pt x="43" y="0"/>
                  </a:lnTo>
                  <a:lnTo>
                    <a:pt x="48" y="4"/>
                  </a:lnTo>
                  <a:lnTo>
                    <a:pt x="54" y="10"/>
                  </a:lnTo>
                  <a:lnTo>
                    <a:pt x="60" y="19"/>
                  </a:lnTo>
                  <a:lnTo>
                    <a:pt x="64" y="31"/>
                  </a:lnTo>
                  <a:lnTo>
                    <a:pt x="63" y="47"/>
                  </a:lnTo>
                  <a:lnTo>
                    <a:pt x="56" y="67"/>
                  </a:lnTo>
                  <a:lnTo>
                    <a:pt x="41" y="90"/>
                  </a:lnTo>
                  <a:lnTo>
                    <a:pt x="41" y="113"/>
                  </a:lnTo>
                  <a:lnTo>
                    <a:pt x="21" y="113"/>
                  </a:lnTo>
                </a:path>
              </a:pathLst>
            </a:custGeom>
            <a:solidFill>
              <a:srgbClr val="FFFFFF"/>
            </a:solidFill>
            <a:ln w="9525" cap="rnd">
              <a:noFill/>
              <a:round/>
              <a:headEnd/>
              <a:tailEnd/>
            </a:ln>
          </p:spPr>
          <p:txBody>
            <a:bodyPr/>
            <a:lstStyle/>
            <a:p>
              <a:endParaRPr lang="en-US"/>
            </a:p>
          </p:txBody>
        </p:sp>
        <p:sp>
          <p:nvSpPr>
            <p:cNvPr id="48143" name="Freeform 14"/>
            <p:cNvSpPr>
              <a:spLocks/>
            </p:cNvSpPr>
            <p:nvPr/>
          </p:nvSpPr>
          <p:spPr bwMode="auto">
            <a:xfrm>
              <a:off x="224" y="3955"/>
              <a:ext cx="18" cy="88"/>
            </a:xfrm>
            <a:custGeom>
              <a:avLst/>
              <a:gdLst>
                <a:gd name="T0" fmla="*/ 4 w 18"/>
                <a:gd name="T1" fmla="*/ 0 h 88"/>
                <a:gd name="T2" fmla="*/ 7 w 18"/>
                <a:gd name="T3" fmla="*/ 6 h 88"/>
                <a:gd name="T4" fmla="*/ 2 w 18"/>
                <a:gd name="T5" fmla="*/ 7 h 88"/>
                <a:gd name="T6" fmla="*/ 2 w 18"/>
                <a:gd name="T7" fmla="*/ 78 h 88"/>
                <a:gd name="T8" fmla="*/ 0 w 18"/>
                <a:gd name="T9" fmla="*/ 79 h 88"/>
                <a:gd name="T10" fmla="*/ 0 w 18"/>
                <a:gd name="T11" fmla="*/ 87 h 88"/>
                <a:gd name="T12" fmla="*/ 2 w 18"/>
                <a:gd name="T13" fmla="*/ 87 h 88"/>
                <a:gd name="T14" fmla="*/ 4 w 18"/>
                <a:gd name="T15" fmla="*/ 87 h 88"/>
                <a:gd name="T16" fmla="*/ 7 w 18"/>
                <a:gd name="T17" fmla="*/ 87 h 88"/>
                <a:gd name="T18" fmla="*/ 9 w 18"/>
                <a:gd name="T19" fmla="*/ 85 h 88"/>
                <a:gd name="T20" fmla="*/ 14 w 18"/>
                <a:gd name="T21" fmla="*/ 85 h 88"/>
                <a:gd name="T22" fmla="*/ 17 w 18"/>
                <a:gd name="T23" fmla="*/ 84 h 88"/>
                <a:gd name="T24" fmla="*/ 17 w 18"/>
                <a:gd name="T25" fmla="*/ 82 h 88"/>
                <a:gd name="T26" fmla="*/ 17 w 18"/>
                <a:gd name="T27" fmla="*/ 79 h 88"/>
                <a:gd name="T28" fmla="*/ 17 w 18"/>
                <a:gd name="T29" fmla="*/ 48 h 88"/>
                <a:gd name="T30" fmla="*/ 14 w 18"/>
                <a:gd name="T31" fmla="*/ 47 h 88"/>
                <a:gd name="T32" fmla="*/ 14 w 18"/>
                <a:gd name="T33" fmla="*/ 39 h 88"/>
                <a:gd name="T34" fmla="*/ 14 w 18"/>
                <a:gd name="T35" fmla="*/ 5 h 88"/>
                <a:gd name="T36" fmla="*/ 4 w 18"/>
                <a:gd name="T37" fmla="*/ 0 h 8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
                <a:gd name="T58" fmla="*/ 0 h 88"/>
                <a:gd name="T59" fmla="*/ 18 w 18"/>
                <a:gd name="T60" fmla="*/ 88 h 8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 h="88">
                  <a:moveTo>
                    <a:pt x="4" y="0"/>
                  </a:moveTo>
                  <a:lnTo>
                    <a:pt x="7" y="6"/>
                  </a:lnTo>
                  <a:lnTo>
                    <a:pt x="2" y="7"/>
                  </a:lnTo>
                  <a:lnTo>
                    <a:pt x="2" y="78"/>
                  </a:lnTo>
                  <a:lnTo>
                    <a:pt x="0" y="79"/>
                  </a:lnTo>
                  <a:lnTo>
                    <a:pt x="0" y="87"/>
                  </a:lnTo>
                  <a:lnTo>
                    <a:pt x="2" y="87"/>
                  </a:lnTo>
                  <a:lnTo>
                    <a:pt x="4" y="87"/>
                  </a:lnTo>
                  <a:lnTo>
                    <a:pt x="7" y="87"/>
                  </a:lnTo>
                  <a:lnTo>
                    <a:pt x="9" y="85"/>
                  </a:lnTo>
                  <a:lnTo>
                    <a:pt x="14" y="85"/>
                  </a:lnTo>
                  <a:lnTo>
                    <a:pt x="17" y="84"/>
                  </a:lnTo>
                  <a:lnTo>
                    <a:pt x="17" y="82"/>
                  </a:lnTo>
                  <a:lnTo>
                    <a:pt x="17" y="79"/>
                  </a:lnTo>
                  <a:lnTo>
                    <a:pt x="17" y="48"/>
                  </a:lnTo>
                  <a:lnTo>
                    <a:pt x="14" y="47"/>
                  </a:lnTo>
                  <a:lnTo>
                    <a:pt x="14" y="39"/>
                  </a:lnTo>
                  <a:lnTo>
                    <a:pt x="14" y="5"/>
                  </a:lnTo>
                  <a:lnTo>
                    <a:pt x="4" y="0"/>
                  </a:lnTo>
                </a:path>
              </a:pathLst>
            </a:custGeom>
            <a:solidFill>
              <a:srgbClr val="000000"/>
            </a:solidFill>
            <a:ln w="9525" cap="rnd">
              <a:noFill/>
              <a:round/>
              <a:headEnd/>
              <a:tailEnd/>
            </a:ln>
          </p:spPr>
          <p:txBody>
            <a:bodyPr/>
            <a:lstStyle/>
            <a:p>
              <a:endParaRPr lang="en-US"/>
            </a:p>
          </p:txBody>
        </p:sp>
      </p:gr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body" idx="1"/>
          </p:nvPr>
        </p:nvSpPr>
        <p:spPr>
          <a:noFill/>
          <a:ln/>
        </p:spPr>
        <p:txBody>
          <a:bodyPr/>
          <a:lstStyle/>
          <a:p>
            <a:endParaRPr lang="en-US" dirty="0">
              <a:latin typeface="Arial" charset="0"/>
              <a:cs typeface="Arial" charset="0"/>
            </a:endParaRPr>
          </a:p>
        </p:txBody>
      </p:sp>
      <p:sp>
        <p:nvSpPr>
          <p:cNvPr id="49155"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xfrm>
            <a:off x="474663" y="161925"/>
            <a:ext cx="5864225" cy="4397375"/>
          </a:xfrm>
          <a:ln cap="flat"/>
        </p:spPr>
      </p:sp>
      <p:sp>
        <p:nvSpPr>
          <p:cNvPr id="50179" name="Rectangle 3"/>
          <p:cNvSpPr>
            <a:spLocks noGrp="1" noChangeArrowheads="1"/>
          </p:cNvSpPr>
          <p:nvPr>
            <p:ph type="body" idx="1"/>
          </p:nvPr>
        </p:nvSpPr>
        <p:spPr>
          <a:noFill/>
          <a:ln/>
        </p:spPr>
        <p:txBody>
          <a:bodyPr/>
          <a:lstStyle/>
          <a:p>
            <a:endParaRPr lang="en-US" b="0">
              <a:latin typeface="Times New Roman" pitchFamily="18" charset="0"/>
              <a:cs typeface="Arial" charset="0"/>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body" idx="1"/>
          </p:nvPr>
        </p:nvSpPr>
        <p:spPr>
          <a:noFill/>
          <a:ln/>
        </p:spPr>
        <p:txBody>
          <a:bodyPr/>
          <a:lstStyle/>
          <a:p>
            <a:pPr>
              <a:tabLst/>
            </a:pPr>
            <a:endParaRPr lang="en-US">
              <a:latin typeface="Arial" charset="0"/>
              <a:cs typeface="Arial" charset="0"/>
            </a:endParaRPr>
          </a:p>
        </p:txBody>
      </p:sp>
      <p:sp>
        <p:nvSpPr>
          <p:cNvPr id="51203" name="Rectangle 3"/>
          <p:cNvSpPr>
            <a:spLocks noGrp="1" noRot="1" noChangeAspect="1" noChangeArrowheads="1" noTextEdit="1"/>
          </p:cNvSpPr>
          <p:nvPr>
            <p:ph type="sldImg"/>
          </p:nvPr>
        </p:nvSpPr>
        <p:spPr>
          <a:xfrm>
            <a:off x="474663" y="161925"/>
            <a:ext cx="5864225" cy="4397375"/>
          </a:xfrm>
          <a:ln cap="flat"/>
        </p:spPr>
      </p:sp>
      <p:sp>
        <p:nvSpPr>
          <p:cNvPr id="51204" name="Rectangle 4"/>
          <p:cNvSpPr>
            <a:spLocks noChangeArrowheads="1"/>
          </p:cNvSpPr>
          <p:nvPr/>
        </p:nvSpPr>
        <p:spPr bwMode="auto">
          <a:xfrm>
            <a:off x="608013" y="7929563"/>
            <a:ext cx="5637212" cy="417512"/>
          </a:xfrm>
          <a:prstGeom prst="rect">
            <a:avLst/>
          </a:prstGeom>
          <a:noFill/>
          <a:ln w="12700">
            <a:solidFill>
              <a:schemeClr val="tx1"/>
            </a:solidFill>
            <a:miter lim="800000"/>
            <a:headEnd/>
            <a:tailEnd/>
          </a:ln>
        </p:spPr>
        <p:txBody>
          <a:bodyPr wrap="none" anchor="ctr"/>
          <a:lstStyle/>
          <a:p>
            <a:endParaRPr lang="en-US"/>
          </a:p>
        </p:txBody>
      </p:sp>
      <p:sp>
        <p:nvSpPr>
          <p:cNvPr id="51205" name="Rectangle 5"/>
          <p:cNvSpPr>
            <a:spLocks noChangeArrowheads="1"/>
          </p:cNvSpPr>
          <p:nvPr/>
        </p:nvSpPr>
        <p:spPr bwMode="auto">
          <a:xfrm>
            <a:off x="631825" y="7945438"/>
            <a:ext cx="2909888" cy="425450"/>
          </a:xfrm>
          <a:prstGeom prst="rect">
            <a:avLst/>
          </a:prstGeom>
          <a:noFill/>
          <a:ln w="9525">
            <a:noFill/>
            <a:miter lim="800000"/>
            <a:headEnd/>
            <a:tailEnd/>
          </a:ln>
        </p:spPr>
        <p:txBody>
          <a:bodyPr lIns="90488" tIns="44450" rIns="90488" bIns="44450">
            <a:spAutoFit/>
          </a:bodyPr>
          <a:lstStyle/>
          <a:p>
            <a:pPr algn="l" defTabSz="828675">
              <a:lnSpc>
                <a:spcPct val="100000"/>
              </a:lnSpc>
              <a:spcBef>
                <a:spcPct val="0"/>
              </a:spcBef>
              <a:tabLst>
                <a:tab pos="1177925" algn="l"/>
              </a:tabLst>
            </a:pPr>
            <a:r>
              <a:rPr lang="en-US" sz="1100">
                <a:solidFill>
                  <a:srgbClr val="000000"/>
                </a:solidFill>
                <a:latin typeface="Courier New" pitchFamily="49" charset="0"/>
              </a:rPr>
              <a:t>SQL&gt; SELECT	SYSDATE</a:t>
            </a:r>
          </a:p>
          <a:p>
            <a:pPr algn="l" defTabSz="828675">
              <a:lnSpc>
                <a:spcPct val="100000"/>
              </a:lnSpc>
              <a:spcBef>
                <a:spcPct val="0"/>
              </a:spcBef>
              <a:tabLst>
                <a:tab pos="1177925" algn="l"/>
              </a:tabLst>
            </a:pPr>
            <a:r>
              <a:rPr lang="en-US" sz="1100">
                <a:solidFill>
                  <a:srgbClr val="000000"/>
                </a:solidFill>
                <a:latin typeface="Courier New" pitchFamily="49" charset="0"/>
              </a:rPr>
              <a:t>  2  FROM	DUAL;</a:t>
            </a: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3076"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3077" name="Rectangle 4"/>
          <p:cNvSpPr>
            <a:spLocks noGrp="1" noChangeArrowheads="1"/>
          </p:cNvSpPr>
          <p:nvPr>
            <p:ph type="body" idx="1"/>
          </p:nvPr>
        </p:nvSpPr>
        <p:spPr>
          <a:noFill/>
          <a:ln/>
        </p:spPr>
        <p:txBody>
          <a:bodyPr/>
          <a:lstStyle/>
          <a:p>
            <a:pPr>
              <a:tabLst/>
            </a:pPr>
            <a:endParaRPr lang="en-US" b="0">
              <a:latin typeface="Times New Roman" pitchFamily="18" charset="0"/>
              <a:cs typeface="Arial" charset="0"/>
            </a:endParaRPr>
          </a:p>
        </p:txBody>
      </p:sp>
      <p:sp>
        <p:nvSpPr>
          <p:cNvPr id="3078" name="Rectangle 5"/>
          <p:cNvSpPr>
            <a:spLocks noGrp="1" noRot="1" noChangeAspect="1" noChangeArrowheads="1" noTextEdit="1"/>
          </p:cNvSpPr>
          <p:nvPr>
            <p:ph type="sldImg"/>
          </p:nvPr>
        </p:nvSpPr>
        <p:spPr>
          <a:xfrm>
            <a:off x="474663" y="161925"/>
            <a:ext cx="5864225" cy="4397375"/>
          </a:xfrm>
          <a:ln cap="flat"/>
        </p:spPr>
      </p:sp>
      <p:graphicFrame>
        <p:nvGraphicFramePr>
          <p:cNvPr id="3074" name="Object 6"/>
          <p:cNvGraphicFramePr>
            <a:graphicFrameLocks/>
          </p:cNvGraphicFramePr>
          <p:nvPr/>
        </p:nvGraphicFramePr>
        <p:xfrm>
          <a:off x="600075" y="5622925"/>
          <a:ext cx="5540375" cy="1119188"/>
        </p:xfrm>
        <a:graphic>
          <a:graphicData uri="http://schemas.openxmlformats.org/presentationml/2006/ole">
            <mc:AlternateContent xmlns:mc="http://schemas.openxmlformats.org/markup-compatibility/2006">
              <mc:Choice xmlns:v="urn:schemas-microsoft-com:vml" Requires="v">
                <p:oleObj name="Document" r:id="rId3" imgW="5540040" imgH="1118880" progId="Word.Document.8">
                  <p:embed/>
                </p:oleObj>
              </mc:Choice>
              <mc:Fallback>
                <p:oleObj name="Document" r:id="rId3" imgW="5540040" imgH="1118880" progId="Word.Document.8">
                  <p:embed/>
                  <p:pic>
                    <p:nvPicPr>
                      <p:cNvPr id="3074"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0075" y="5622925"/>
                        <a:ext cx="5540375" cy="1119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474663" y="161925"/>
            <a:ext cx="5864225" cy="4397375"/>
          </a:xfrm>
          <a:ln cap="flat"/>
        </p:spPr>
      </p:sp>
      <p:sp>
        <p:nvSpPr>
          <p:cNvPr id="52227" name="Rectangle 3"/>
          <p:cNvSpPr>
            <a:spLocks noGrp="1" noChangeArrowheads="1"/>
          </p:cNvSpPr>
          <p:nvPr>
            <p:ph type="body" idx="1"/>
          </p:nvPr>
        </p:nvSpPr>
        <p:spPr>
          <a:noFill/>
          <a:ln/>
        </p:spPr>
        <p:txBody>
          <a:bodyPr/>
          <a:lstStyle/>
          <a:p>
            <a:endParaRPr lang="en-US" b="0">
              <a:latin typeface="Times New Roman" pitchFamily="18" charset="0"/>
              <a:cs typeface="Arial" charset="0"/>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body" idx="1"/>
          </p:nvPr>
        </p:nvSpPr>
        <p:spPr>
          <a:noFill/>
          <a:ln/>
        </p:spPr>
        <p:txBody>
          <a:bodyPr/>
          <a:lstStyle/>
          <a:p>
            <a:pPr>
              <a:tabLst/>
            </a:pPr>
            <a:endParaRPr lang="en-US" b="0">
              <a:latin typeface="Times" charset="0"/>
              <a:cs typeface="Arial" charset="0"/>
            </a:endParaRPr>
          </a:p>
        </p:txBody>
      </p:sp>
      <p:sp>
        <p:nvSpPr>
          <p:cNvPr id="53251" name="Rectangle 3"/>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54275"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54276" name="Rectangle 4"/>
          <p:cNvSpPr>
            <a:spLocks noGrp="1" noChangeArrowheads="1"/>
          </p:cNvSpPr>
          <p:nvPr>
            <p:ph type="body" idx="1"/>
          </p:nvPr>
        </p:nvSpPr>
        <p:spPr>
          <a:noFill/>
          <a:ln/>
        </p:spPr>
        <p:txBody>
          <a:bodyPr/>
          <a:lstStyle/>
          <a:p>
            <a:pPr>
              <a:tabLst>
                <a:tab pos="1289050" algn="l"/>
              </a:tabLst>
            </a:pPr>
            <a:endParaRPr lang="en-US">
              <a:latin typeface="Courier New" pitchFamily="49" charset="0"/>
              <a:cs typeface="Arial" charset="0"/>
            </a:endParaRPr>
          </a:p>
        </p:txBody>
      </p:sp>
      <p:sp>
        <p:nvSpPr>
          <p:cNvPr id="54277" name="Rectangle 5"/>
          <p:cNvSpPr>
            <a:spLocks noGrp="1" noRot="1" noChangeAspect="1" noChangeArrowheads="1" noTextEdit="1"/>
          </p:cNvSpPr>
          <p:nvPr>
            <p:ph type="sldImg"/>
          </p:nvPr>
        </p:nvSpPr>
        <p:spPr>
          <a:xfrm>
            <a:off x="474663" y="161925"/>
            <a:ext cx="5864225" cy="4397375"/>
          </a:xfrm>
          <a:ln cap="flat"/>
        </p:spPr>
      </p:sp>
      <p:sp>
        <p:nvSpPr>
          <p:cNvPr id="54278" name="Rectangle 6"/>
          <p:cNvSpPr>
            <a:spLocks noChangeArrowheads="1"/>
          </p:cNvSpPr>
          <p:nvPr/>
        </p:nvSpPr>
        <p:spPr bwMode="auto">
          <a:xfrm>
            <a:off x="619125" y="5594350"/>
            <a:ext cx="5637213" cy="1130300"/>
          </a:xfrm>
          <a:prstGeom prst="rect">
            <a:avLst/>
          </a:prstGeom>
          <a:noFill/>
          <a:ln w="12700">
            <a:solidFill>
              <a:schemeClr val="tx1"/>
            </a:solidFill>
            <a:miter lim="800000"/>
            <a:headEnd/>
            <a:tailEnd/>
          </a:ln>
        </p:spPr>
        <p:txBody>
          <a:bodyPr wrap="none" anchor="ctr"/>
          <a:lstStyle/>
          <a:p>
            <a:endParaRPr lang="en-US"/>
          </a:p>
        </p:txBody>
      </p:sp>
      <p:grpSp>
        <p:nvGrpSpPr>
          <p:cNvPr id="2" name="Group 9"/>
          <p:cNvGrpSpPr>
            <a:grpSpLocks/>
          </p:cNvGrpSpPr>
          <p:nvPr/>
        </p:nvGrpSpPr>
        <p:grpSpPr bwMode="auto">
          <a:xfrm>
            <a:off x="269875" y="6800850"/>
            <a:ext cx="5986463" cy="1101725"/>
            <a:chOff x="170" y="4284"/>
            <a:chExt cx="3771" cy="694"/>
          </a:xfrm>
        </p:grpSpPr>
        <p:sp>
          <p:nvSpPr>
            <p:cNvPr id="54280" name="Rectangle 7"/>
            <p:cNvSpPr>
              <a:spLocks noChangeArrowheads="1"/>
            </p:cNvSpPr>
            <p:nvPr/>
          </p:nvSpPr>
          <p:spPr bwMode="auto">
            <a:xfrm>
              <a:off x="391" y="4284"/>
              <a:ext cx="3550" cy="688"/>
            </a:xfrm>
            <a:prstGeom prst="rect">
              <a:avLst/>
            </a:prstGeom>
            <a:noFill/>
            <a:ln w="12700">
              <a:solidFill>
                <a:schemeClr val="tx1"/>
              </a:solidFill>
              <a:miter lim="800000"/>
              <a:headEnd/>
              <a:tailEnd/>
            </a:ln>
          </p:spPr>
          <p:txBody>
            <a:bodyPr wrap="none" anchor="ctr"/>
            <a:lstStyle/>
            <a:p>
              <a:endParaRPr lang="en-US"/>
            </a:p>
          </p:txBody>
        </p:sp>
        <p:sp>
          <p:nvSpPr>
            <p:cNvPr id="54281" name="Rectangle 8"/>
            <p:cNvSpPr>
              <a:spLocks noChangeArrowheads="1"/>
            </p:cNvSpPr>
            <p:nvPr/>
          </p:nvSpPr>
          <p:spPr bwMode="auto">
            <a:xfrm>
              <a:off x="170" y="4286"/>
              <a:ext cx="3545" cy="692"/>
            </a:xfrm>
            <a:prstGeom prst="rect">
              <a:avLst/>
            </a:prstGeom>
            <a:noFill/>
            <a:ln w="9525">
              <a:noFill/>
              <a:miter lim="800000"/>
              <a:headEnd/>
              <a:tailEnd/>
            </a:ln>
          </p:spPr>
          <p:txBody>
            <a:bodyPr lIns="90488" tIns="44450" rIns="90488" bIns="44450">
              <a:spAutoFit/>
            </a:bodyPr>
            <a:lstStyle/>
            <a:p>
              <a:pPr marL="446088" lvl="1" algn="l" defTabSz="869950">
                <a:lnSpc>
                  <a:spcPct val="100000"/>
                </a:lnSpc>
                <a:spcBef>
                  <a:spcPct val="0"/>
                </a:spcBef>
              </a:pPr>
              <a:r>
                <a:rPr lang="en-US" sz="1100" b="0">
                  <a:solidFill>
                    <a:schemeClr val="tx1"/>
                  </a:solidFill>
                  <a:latin typeface="Courier New" pitchFamily="49" charset="0"/>
                </a:rPr>
                <a:t>    EMPNO HIREDATE     TENURE REVIEW    NEXT_DAY( LAST_DAY(  --------- --------- --------- --------- --------- ---------</a:t>
              </a:r>
            </a:p>
            <a:p>
              <a:pPr marL="446088" lvl="1" algn="l" defTabSz="869950">
                <a:lnSpc>
                  <a:spcPct val="100000"/>
                </a:lnSpc>
                <a:spcBef>
                  <a:spcPct val="0"/>
                </a:spcBef>
              </a:pPr>
              <a:r>
                <a:rPr lang="en-US" sz="1100" b="0">
                  <a:solidFill>
                    <a:schemeClr val="tx1"/>
                  </a:solidFill>
                  <a:latin typeface="Courier New" pitchFamily="49" charset="0"/>
                </a:rPr>
                <a:t>     7839 17-NOV-81 192.24794 17-MAY-82 20-NOV-81 30-NOV-81</a:t>
              </a:r>
            </a:p>
            <a:p>
              <a:pPr marL="446088" lvl="1" algn="l" defTabSz="869950">
                <a:lnSpc>
                  <a:spcPct val="100000"/>
                </a:lnSpc>
                <a:spcBef>
                  <a:spcPct val="0"/>
                </a:spcBef>
              </a:pPr>
              <a:r>
                <a:rPr lang="en-US" sz="1100" b="0">
                  <a:solidFill>
                    <a:schemeClr val="tx1"/>
                  </a:solidFill>
                  <a:latin typeface="Courier New" pitchFamily="49" charset="0"/>
                </a:rPr>
                <a:t>     7698 01-MAY-81 198.76407 01-NOV-81 08-MAY-81 31-MAY-81</a:t>
              </a:r>
            </a:p>
            <a:p>
              <a:pPr marL="446088" lvl="1" algn="l" defTabSz="869950">
                <a:lnSpc>
                  <a:spcPct val="100000"/>
                </a:lnSpc>
                <a:spcBef>
                  <a:spcPct val="0"/>
                </a:spcBef>
              </a:pPr>
              <a:r>
                <a:rPr lang="en-US" sz="1100" b="0">
                  <a:solidFill>
                    <a:schemeClr val="tx1"/>
                  </a:solidFill>
                  <a:latin typeface="Courier New" pitchFamily="49" charset="0"/>
                </a:rPr>
                <a:t>...</a:t>
              </a:r>
            </a:p>
            <a:p>
              <a:pPr marL="446088" lvl="1" algn="l" defTabSz="869950">
                <a:lnSpc>
                  <a:spcPct val="100000"/>
                </a:lnSpc>
                <a:spcBef>
                  <a:spcPct val="0"/>
                </a:spcBef>
              </a:pPr>
              <a:r>
                <a:rPr lang="en-US" sz="1100" b="0">
                  <a:solidFill>
                    <a:schemeClr val="tx1"/>
                  </a:solidFill>
                  <a:latin typeface="Courier New" pitchFamily="49" charset="0"/>
                </a:rPr>
                <a:t>11 rows selected.</a:t>
              </a:r>
            </a:p>
          </p:txBody>
        </p:sp>
      </p:gr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xfrm>
            <a:off x="474663" y="161925"/>
            <a:ext cx="5864225" cy="4397375"/>
          </a:xfrm>
          <a:ln cap="flat"/>
        </p:spPr>
      </p:sp>
      <p:sp>
        <p:nvSpPr>
          <p:cNvPr id="55299" name="Rectangle 3"/>
          <p:cNvSpPr>
            <a:spLocks noGrp="1" noChangeArrowheads="1"/>
          </p:cNvSpPr>
          <p:nvPr>
            <p:ph type="body" idx="1"/>
          </p:nvPr>
        </p:nvSpPr>
        <p:spPr>
          <a:noFill/>
          <a:ln/>
        </p:spPr>
        <p:txBody>
          <a:bodyPr/>
          <a:lstStyle/>
          <a:p>
            <a:endParaRPr lang="en-US">
              <a:latin typeface="Courier New" pitchFamily="49" charset="0"/>
              <a:cs typeface="Arial" charset="0"/>
            </a:endParaRPr>
          </a:p>
        </p:txBody>
      </p:sp>
      <p:sp>
        <p:nvSpPr>
          <p:cNvPr id="55300" name="Rectangle 4"/>
          <p:cNvSpPr>
            <a:spLocks noChangeArrowheads="1"/>
          </p:cNvSpPr>
          <p:nvPr/>
        </p:nvSpPr>
        <p:spPr bwMode="auto">
          <a:xfrm>
            <a:off x="620713" y="6173788"/>
            <a:ext cx="5635625" cy="755650"/>
          </a:xfrm>
          <a:prstGeom prst="rect">
            <a:avLst/>
          </a:prstGeom>
          <a:noFill/>
          <a:ln w="12700">
            <a:solidFill>
              <a:schemeClr val="tx1"/>
            </a:solidFill>
            <a:miter lim="800000"/>
            <a:headEnd/>
            <a:tailEnd/>
          </a:ln>
        </p:spPr>
        <p:txBody>
          <a:bodyPr wrap="none" anchor="ctr"/>
          <a:lstStyle/>
          <a:p>
            <a:endParaRPr lang="en-US"/>
          </a:p>
        </p:txBody>
      </p:sp>
      <p:sp>
        <p:nvSpPr>
          <p:cNvPr id="55301" name="Rectangle 5"/>
          <p:cNvSpPr>
            <a:spLocks noChangeArrowheads="1"/>
          </p:cNvSpPr>
          <p:nvPr/>
        </p:nvSpPr>
        <p:spPr bwMode="auto">
          <a:xfrm>
            <a:off x="620713" y="7018338"/>
            <a:ext cx="5635625" cy="768350"/>
          </a:xfrm>
          <a:prstGeom prst="rect">
            <a:avLst/>
          </a:prstGeom>
          <a:noFill/>
          <a:ln w="12700">
            <a:solidFill>
              <a:schemeClr val="tx1"/>
            </a:solidFill>
            <a:miter lim="800000"/>
            <a:headEnd/>
            <a:tailEnd/>
          </a:ln>
        </p:spPr>
        <p:txBody>
          <a:bodyPr wrap="none" anchor="ct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xfrm>
            <a:off x="474663" y="161925"/>
            <a:ext cx="5864225" cy="4397375"/>
          </a:xfrm>
          <a:ln/>
        </p:spPr>
      </p:sp>
      <p:sp>
        <p:nvSpPr>
          <p:cNvPr id="43011" name="Notes Placeholder 2"/>
          <p:cNvSpPr>
            <a:spLocks noGrp="1"/>
          </p:cNvSpPr>
          <p:nvPr>
            <p:ph type="body" idx="1"/>
          </p:nvPr>
        </p:nvSpPr>
        <p:spPr>
          <a:no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endParaRPr lang="en-US" b="0" dirty="0">
              <a:latin typeface="Times New Roman" pitchFamily="18" charset="0"/>
            </a:endParaRPr>
          </a:p>
        </p:txBody>
      </p:sp>
      <p:sp>
        <p:nvSpPr>
          <p:cNvPr id="1028" name="Rectangle 3"/>
          <p:cNvSpPr>
            <a:spLocks noGrp="1" noRot="1" noChangeAspect="1" noChangeArrowheads="1" noTextEdit="1"/>
          </p:cNvSpPr>
          <p:nvPr>
            <p:ph type="sldImg"/>
          </p:nvPr>
        </p:nvSpPr>
        <p:spPr>
          <a:xfrm>
            <a:off x="469900" y="155575"/>
            <a:ext cx="5872163" cy="4403725"/>
          </a:xfrm>
          <a:ln cap="flat"/>
        </p:spPr>
      </p:sp>
      <p:graphicFrame>
        <p:nvGraphicFramePr>
          <p:cNvPr id="1026" name="Object 4"/>
          <p:cNvGraphicFramePr>
            <a:graphicFrameLocks/>
          </p:cNvGraphicFramePr>
          <p:nvPr/>
        </p:nvGraphicFramePr>
        <p:xfrm>
          <a:off x="387350" y="5429250"/>
          <a:ext cx="5989638" cy="2278063"/>
        </p:xfrm>
        <a:graphic>
          <a:graphicData uri="http://schemas.openxmlformats.org/presentationml/2006/ole">
            <mc:AlternateContent xmlns:mc="http://schemas.openxmlformats.org/markup-compatibility/2006">
              <mc:Choice xmlns:v="urn:schemas-microsoft-com:vml" Requires="v">
                <p:oleObj name="Document" r:id="rId3" imgW="5989320" imgH="2277720" progId="Word.Document.8">
                  <p:embed/>
                </p:oleObj>
              </mc:Choice>
              <mc:Fallback>
                <p:oleObj name="Document" r:id="rId3" imgW="5989320" imgH="227772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350" y="5429250"/>
                        <a:ext cx="5989638" cy="227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9" name="Rectangle 5"/>
          <p:cNvSpPr>
            <a:spLocks noChangeArrowheads="1"/>
          </p:cNvSpPr>
          <p:nvPr/>
        </p:nvSpPr>
        <p:spPr bwMode="auto">
          <a:xfrm>
            <a:off x="727075" y="8002588"/>
            <a:ext cx="180975" cy="582612"/>
          </a:xfrm>
          <a:prstGeom prst="rect">
            <a:avLst/>
          </a:prstGeom>
          <a:noFill/>
          <a:ln w="9525">
            <a:noFill/>
            <a:miter lim="800000"/>
            <a:headEnd/>
            <a:tailEnd/>
          </a:ln>
        </p:spPr>
        <p:txBody>
          <a:bodyPr wrap="none" anchor="ct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xfrm>
            <a:off x="474663" y="161925"/>
            <a:ext cx="5864225" cy="4397375"/>
          </a:xfrm>
          <a:ln cap="flat"/>
        </p:spPr>
      </p:sp>
      <p:sp>
        <p:nvSpPr>
          <p:cNvPr id="44035"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xfrm>
            <a:off x="474663" y="161925"/>
            <a:ext cx="5864225" cy="4397375"/>
          </a:xfrm>
          <a:ln cap="flat"/>
        </p:spPr>
      </p:sp>
      <p:sp>
        <p:nvSpPr>
          <p:cNvPr id="45059"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474663" y="161925"/>
            <a:ext cx="5864225" cy="4397375"/>
          </a:xfrm>
          <a:ln cap="flat"/>
        </p:spPr>
      </p:sp>
      <p:sp>
        <p:nvSpPr>
          <p:cNvPr id="46083"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body" idx="1"/>
          </p:nvPr>
        </p:nvSpPr>
        <p:spPr>
          <a:noFill/>
          <a:ln/>
        </p:spPr>
        <p:txBody>
          <a:bodyPr/>
          <a:lstStyle/>
          <a:p>
            <a:pPr>
              <a:tabLst/>
            </a:pPr>
            <a:endParaRPr lang="en-US">
              <a:solidFill>
                <a:schemeClr val="accent2"/>
              </a:solidFill>
            </a:endParaRPr>
          </a:p>
        </p:txBody>
      </p:sp>
      <p:sp>
        <p:nvSpPr>
          <p:cNvPr id="1028" name="Rectangle 3"/>
          <p:cNvSpPr>
            <a:spLocks noGrp="1" noRot="1" noChangeAspect="1" noChangeArrowheads="1" noTextEdit="1"/>
          </p:cNvSpPr>
          <p:nvPr>
            <p:ph type="sldImg"/>
          </p:nvPr>
        </p:nvSpPr>
        <p:spPr>
          <a:xfrm>
            <a:off x="474663" y="161925"/>
            <a:ext cx="5864225" cy="4397375"/>
          </a:xfrm>
          <a:ln cap="flat"/>
        </p:spPr>
      </p:sp>
      <p:graphicFrame>
        <p:nvGraphicFramePr>
          <p:cNvPr id="1026" name="Object 4"/>
          <p:cNvGraphicFramePr>
            <a:graphicFrameLocks/>
          </p:cNvGraphicFramePr>
          <p:nvPr/>
        </p:nvGraphicFramePr>
        <p:xfrm>
          <a:off x="596900" y="5259388"/>
          <a:ext cx="6027738" cy="1770062"/>
        </p:xfrm>
        <a:graphic>
          <a:graphicData uri="http://schemas.openxmlformats.org/presentationml/2006/ole">
            <mc:AlternateContent xmlns:mc="http://schemas.openxmlformats.org/markup-compatibility/2006">
              <mc:Choice xmlns:v="urn:schemas-microsoft-com:vml" Requires="v">
                <p:oleObj name="Document" r:id="rId3" imgW="6027480" imgH="1769760" progId="Word.Document.8">
                  <p:embed/>
                </p:oleObj>
              </mc:Choice>
              <mc:Fallback>
                <p:oleObj name="Document" r:id="rId3" imgW="6027480" imgH="1769760" progId="Word.Document.8">
                  <p:embed/>
                  <p:pic>
                    <p:nvPicPr>
                      <p:cNvPr id="1026"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 y="5259388"/>
                        <a:ext cx="6027738"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2" name="Group 18"/>
          <p:cNvGrpSpPr>
            <a:grpSpLocks/>
          </p:cNvGrpSpPr>
          <p:nvPr/>
        </p:nvGrpSpPr>
        <p:grpSpPr bwMode="auto">
          <a:xfrm>
            <a:off x="133350" y="7267575"/>
            <a:ext cx="296863" cy="288925"/>
            <a:chOff x="84" y="4578"/>
            <a:chExt cx="187" cy="182"/>
          </a:xfrm>
        </p:grpSpPr>
        <p:sp>
          <p:nvSpPr>
            <p:cNvPr id="1030" name="Freeform 5"/>
            <p:cNvSpPr>
              <a:spLocks/>
            </p:cNvSpPr>
            <p:nvPr/>
          </p:nvSpPr>
          <p:spPr bwMode="auto">
            <a:xfrm>
              <a:off x="84" y="4578"/>
              <a:ext cx="178" cy="176"/>
            </a:xfrm>
            <a:custGeom>
              <a:avLst/>
              <a:gdLst>
                <a:gd name="T0" fmla="*/ 177 w 178"/>
                <a:gd name="T1" fmla="*/ 175 h 176"/>
                <a:gd name="T2" fmla="*/ 177 w 178"/>
                <a:gd name="T3" fmla="*/ 0 h 176"/>
                <a:gd name="T4" fmla="*/ 0 w 178"/>
                <a:gd name="T5" fmla="*/ 0 h 176"/>
                <a:gd name="T6" fmla="*/ 0 w 178"/>
                <a:gd name="T7" fmla="*/ 175 h 176"/>
                <a:gd name="T8" fmla="*/ 177 w 178"/>
                <a:gd name="T9" fmla="*/ 175 h 176"/>
                <a:gd name="T10" fmla="*/ 0 60000 65536"/>
                <a:gd name="T11" fmla="*/ 0 60000 65536"/>
                <a:gd name="T12" fmla="*/ 0 60000 65536"/>
                <a:gd name="T13" fmla="*/ 0 60000 65536"/>
                <a:gd name="T14" fmla="*/ 0 60000 65536"/>
                <a:gd name="T15" fmla="*/ 0 w 178"/>
                <a:gd name="T16" fmla="*/ 0 h 176"/>
                <a:gd name="T17" fmla="*/ 178 w 178"/>
                <a:gd name="T18" fmla="*/ 176 h 176"/>
              </a:gdLst>
              <a:ahLst/>
              <a:cxnLst>
                <a:cxn ang="T10">
                  <a:pos x="T0" y="T1"/>
                </a:cxn>
                <a:cxn ang="T11">
                  <a:pos x="T2" y="T3"/>
                </a:cxn>
                <a:cxn ang="T12">
                  <a:pos x="T4" y="T5"/>
                </a:cxn>
                <a:cxn ang="T13">
                  <a:pos x="T6" y="T7"/>
                </a:cxn>
                <a:cxn ang="T14">
                  <a:pos x="T8" y="T9"/>
                </a:cxn>
              </a:cxnLst>
              <a:rect l="T15" t="T16" r="T17" b="T18"/>
              <a:pathLst>
                <a:path w="178" h="176">
                  <a:moveTo>
                    <a:pt x="177" y="175"/>
                  </a:moveTo>
                  <a:lnTo>
                    <a:pt x="177" y="0"/>
                  </a:lnTo>
                  <a:lnTo>
                    <a:pt x="0" y="0"/>
                  </a:lnTo>
                  <a:lnTo>
                    <a:pt x="0" y="175"/>
                  </a:lnTo>
                  <a:lnTo>
                    <a:pt x="177" y="175"/>
                  </a:lnTo>
                </a:path>
              </a:pathLst>
            </a:custGeom>
            <a:solidFill>
              <a:srgbClr val="000000"/>
            </a:solidFill>
            <a:ln w="9525" cap="rnd">
              <a:noFill/>
              <a:round/>
              <a:headEnd/>
              <a:tailEnd/>
            </a:ln>
          </p:spPr>
          <p:txBody>
            <a:bodyPr/>
            <a:lstStyle/>
            <a:p>
              <a:endParaRPr lang="en-US"/>
            </a:p>
          </p:txBody>
        </p:sp>
        <p:sp>
          <p:nvSpPr>
            <p:cNvPr id="1031" name="Freeform 6"/>
            <p:cNvSpPr>
              <a:spLocks/>
            </p:cNvSpPr>
            <p:nvPr/>
          </p:nvSpPr>
          <p:spPr bwMode="auto">
            <a:xfrm>
              <a:off x="146" y="4643"/>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 name="T10" fmla="*/ 0 60000 65536"/>
                <a:gd name="T11" fmla="*/ 0 60000 65536"/>
                <a:gd name="T12" fmla="*/ 0 60000 65536"/>
                <a:gd name="T13" fmla="*/ 0 60000 65536"/>
                <a:gd name="T14" fmla="*/ 0 60000 65536"/>
                <a:gd name="T15" fmla="*/ 0 w 68"/>
                <a:gd name="T16" fmla="*/ 0 h 37"/>
                <a:gd name="T17" fmla="*/ 68 w 68"/>
                <a:gd name="T18" fmla="*/ 37 h 37"/>
              </a:gdLst>
              <a:ahLst/>
              <a:cxnLst>
                <a:cxn ang="T10">
                  <a:pos x="T0" y="T1"/>
                </a:cxn>
                <a:cxn ang="T11">
                  <a:pos x="T2" y="T3"/>
                </a:cxn>
                <a:cxn ang="T12">
                  <a:pos x="T4" y="T5"/>
                </a:cxn>
                <a:cxn ang="T13">
                  <a:pos x="T6" y="T7"/>
                </a:cxn>
                <a:cxn ang="T14">
                  <a:pos x="T8" y="T9"/>
                </a:cxn>
              </a:cxnLst>
              <a:rect l="T15" t="T16" r="T17" b="T18"/>
              <a:pathLst>
                <a:path w="68" h="37">
                  <a:moveTo>
                    <a:pt x="67" y="7"/>
                  </a:moveTo>
                  <a:lnTo>
                    <a:pt x="64" y="0"/>
                  </a:lnTo>
                  <a:lnTo>
                    <a:pt x="0" y="29"/>
                  </a:lnTo>
                  <a:lnTo>
                    <a:pt x="2" y="36"/>
                  </a:lnTo>
                  <a:lnTo>
                    <a:pt x="67" y="7"/>
                  </a:lnTo>
                </a:path>
              </a:pathLst>
            </a:custGeom>
            <a:solidFill>
              <a:srgbClr val="FFFFFF"/>
            </a:solidFill>
            <a:ln w="9525" cap="rnd">
              <a:noFill/>
              <a:round/>
              <a:headEnd/>
              <a:tailEnd/>
            </a:ln>
          </p:spPr>
          <p:txBody>
            <a:bodyPr/>
            <a:lstStyle/>
            <a:p>
              <a:endParaRPr lang="en-US"/>
            </a:p>
          </p:txBody>
        </p:sp>
        <p:sp>
          <p:nvSpPr>
            <p:cNvPr id="1032" name="Freeform 7"/>
            <p:cNvSpPr>
              <a:spLocks/>
            </p:cNvSpPr>
            <p:nvPr/>
          </p:nvSpPr>
          <p:spPr bwMode="auto">
            <a:xfrm>
              <a:off x="155" y="4659"/>
              <a:ext cx="68" cy="37"/>
            </a:xfrm>
            <a:custGeom>
              <a:avLst/>
              <a:gdLst>
                <a:gd name="T0" fmla="*/ 67 w 68"/>
                <a:gd name="T1" fmla="*/ 7 h 37"/>
                <a:gd name="T2" fmla="*/ 64 w 68"/>
                <a:gd name="T3" fmla="*/ 0 h 37"/>
                <a:gd name="T4" fmla="*/ 0 w 68"/>
                <a:gd name="T5" fmla="*/ 29 h 37"/>
                <a:gd name="T6" fmla="*/ 2 w 68"/>
                <a:gd name="T7" fmla="*/ 36 h 37"/>
                <a:gd name="T8" fmla="*/ 67 w 68"/>
                <a:gd name="T9" fmla="*/ 7 h 37"/>
                <a:gd name="T10" fmla="*/ 0 60000 65536"/>
                <a:gd name="T11" fmla="*/ 0 60000 65536"/>
                <a:gd name="T12" fmla="*/ 0 60000 65536"/>
                <a:gd name="T13" fmla="*/ 0 60000 65536"/>
                <a:gd name="T14" fmla="*/ 0 60000 65536"/>
                <a:gd name="T15" fmla="*/ 0 w 68"/>
                <a:gd name="T16" fmla="*/ 0 h 37"/>
                <a:gd name="T17" fmla="*/ 68 w 68"/>
                <a:gd name="T18" fmla="*/ 37 h 37"/>
              </a:gdLst>
              <a:ahLst/>
              <a:cxnLst>
                <a:cxn ang="T10">
                  <a:pos x="T0" y="T1"/>
                </a:cxn>
                <a:cxn ang="T11">
                  <a:pos x="T2" y="T3"/>
                </a:cxn>
                <a:cxn ang="T12">
                  <a:pos x="T4" y="T5"/>
                </a:cxn>
                <a:cxn ang="T13">
                  <a:pos x="T6" y="T7"/>
                </a:cxn>
                <a:cxn ang="T14">
                  <a:pos x="T8" y="T9"/>
                </a:cxn>
              </a:cxnLst>
              <a:rect l="T15" t="T16" r="T17" b="T18"/>
              <a:pathLst>
                <a:path w="68" h="37">
                  <a:moveTo>
                    <a:pt x="67" y="7"/>
                  </a:moveTo>
                  <a:lnTo>
                    <a:pt x="64" y="0"/>
                  </a:lnTo>
                  <a:lnTo>
                    <a:pt x="0" y="29"/>
                  </a:lnTo>
                  <a:lnTo>
                    <a:pt x="2" y="36"/>
                  </a:lnTo>
                  <a:lnTo>
                    <a:pt x="67" y="7"/>
                  </a:lnTo>
                </a:path>
              </a:pathLst>
            </a:custGeom>
            <a:solidFill>
              <a:srgbClr val="FFFFFF"/>
            </a:solidFill>
            <a:ln w="9525" cap="rnd">
              <a:noFill/>
              <a:round/>
              <a:headEnd/>
              <a:tailEnd/>
            </a:ln>
          </p:spPr>
          <p:txBody>
            <a:bodyPr/>
            <a:lstStyle/>
            <a:p>
              <a:endParaRPr lang="en-US"/>
            </a:p>
          </p:txBody>
        </p:sp>
        <p:sp>
          <p:nvSpPr>
            <p:cNvPr id="1033" name="Freeform 8"/>
            <p:cNvSpPr>
              <a:spLocks/>
            </p:cNvSpPr>
            <p:nvPr/>
          </p:nvSpPr>
          <p:spPr bwMode="auto">
            <a:xfrm>
              <a:off x="160" y="4675"/>
              <a:ext cx="69" cy="35"/>
            </a:xfrm>
            <a:custGeom>
              <a:avLst/>
              <a:gdLst>
                <a:gd name="T0" fmla="*/ 68 w 69"/>
                <a:gd name="T1" fmla="*/ 6 h 35"/>
                <a:gd name="T2" fmla="*/ 65 w 69"/>
                <a:gd name="T3" fmla="*/ 0 h 35"/>
                <a:gd name="T4" fmla="*/ 0 w 69"/>
                <a:gd name="T5" fmla="*/ 27 h 35"/>
                <a:gd name="T6" fmla="*/ 3 w 69"/>
                <a:gd name="T7" fmla="*/ 34 h 35"/>
                <a:gd name="T8" fmla="*/ 68 w 69"/>
                <a:gd name="T9" fmla="*/ 6 h 35"/>
                <a:gd name="T10" fmla="*/ 0 60000 65536"/>
                <a:gd name="T11" fmla="*/ 0 60000 65536"/>
                <a:gd name="T12" fmla="*/ 0 60000 65536"/>
                <a:gd name="T13" fmla="*/ 0 60000 65536"/>
                <a:gd name="T14" fmla="*/ 0 60000 65536"/>
                <a:gd name="T15" fmla="*/ 0 w 69"/>
                <a:gd name="T16" fmla="*/ 0 h 35"/>
                <a:gd name="T17" fmla="*/ 69 w 69"/>
                <a:gd name="T18" fmla="*/ 35 h 35"/>
              </a:gdLst>
              <a:ahLst/>
              <a:cxnLst>
                <a:cxn ang="T10">
                  <a:pos x="T0" y="T1"/>
                </a:cxn>
                <a:cxn ang="T11">
                  <a:pos x="T2" y="T3"/>
                </a:cxn>
                <a:cxn ang="T12">
                  <a:pos x="T4" y="T5"/>
                </a:cxn>
                <a:cxn ang="T13">
                  <a:pos x="T6" y="T7"/>
                </a:cxn>
                <a:cxn ang="T14">
                  <a:pos x="T8" y="T9"/>
                </a:cxn>
              </a:cxnLst>
              <a:rect l="T15" t="T16" r="T17" b="T18"/>
              <a:pathLst>
                <a:path w="69" h="35">
                  <a:moveTo>
                    <a:pt x="68" y="6"/>
                  </a:moveTo>
                  <a:lnTo>
                    <a:pt x="65" y="0"/>
                  </a:lnTo>
                  <a:lnTo>
                    <a:pt x="0" y="27"/>
                  </a:lnTo>
                  <a:lnTo>
                    <a:pt x="3" y="34"/>
                  </a:lnTo>
                  <a:lnTo>
                    <a:pt x="68" y="6"/>
                  </a:lnTo>
                </a:path>
              </a:pathLst>
            </a:custGeom>
            <a:solidFill>
              <a:srgbClr val="FFFFFF"/>
            </a:solidFill>
            <a:ln w="9525" cap="rnd">
              <a:noFill/>
              <a:round/>
              <a:headEnd/>
              <a:tailEnd/>
            </a:ln>
          </p:spPr>
          <p:txBody>
            <a:bodyPr/>
            <a:lstStyle/>
            <a:p>
              <a:endParaRPr lang="en-US"/>
            </a:p>
          </p:txBody>
        </p:sp>
        <p:sp>
          <p:nvSpPr>
            <p:cNvPr id="1034" name="Freeform 9"/>
            <p:cNvSpPr>
              <a:spLocks/>
            </p:cNvSpPr>
            <p:nvPr/>
          </p:nvSpPr>
          <p:spPr bwMode="auto">
            <a:xfrm>
              <a:off x="168" y="4692"/>
              <a:ext cx="70" cy="35"/>
            </a:xfrm>
            <a:custGeom>
              <a:avLst/>
              <a:gdLst>
                <a:gd name="T0" fmla="*/ 69 w 70"/>
                <a:gd name="T1" fmla="*/ 6 h 35"/>
                <a:gd name="T2" fmla="*/ 65 w 70"/>
                <a:gd name="T3" fmla="*/ 0 h 35"/>
                <a:gd name="T4" fmla="*/ 0 w 70"/>
                <a:gd name="T5" fmla="*/ 27 h 35"/>
                <a:gd name="T6" fmla="*/ 3 w 70"/>
                <a:gd name="T7" fmla="*/ 34 h 35"/>
                <a:gd name="T8" fmla="*/ 69 w 70"/>
                <a:gd name="T9" fmla="*/ 6 h 35"/>
                <a:gd name="T10" fmla="*/ 0 60000 65536"/>
                <a:gd name="T11" fmla="*/ 0 60000 65536"/>
                <a:gd name="T12" fmla="*/ 0 60000 65536"/>
                <a:gd name="T13" fmla="*/ 0 60000 65536"/>
                <a:gd name="T14" fmla="*/ 0 60000 65536"/>
                <a:gd name="T15" fmla="*/ 0 w 70"/>
                <a:gd name="T16" fmla="*/ 0 h 35"/>
                <a:gd name="T17" fmla="*/ 70 w 70"/>
                <a:gd name="T18" fmla="*/ 35 h 35"/>
              </a:gdLst>
              <a:ahLst/>
              <a:cxnLst>
                <a:cxn ang="T10">
                  <a:pos x="T0" y="T1"/>
                </a:cxn>
                <a:cxn ang="T11">
                  <a:pos x="T2" y="T3"/>
                </a:cxn>
                <a:cxn ang="T12">
                  <a:pos x="T4" y="T5"/>
                </a:cxn>
                <a:cxn ang="T13">
                  <a:pos x="T6" y="T7"/>
                </a:cxn>
                <a:cxn ang="T14">
                  <a:pos x="T8" y="T9"/>
                </a:cxn>
              </a:cxnLst>
              <a:rect l="T15" t="T16" r="T17" b="T18"/>
              <a:pathLst>
                <a:path w="70" h="35">
                  <a:moveTo>
                    <a:pt x="69" y="6"/>
                  </a:moveTo>
                  <a:lnTo>
                    <a:pt x="65" y="0"/>
                  </a:lnTo>
                  <a:lnTo>
                    <a:pt x="0" y="27"/>
                  </a:lnTo>
                  <a:lnTo>
                    <a:pt x="3" y="34"/>
                  </a:lnTo>
                  <a:lnTo>
                    <a:pt x="69" y="6"/>
                  </a:lnTo>
                </a:path>
              </a:pathLst>
            </a:custGeom>
            <a:solidFill>
              <a:srgbClr val="FFFFFF"/>
            </a:solidFill>
            <a:ln w="9525" cap="rnd">
              <a:noFill/>
              <a:round/>
              <a:headEnd/>
              <a:tailEnd/>
            </a:ln>
          </p:spPr>
          <p:txBody>
            <a:bodyPr/>
            <a:lstStyle/>
            <a:p>
              <a:endParaRPr lang="en-US"/>
            </a:p>
          </p:txBody>
        </p:sp>
        <p:sp>
          <p:nvSpPr>
            <p:cNvPr id="1035" name="Freeform 10"/>
            <p:cNvSpPr>
              <a:spLocks/>
            </p:cNvSpPr>
            <p:nvPr/>
          </p:nvSpPr>
          <p:spPr bwMode="auto">
            <a:xfrm>
              <a:off x="176" y="4707"/>
              <a:ext cx="70" cy="37"/>
            </a:xfrm>
            <a:custGeom>
              <a:avLst/>
              <a:gdLst>
                <a:gd name="T0" fmla="*/ 69 w 70"/>
                <a:gd name="T1" fmla="*/ 7 h 37"/>
                <a:gd name="T2" fmla="*/ 65 w 70"/>
                <a:gd name="T3" fmla="*/ 0 h 37"/>
                <a:gd name="T4" fmla="*/ 0 w 70"/>
                <a:gd name="T5" fmla="*/ 29 h 37"/>
                <a:gd name="T6" fmla="*/ 3 w 70"/>
                <a:gd name="T7" fmla="*/ 36 h 37"/>
                <a:gd name="T8" fmla="*/ 69 w 70"/>
                <a:gd name="T9" fmla="*/ 7 h 37"/>
                <a:gd name="T10" fmla="*/ 0 60000 65536"/>
                <a:gd name="T11" fmla="*/ 0 60000 65536"/>
                <a:gd name="T12" fmla="*/ 0 60000 65536"/>
                <a:gd name="T13" fmla="*/ 0 60000 65536"/>
                <a:gd name="T14" fmla="*/ 0 60000 65536"/>
                <a:gd name="T15" fmla="*/ 0 w 70"/>
                <a:gd name="T16" fmla="*/ 0 h 37"/>
                <a:gd name="T17" fmla="*/ 70 w 70"/>
                <a:gd name="T18" fmla="*/ 37 h 37"/>
              </a:gdLst>
              <a:ahLst/>
              <a:cxnLst>
                <a:cxn ang="T10">
                  <a:pos x="T0" y="T1"/>
                </a:cxn>
                <a:cxn ang="T11">
                  <a:pos x="T2" y="T3"/>
                </a:cxn>
                <a:cxn ang="T12">
                  <a:pos x="T4" y="T5"/>
                </a:cxn>
                <a:cxn ang="T13">
                  <a:pos x="T6" y="T7"/>
                </a:cxn>
                <a:cxn ang="T14">
                  <a:pos x="T8" y="T9"/>
                </a:cxn>
              </a:cxnLst>
              <a:rect l="T15" t="T16" r="T17" b="T18"/>
              <a:pathLst>
                <a:path w="70" h="37">
                  <a:moveTo>
                    <a:pt x="69" y="7"/>
                  </a:moveTo>
                  <a:lnTo>
                    <a:pt x="65" y="0"/>
                  </a:lnTo>
                  <a:lnTo>
                    <a:pt x="0" y="29"/>
                  </a:lnTo>
                  <a:lnTo>
                    <a:pt x="3" y="36"/>
                  </a:lnTo>
                  <a:lnTo>
                    <a:pt x="69" y="7"/>
                  </a:lnTo>
                </a:path>
              </a:pathLst>
            </a:custGeom>
            <a:solidFill>
              <a:srgbClr val="FFFFFF"/>
            </a:solidFill>
            <a:ln w="9525" cap="rnd">
              <a:noFill/>
              <a:round/>
              <a:headEnd/>
              <a:tailEnd/>
            </a:ln>
          </p:spPr>
          <p:txBody>
            <a:bodyPr/>
            <a:lstStyle/>
            <a:p>
              <a:endParaRPr lang="en-US"/>
            </a:p>
          </p:txBody>
        </p:sp>
        <p:sp>
          <p:nvSpPr>
            <p:cNvPr id="1036" name="Freeform 11"/>
            <p:cNvSpPr>
              <a:spLocks/>
            </p:cNvSpPr>
            <p:nvPr/>
          </p:nvSpPr>
          <p:spPr bwMode="auto">
            <a:xfrm>
              <a:off x="106" y="4606"/>
              <a:ext cx="121" cy="58"/>
            </a:xfrm>
            <a:custGeom>
              <a:avLst/>
              <a:gdLst>
                <a:gd name="T0" fmla="*/ 120 w 121"/>
                <a:gd name="T1" fmla="*/ 7 h 58"/>
                <a:gd name="T2" fmla="*/ 118 w 121"/>
                <a:gd name="T3" fmla="*/ 0 h 58"/>
                <a:gd name="T4" fmla="*/ 0 w 121"/>
                <a:gd name="T5" fmla="*/ 50 h 58"/>
                <a:gd name="T6" fmla="*/ 2 w 121"/>
                <a:gd name="T7" fmla="*/ 57 h 58"/>
                <a:gd name="T8" fmla="*/ 120 w 121"/>
                <a:gd name="T9" fmla="*/ 7 h 58"/>
                <a:gd name="T10" fmla="*/ 0 60000 65536"/>
                <a:gd name="T11" fmla="*/ 0 60000 65536"/>
                <a:gd name="T12" fmla="*/ 0 60000 65536"/>
                <a:gd name="T13" fmla="*/ 0 60000 65536"/>
                <a:gd name="T14" fmla="*/ 0 60000 65536"/>
                <a:gd name="T15" fmla="*/ 0 w 121"/>
                <a:gd name="T16" fmla="*/ 0 h 58"/>
                <a:gd name="T17" fmla="*/ 121 w 121"/>
                <a:gd name="T18" fmla="*/ 58 h 58"/>
              </a:gdLst>
              <a:ahLst/>
              <a:cxnLst>
                <a:cxn ang="T10">
                  <a:pos x="T0" y="T1"/>
                </a:cxn>
                <a:cxn ang="T11">
                  <a:pos x="T2" y="T3"/>
                </a:cxn>
                <a:cxn ang="T12">
                  <a:pos x="T4" y="T5"/>
                </a:cxn>
                <a:cxn ang="T13">
                  <a:pos x="T6" y="T7"/>
                </a:cxn>
                <a:cxn ang="T14">
                  <a:pos x="T8" y="T9"/>
                </a:cxn>
              </a:cxnLst>
              <a:rect l="T15" t="T16" r="T17" b="T18"/>
              <a:pathLst>
                <a:path w="121" h="58">
                  <a:moveTo>
                    <a:pt x="120" y="7"/>
                  </a:moveTo>
                  <a:lnTo>
                    <a:pt x="118" y="0"/>
                  </a:lnTo>
                  <a:lnTo>
                    <a:pt x="0" y="50"/>
                  </a:lnTo>
                  <a:lnTo>
                    <a:pt x="2" y="57"/>
                  </a:lnTo>
                  <a:lnTo>
                    <a:pt x="120" y="7"/>
                  </a:lnTo>
                </a:path>
              </a:pathLst>
            </a:custGeom>
            <a:solidFill>
              <a:srgbClr val="FFFFFF"/>
            </a:solidFill>
            <a:ln w="9525" cap="rnd">
              <a:noFill/>
              <a:round/>
              <a:headEnd/>
              <a:tailEnd/>
            </a:ln>
          </p:spPr>
          <p:txBody>
            <a:bodyPr/>
            <a:lstStyle/>
            <a:p>
              <a:endParaRPr lang="en-US"/>
            </a:p>
          </p:txBody>
        </p:sp>
        <p:sp>
          <p:nvSpPr>
            <p:cNvPr id="1037" name="Freeform 12"/>
            <p:cNvSpPr>
              <a:spLocks/>
            </p:cNvSpPr>
            <p:nvPr/>
          </p:nvSpPr>
          <p:spPr bwMode="auto">
            <a:xfrm>
              <a:off x="87" y="4594"/>
              <a:ext cx="123" cy="59"/>
            </a:xfrm>
            <a:custGeom>
              <a:avLst/>
              <a:gdLst>
                <a:gd name="T0" fmla="*/ 122 w 123"/>
                <a:gd name="T1" fmla="*/ 7 h 59"/>
                <a:gd name="T2" fmla="*/ 119 w 123"/>
                <a:gd name="T3" fmla="*/ 0 h 59"/>
                <a:gd name="T4" fmla="*/ 0 w 123"/>
                <a:gd name="T5" fmla="*/ 51 h 59"/>
                <a:gd name="T6" fmla="*/ 2 w 123"/>
                <a:gd name="T7" fmla="*/ 58 h 59"/>
                <a:gd name="T8" fmla="*/ 122 w 123"/>
                <a:gd name="T9" fmla="*/ 7 h 59"/>
                <a:gd name="T10" fmla="*/ 0 60000 65536"/>
                <a:gd name="T11" fmla="*/ 0 60000 65536"/>
                <a:gd name="T12" fmla="*/ 0 60000 65536"/>
                <a:gd name="T13" fmla="*/ 0 60000 65536"/>
                <a:gd name="T14" fmla="*/ 0 60000 65536"/>
                <a:gd name="T15" fmla="*/ 0 w 123"/>
                <a:gd name="T16" fmla="*/ 0 h 59"/>
                <a:gd name="T17" fmla="*/ 123 w 123"/>
                <a:gd name="T18" fmla="*/ 59 h 59"/>
              </a:gdLst>
              <a:ahLst/>
              <a:cxnLst>
                <a:cxn ang="T10">
                  <a:pos x="T0" y="T1"/>
                </a:cxn>
                <a:cxn ang="T11">
                  <a:pos x="T2" y="T3"/>
                </a:cxn>
                <a:cxn ang="T12">
                  <a:pos x="T4" y="T5"/>
                </a:cxn>
                <a:cxn ang="T13">
                  <a:pos x="T6" y="T7"/>
                </a:cxn>
                <a:cxn ang="T14">
                  <a:pos x="T8" y="T9"/>
                </a:cxn>
              </a:cxnLst>
              <a:rect l="T15" t="T16" r="T17" b="T18"/>
              <a:pathLst>
                <a:path w="123" h="59">
                  <a:moveTo>
                    <a:pt x="122" y="7"/>
                  </a:moveTo>
                  <a:lnTo>
                    <a:pt x="119" y="0"/>
                  </a:lnTo>
                  <a:lnTo>
                    <a:pt x="0" y="51"/>
                  </a:lnTo>
                  <a:lnTo>
                    <a:pt x="2" y="58"/>
                  </a:lnTo>
                  <a:lnTo>
                    <a:pt x="122" y="7"/>
                  </a:lnTo>
                </a:path>
              </a:pathLst>
            </a:custGeom>
            <a:solidFill>
              <a:srgbClr val="FFFFFF"/>
            </a:solidFill>
            <a:ln w="9525" cap="rnd">
              <a:noFill/>
              <a:round/>
              <a:headEnd/>
              <a:tailEnd/>
            </a:ln>
          </p:spPr>
          <p:txBody>
            <a:bodyPr/>
            <a:lstStyle/>
            <a:p>
              <a:endParaRPr lang="en-US"/>
            </a:p>
          </p:txBody>
        </p:sp>
        <p:sp>
          <p:nvSpPr>
            <p:cNvPr id="1038" name="Freeform 13"/>
            <p:cNvSpPr>
              <a:spLocks/>
            </p:cNvSpPr>
            <p:nvPr/>
          </p:nvSpPr>
          <p:spPr bwMode="auto">
            <a:xfrm>
              <a:off x="214" y="4608"/>
              <a:ext cx="57" cy="104"/>
            </a:xfrm>
            <a:custGeom>
              <a:avLst/>
              <a:gdLst>
                <a:gd name="T0" fmla="*/ 48 w 57"/>
                <a:gd name="T1" fmla="*/ 103 h 104"/>
                <a:gd name="T2" fmla="*/ 56 w 57"/>
                <a:gd name="T3" fmla="*/ 100 h 104"/>
                <a:gd name="T4" fmla="*/ 7 w 57"/>
                <a:gd name="T5" fmla="*/ 0 h 104"/>
                <a:gd name="T6" fmla="*/ 0 w 57"/>
                <a:gd name="T7" fmla="*/ 2 h 104"/>
                <a:gd name="T8" fmla="*/ 48 w 57"/>
                <a:gd name="T9" fmla="*/ 103 h 104"/>
                <a:gd name="T10" fmla="*/ 0 60000 65536"/>
                <a:gd name="T11" fmla="*/ 0 60000 65536"/>
                <a:gd name="T12" fmla="*/ 0 60000 65536"/>
                <a:gd name="T13" fmla="*/ 0 60000 65536"/>
                <a:gd name="T14" fmla="*/ 0 60000 65536"/>
                <a:gd name="T15" fmla="*/ 0 w 57"/>
                <a:gd name="T16" fmla="*/ 0 h 104"/>
                <a:gd name="T17" fmla="*/ 57 w 57"/>
                <a:gd name="T18" fmla="*/ 104 h 104"/>
              </a:gdLst>
              <a:ahLst/>
              <a:cxnLst>
                <a:cxn ang="T10">
                  <a:pos x="T0" y="T1"/>
                </a:cxn>
                <a:cxn ang="T11">
                  <a:pos x="T2" y="T3"/>
                </a:cxn>
                <a:cxn ang="T12">
                  <a:pos x="T4" y="T5"/>
                </a:cxn>
                <a:cxn ang="T13">
                  <a:pos x="T6" y="T7"/>
                </a:cxn>
                <a:cxn ang="T14">
                  <a:pos x="T8" y="T9"/>
                </a:cxn>
              </a:cxnLst>
              <a:rect l="T15" t="T16" r="T17" b="T18"/>
              <a:pathLst>
                <a:path w="57" h="104">
                  <a:moveTo>
                    <a:pt x="48" y="103"/>
                  </a:moveTo>
                  <a:lnTo>
                    <a:pt x="56" y="100"/>
                  </a:lnTo>
                  <a:lnTo>
                    <a:pt x="7" y="0"/>
                  </a:lnTo>
                  <a:lnTo>
                    <a:pt x="0" y="2"/>
                  </a:lnTo>
                  <a:lnTo>
                    <a:pt x="48" y="103"/>
                  </a:lnTo>
                </a:path>
              </a:pathLst>
            </a:custGeom>
            <a:solidFill>
              <a:srgbClr val="FFFFFF"/>
            </a:solidFill>
            <a:ln w="9525" cap="rnd">
              <a:noFill/>
              <a:round/>
              <a:headEnd/>
              <a:tailEnd/>
            </a:ln>
          </p:spPr>
          <p:txBody>
            <a:bodyPr/>
            <a:lstStyle/>
            <a:p>
              <a:endParaRPr lang="en-US"/>
            </a:p>
          </p:txBody>
        </p:sp>
        <p:sp>
          <p:nvSpPr>
            <p:cNvPr id="1039" name="Freeform 14"/>
            <p:cNvSpPr>
              <a:spLocks/>
            </p:cNvSpPr>
            <p:nvPr/>
          </p:nvSpPr>
          <p:spPr bwMode="auto">
            <a:xfrm>
              <a:off x="106" y="4653"/>
              <a:ext cx="52" cy="107"/>
            </a:xfrm>
            <a:custGeom>
              <a:avLst/>
              <a:gdLst>
                <a:gd name="T0" fmla="*/ 44 w 52"/>
                <a:gd name="T1" fmla="*/ 106 h 107"/>
                <a:gd name="T2" fmla="*/ 51 w 52"/>
                <a:gd name="T3" fmla="*/ 102 h 107"/>
                <a:gd name="T4" fmla="*/ 6 w 52"/>
                <a:gd name="T5" fmla="*/ 0 h 107"/>
                <a:gd name="T6" fmla="*/ 0 w 52"/>
                <a:gd name="T7" fmla="*/ 4 h 107"/>
                <a:gd name="T8" fmla="*/ 44 w 52"/>
                <a:gd name="T9" fmla="*/ 106 h 107"/>
                <a:gd name="T10" fmla="*/ 0 60000 65536"/>
                <a:gd name="T11" fmla="*/ 0 60000 65536"/>
                <a:gd name="T12" fmla="*/ 0 60000 65536"/>
                <a:gd name="T13" fmla="*/ 0 60000 65536"/>
                <a:gd name="T14" fmla="*/ 0 60000 65536"/>
                <a:gd name="T15" fmla="*/ 0 w 52"/>
                <a:gd name="T16" fmla="*/ 0 h 107"/>
                <a:gd name="T17" fmla="*/ 52 w 52"/>
                <a:gd name="T18" fmla="*/ 107 h 107"/>
              </a:gdLst>
              <a:ahLst/>
              <a:cxnLst>
                <a:cxn ang="T10">
                  <a:pos x="T0" y="T1"/>
                </a:cxn>
                <a:cxn ang="T11">
                  <a:pos x="T2" y="T3"/>
                </a:cxn>
                <a:cxn ang="T12">
                  <a:pos x="T4" y="T5"/>
                </a:cxn>
                <a:cxn ang="T13">
                  <a:pos x="T6" y="T7"/>
                </a:cxn>
                <a:cxn ang="T14">
                  <a:pos x="T8" y="T9"/>
                </a:cxn>
              </a:cxnLst>
              <a:rect l="T15" t="T16" r="T17" b="T18"/>
              <a:pathLst>
                <a:path w="52" h="107">
                  <a:moveTo>
                    <a:pt x="44" y="106"/>
                  </a:moveTo>
                  <a:lnTo>
                    <a:pt x="51" y="102"/>
                  </a:lnTo>
                  <a:lnTo>
                    <a:pt x="6" y="0"/>
                  </a:lnTo>
                  <a:lnTo>
                    <a:pt x="0" y="4"/>
                  </a:lnTo>
                  <a:lnTo>
                    <a:pt x="44" y="106"/>
                  </a:lnTo>
                </a:path>
              </a:pathLst>
            </a:custGeom>
            <a:solidFill>
              <a:srgbClr val="FFFFFF"/>
            </a:solidFill>
            <a:ln w="9525" cap="rnd">
              <a:noFill/>
              <a:round/>
              <a:headEnd/>
              <a:tailEnd/>
            </a:ln>
          </p:spPr>
          <p:txBody>
            <a:bodyPr/>
            <a:lstStyle/>
            <a:p>
              <a:endParaRPr lang="en-US"/>
            </a:p>
          </p:txBody>
        </p:sp>
        <p:sp>
          <p:nvSpPr>
            <p:cNvPr id="1040" name="Freeform 15"/>
            <p:cNvSpPr>
              <a:spLocks/>
            </p:cNvSpPr>
            <p:nvPr/>
          </p:nvSpPr>
          <p:spPr bwMode="auto">
            <a:xfrm>
              <a:off x="84" y="4645"/>
              <a:ext cx="59" cy="115"/>
            </a:xfrm>
            <a:custGeom>
              <a:avLst/>
              <a:gdLst>
                <a:gd name="T0" fmla="*/ 51 w 59"/>
                <a:gd name="T1" fmla="*/ 114 h 115"/>
                <a:gd name="T2" fmla="*/ 58 w 59"/>
                <a:gd name="T3" fmla="*/ 111 h 115"/>
                <a:gd name="T4" fmla="*/ 6 w 59"/>
                <a:gd name="T5" fmla="*/ 0 h 115"/>
                <a:gd name="T6" fmla="*/ 0 w 59"/>
                <a:gd name="T7" fmla="*/ 2 h 115"/>
                <a:gd name="T8" fmla="*/ 51 w 59"/>
                <a:gd name="T9" fmla="*/ 114 h 115"/>
                <a:gd name="T10" fmla="*/ 0 60000 65536"/>
                <a:gd name="T11" fmla="*/ 0 60000 65536"/>
                <a:gd name="T12" fmla="*/ 0 60000 65536"/>
                <a:gd name="T13" fmla="*/ 0 60000 65536"/>
                <a:gd name="T14" fmla="*/ 0 60000 65536"/>
                <a:gd name="T15" fmla="*/ 0 w 59"/>
                <a:gd name="T16" fmla="*/ 0 h 115"/>
                <a:gd name="T17" fmla="*/ 59 w 59"/>
                <a:gd name="T18" fmla="*/ 115 h 115"/>
              </a:gdLst>
              <a:ahLst/>
              <a:cxnLst>
                <a:cxn ang="T10">
                  <a:pos x="T0" y="T1"/>
                </a:cxn>
                <a:cxn ang="T11">
                  <a:pos x="T2" y="T3"/>
                </a:cxn>
                <a:cxn ang="T12">
                  <a:pos x="T4" y="T5"/>
                </a:cxn>
                <a:cxn ang="T13">
                  <a:pos x="T6" y="T7"/>
                </a:cxn>
                <a:cxn ang="T14">
                  <a:pos x="T8" y="T9"/>
                </a:cxn>
              </a:cxnLst>
              <a:rect l="T15" t="T16" r="T17" b="T18"/>
              <a:pathLst>
                <a:path w="59" h="115">
                  <a:moveTo>
                    <a:pt x="51" y="114"/>
                  </a:moveTo>
                  <a:lnTo>
                    <a:pt x="58" y="111"/>
                  </a:lnTo>
                  <a:lnTo>
                    <a:pt x="6" y="0"/>
                  </a:lnTo>
                  <a:lnTo>
                    <a:pt x="0" y="2"/>
                  </a:lnTo>
                  <a:lnTo>
                    <a:pt x="51" y="114"/>
                  </a:lnTo>
                </a:path>
              </a:pathLst>
            </a:custGeom>
            <a:solidFill>
              <a:srgbClr val="FFFFFF"/>
            </a:solidFill>
            <a:ln w="9525" cap="rnd">
              <a:noFill/>
              <a:round/>
              <a:headEnd/>
              <a:tailEnd/>
            </a:ln>
          </p:spPr>
          <p:txBody>
            <a:bodyPr/>
            <a:lstStyle/>
            <a:p>
              <a:endParaRPr lang="en-US"/>
            </a:p>
          </p:txBody>
        </p:sp>
        <p:sp>
          <p:nvSpPr>
            <p:cNvPr id="1041" name="Freeform 16"/>
            <p:cNvSpPr>
              <a:spLocks/>
            </p:cNvSpPr>
            <p:nvPr/>
          </p:nvSpPr>
          <p:spPr bwMode="auto">
            <a:xfrm>
              <a:off x="86" y="4645"/>
              <a:ext cx="30" cy="18"/>
            </a:xfrm>
            <a:custGeom>
              <a:avLst/>
              <a:gdLst>
                <a:gd name="T0" fmla="*/ 25 w 30"/>
                <a:gd name="T1" fmla="*/ 17 h 18"/>
                <a:gd name="T2" fmla="*/ 29 w 30"/>
                <a:gd name="T3" fmla="*/ 10 h 18"/>
                <a:gd name="T4" fmla="*/ 4 w 30"/>
                <a:gd name="T5" fmla="*/ 0 h 18"/>
                <a:gd name="T6" fmla="*/ 0 w 30"/>
                <a:gd name="T7" fmla="*/ 6 h 18"/>
                <a:gd name="T8" fmla="*/ 25 w 30"/>
                <a:gd name="T9" fmla="*/ 17 h 18"/>
                <a:gd name="T10" fmla="*/ 0 60000 65536"/>
                <a:gd name="T11" fmla="*/ 0 60000 65536"/>
                <a:gd name="T12" fmla="*/ 0 60000 65536"/>
                <a:gd name="T13" fmla="*/ 0 60000 65536"/>
                <a:gd name="T14" fmla="*/ 0 60000 65536"/>
                <a:gd name="T15" fmla="*/ 0 w 30"/>
                <a:gd name="T16" fmla="*/ 0 h 18"/>
                <a:gd name="T17" fmla="*/ 30 w 30"/>
                <a:gd name="T18" fmla="*/ 18 h 18"/>
              </a:gdLst>
              <a:ahLst/>
              <a:cxnLst>
                <a:cxn ang="T10">
                  <a:pos x="T0" y="T1"/>
                </a:cxn>
                <a:cxn ang="T11">
                  <a:pos x="T2" y="T3"/>
                </a:cxn>
                <a:cxn ang="T12">
                  <a:pos x="T4" y="T5"/>
                </a:cxn>
                <a:cxn ang="T13">
                  <a:pos x="T6" y="T7"/>
                </a:cxn>
                <a:cxn ang="T14">
                  <a:pos x="T8" y="T9"/>
                </a:cxn>
              </a:cxnLst>
              <a:rect l="T15" t="T16" r="T17" b="T18"/>
              <a:pathLst>
                <a:path w="30" h="18">
                  <a:moveTo>
                    <a:pt x="25" y="17"/>
                  </a:moveTo>
                  <a:lnTo>
                    <a:pt x="29" y="10"/>
                  </a:lnTo>
                  <a:lnTo>
                    <a:pt x="4" y="0"/>
                  </a:lnTo>
                  <a:lnTo>
                    <a:pt x="0" y="6"/>
                  </a:lnTo>
                  <a:lnTo>
                    <a:pt x="25" y="17"/>
                  </a:lnTo>
                </a:path>
              </a:pathLst>
            </a:custGeom>
            <a:solidFill>
              <a:srgbClr val="FFFFFF"/>
            </a:solidFill>
            <a:ln w="9525" cap="rnd">
              <a:noFill/>
              <a:round/>
              <a:headEnd/>
              <a:tailEnd/>
            </a:ln>
          </p:spPr>
          <p:txBody>
            <a:bodyPr/>
            <a:lstStyle/>
            <a:p>
              <a:endParaRPr lang="en-US"/>
            </a:p>
          </p:txBody>
        </p:sp>
        <p:sp>
          <p:nvSpPr>
            <p:cNvPr id="1042" name="Freeform 17"/>
            <p:cNvSpPr>
              <a:spLocks/>
            </p:cNvSpPr>
            <p:nvPr/>
          </p:nvSpPr>
          <p:spPr bwMode="auto">
            <a:xfrm>
              <a:off x="196" y="4601"/>
              <a:ext cx="27" cy="18"/>
            </a:xfrm>
            <a:custGeom>
              <a:avLst/>
              <a:gdLst>
                <a:gd name="T0" fmla="*/ 22 w 27"/>
                <a:gd name="T1" fmla="*/ 17 h 18"/>
                <a:gd name="T2" fmla="*/ 26 w 27"/>
                <a:gd name="T3" fmla="*/ 10 h 18"/>
                <a:gd name="T4" fmla="*/ 4 w 27"/>
                <a:gd name="T5" fmla="*/ 0 h 18"/>
                <a:gd name="T6" fmla="*/ 0 w 27"/>
                <a:gd name="T7" fmla="*/ 5 h 18"/>
                <a:gd name="T8" fmla="*/ 22 w 27"/>
                <a:gd name="T9" fmla="*/ 17 h 18"/>
                <a:gd name="T10" fmla="*/ 0 60000 65536"/>
                <a:gd name="T11" fmla="*/ 0 60000 65536"/>
                <a:gd name="T12" fmla="*/ 0 60000 65536"/>
                <a:gd name="T13" fmla="*/ 0 60000 65536"/>
                <a:gd name="T14" fmla="*/ 0 60000 65536"/>
                <a:gd name="T15" fmla="*/ 0 w 27"/>
                <a:gd name="T16" fmla="*/ 0 h 18"/>
                <a:gd name="T17" fmla="*/ 27 w 27"/>
                <a:gd name="T18" fmla="*/ 18 h 18"/>
              </a:gdLst>
              <a:ahLst/>
              <a:cxnLst>
                <a:cxn ang="T10">
                  <a:pos x="T0" y="T1"/>
                </a:cxn>
                <a:cxn ang="T11">
                  <a:pos x="T2" y="T3"/>
                </a:cxn>
                <a:cxn ang="T12">
                  <a:pos x="T4" y="T5"/>
                </a:cxn>
                <a:cxn ang="T13">
                  <a:pos x="T6" y="T7"/>
                </a:cxn>
                <a:cxn ang="T14">
                  <a:pos x="T8" y="T9"/>
                </a:cxn>
              </a:cxnLst>
              <a:rect l="T15" t="T16" r="T17" b="T18"/>
              <a:pathLst>
                <a:path w="27" h="18">
                  <a:moveTo>
                    <a:pt x="22" y="17"/>
                  </a:moveTo>
                  <a:lnTo>
                    <a:pt x="26" y="10"/>
                  </a:lnTo>
                  <a:lnTo>
                    <a:pt x="4" y="0"/>
                  </a:lnTo>
                  <a:lnTo>
                    <a:pt x="0" y="5"/>
                  </a:lnTo>
                  <a:lnTo>
                    <a:pt x="22" y="17"/>
                  </a:lnTo>
                </a:path>
              </a:pathLst>
            </a:custGeom>
            <a:solidFill>
              <a:srgbClr val="FFFFFF"/>
            </a:solidFill>
            <a:ln w="9525" cap="rnd">
              <a:noFill/>
              <a:round/>
              <a:headEnd/>
              <a:tailEnd/>
            </a:ln>
          </p:spPr>
          <p:txBody>
            <a:bodyPr/>
            <a:lstStyle/>
            <a:p>
              <a:endParaRPr lang="en-US"/>
            </a:p>
          </p:txBody>
        </p:sp>
      </p:gr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xfrm>
            <a:off x="474663" y="161925"/>
            <a:ext cx="5864225" cy="4397375"/>
          </a:xfrm>
          <a:ln cap="flat"/>
        </p:spPr>
      </p:sp>
      <p:sp>
        <p:nvSpPr>
          <p:cNvPr id="47107" name="Rectangle 3"/>
          <p:cNvSpPr>
            <a:spLocks noGrp="1" noChangeArrowheads="1"/>
          </p:cNvSpPr>
          <p:nvPr>
            <p:ph type="body" idx="1"/>
          </p:nvPr>
        </p:nvSpPr>
        <p:spPr>
          <a:noFill/>
          <a:ln/>
        </p:spPr>
        <p:txBody>
          <a:bodyPr/>
          <a:lstStyle/>
          <a:p>
            <a:endParaRPr lang="en-US" b="0">
              <a:latin typeface="Times New Roman" pitchFamily="18" charset="0"/>
            </a:endParaRPr>
          </a:p>
        </p:txBody>
      </p:sp>
      <p:sp>
        <p:nvSpPr>
          <p:cNvPr id="47108" name="Rectangle 4"/>
          <p:cNvSpPr>
            <a:spLocks noChangeArrowheads="1"/>
          </p:cNvSpPr>
          <p:nvPr/>
        </p:nvSpPr>
        <p:spPr bwMode="auto">
          <a:xfrm>
            <a:off x="620713" y="7310438"/>
            <a:ext cx="5635625" cy="593725"/>
          </a:xfrm>
          <a:prstGeom prst="rect">
            <a:avLst/>
          </a:prstGeom>
          <a:noFill/>
          <a:ln w="12700">
            <a:solidFill>
              <a:schemeClr val="tx1"/>
            </a:solidFill>
            <a:miter lim="800000"/>
            <a:headEnd/>
            <a:tailEnd/>
          </a:ln>
        </p:spPr>
        <p:txBody>
          <a:bodyPr wrap="none" anchor="ctr"/>
          <a:lstStyle/>
          <a:p>
            <a:endParaRPr lang="en-US"/>
          </a:p>
        </p:txBody>
      </p:sp>
      <p:sp>
        <p:nvSpPr>
          <p:cNvPr id="47109" name="Rectangle 5"/>
          <p:cNvSpPr>
            <a:spLocks noChangeArrowheads="1"/>
          </p:cNvSpPr>
          <p:nvPr/>
        </p:nvSpPr>
        <p:spPr bwMode="auto">
          <a:xfrm>
            <a:off x="204788" y="7321550"/>
            <a:ext cx="5475287" cy="893763"/>
          </a:xfrm>
          <a:prstGeom prst="rect">
            <a:avLst/>
          </a:prstGeom>
          <a:noFill/>
          <a:ln w="9525">
            <a:noFill/>
            <a:miter lim="800000"/>
            <a:headEnd/>
            <a:tailEnd/>
          </a:ln>
        </p:spPr>
        <p:txBody>
          <a:bodyPr wrap="none" lIns="88900" tIns="42863" rIns="88900" bIns="42863">
            <a:spAutoFit/>
          </a:bodyPr>
          <a:lstStyle/>
          <a:p>
            <a:pPr marL="434975" lvl="1" algn="l" defTabSz="828675">
              <a:lnSpc>
                <a:spcPct val="100000"/>
              </a:lnSpc>
              <a:spcBef>
                <a:spcPct val="0"/>
              </a:spcBef>
            </a:pPr>
            <a:r>
              <a:rPr lang="en-US" sz="1100">
                <a:solidFill>
                  <a:schemeClr val="tx1"/>
                </a:solidFill>
                <a:latin typeface="Courier New" pitchFamily="49" charset="0"/>
              </a:rPr>
              <a:t>SQL&gt; SELECT  empno, TO_CHAR(hiredate, 'MM/YY') Month_Hired</a:t>
            </a:r>
          </a:p>
          <a:p>
            <a:pPr marL="434975" lvl="1" algn="l" defTabSz="828675">
              <a:lnSpc>
                <a:spcPct val="100000"/>
              </a:lnSpc>
              <a:spcBef>
                <a:spcPct val="0"/>
              </a:spcBef>
            </a:pPr>
            <a:r>
              <a:rPr lang="en-US" sz="1100">
                <a:solidFill>
                  <a:schemeClr val="tx1"/>
                </a:solidFill>
                <a:latin typeface="Courier New" pitchFamily="49" charset="0"/>
              </a:rPr>
              <a:t>  2  FROM    emp</a:t>
            </a:r>
          </a:p>
          <a:p>
            <a:pPr marL="434975" lvl="1" algn="l" defTabSz="828675">
              <a:lnSpc>
                <a:spcPct val="100000"/>
              </a:lnSpc>
              <a:spcBef>
                <a:spcPct val="0"/>
              </a:spcBef>
            </a:pPr>
            <a:r>
              <a:rPr lang="en-US" sz="1100">
                <a:solidFill>
                  <a:schemeClr val="tx1"/>
                </a:solidFill>
                <a:latin typeface="Courier New" pitchFamily="49" charset="0"/>
              </a:rPr>
              <a:t>  3  WHERE   ename = 'BLAKE';</a:t>
            </a:r>
          </a:p>
          <a:p>
            <a:pPr algn="l" defTabSz="828675"/>
            <a:endParaRPr lang="en-US" sz="1100">
              <a:solidFill>
                <a:schemeClr val="tx1"/>
              </a:solidFill>
              <a:latin typeface="Courier New" pitchFamily="49" charset="0"/>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50" name="Object 2"/>
          <p:cNvGraphicFramePr>
            <a:graphicFrameLocks/>
          </p:cNvGraphicFramePr>
          <p:nvPr/>
        </p:nvGraphicFramePr>
        <p:xfrm>
          <a:off x="487363" y="4870450"/>
          <a:ext cx="5991225" cy="3911600"/>
        </p:xfrm>
        <a:graphic>
          <a:graphicData uri="http://schemas.openxmlformats.org/presentationml/2006/ole">
            <mc:AlternateContent xmlns:mc="http://schemas.openxmlformats.org/markup-compatibility/2006">
              <mc:Choice xmlns:v="urn:schemas-microsoft-com:vml" Requires="v">
                <p:oleObj name="Document" r:id="rId3" imgW="7048440" imgH="4601880" progId="Word.Document.8">
                  <p:embed/>
                </p:oleObj>
              </mc:Choice>
              <mc:Fallback>
                <p:oleObj name="Document" r:id="rId3" imgW="7048440" imgH="4601880" progId="Word.Document.8">
                  <p:embed/>
                  <p:pic>
                    <p:nvPicPr>
                      <p:cNvPr id="2050" name="Object 2"/>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7363" y="4870450"/>
                        <a:ext cx="5991225" cy="391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1" name="Rectangle 3"/>
          <p:cNvSpPr>
            <a:spLocks noGrp="1" noRot="1" noChangeAspect="1" noChangeArrowheads="1" noTextEdit="1"/>
          </p:cNvSpPr>
          <p:nvPr>
            <p:ph type="sldImg"/>
          </p:nvPr>
        </p:nvSpPr>
        <p:spPr>
          <a:xfrm>
            <a:off x="474663" y="161925"/>
            <a:ext cx="5864225" cy="4397375"/>
          </a:xfrm>
          <a:ln cap="flat"/>
        </p:spPr>
      </p:sp>
      <p:sp>
        <p:nvSpPr>
          <p:cNvPr id="2052" name="Rectangle 4"/>
          <p:cNvSpPr>
            <a:spLocks noGrp="1" noChangeArrowheads="1"/>
          </p:cNvSpPr>
          <p:nvPr>
            <p:ph type="body" idx="1"/>
          </p:nvPr>
        </p:nvSpPr>
        <p:spPr>
          <a:xfrm>
            <a:off x="409575" y="4638675"/>
            <a:ext cx="5995988" cy="3749675"/>
          </a:xfrm>
          <a:noFill/>
          <a:ln/>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2"/>
          <p:cNvSpPr>
            <a:spLocks noChangeArrowheads="1"/>
          </p:cNvSpPr>
          <p:nvPr/>
        </p:nvSpPr>
        <p:spPr bwMode="auto">
          <a:xfrm>
            <a:off x="3860800" y="0"/>
            <a:ext cx="2960688" cy="460375"/>
          </a:xfrm>
          <a:prstGeom prst="rect">
            <a:avLst/>
          </a:prstGeom>
          <a:noFill/>
          <a:ln w="9525">
            <a:noFill/>
            <a:miter lim="800000"/>
            <a:headEnd/>
            <a:tailEnd/>
          </a:ln>
        </p:spPr>
        <p:txBody>
          <a:bodyPr wrap="none" anchor="ctr"/>
          <a:lstStyle/>
          <a:p>
            <a:endParaRPr lang="en-US"/>
          </a:p>
        </p:txBody>
      </p:sp>
      <p:sp>
        <p:nvSpPr>
          <p:cNvPr id="3078" name="Rectangle 3"/>
          <p:cNvSpPr>
            <a:spLocks noChangeArrowheads="1"/>
          </p:cNvSpPr>
          <p:nvPr/>
        </p:nvSpPr>
        <p:spPr bwMode="auto">
          <a:xfrm>
            <a:off x="-4763" y="0"/>
            <a:ext cx="2957513" cy="460375"/>
          </a:xfrm>
          <a:prstGeom prst="rect">
            <a:avLst/>
          </a:prstGeom>
          <a:noFill/>
          <a:ln w="9525">
            <a:noFill/>
            <a:miter lim="800000"/>
            <a:headEnd/>
            <a:tailEnd/>
          </a:ln>
        </p:spPr>
        <p:txBody>
          <a:bodyPr wrap="none" anchor="ctr"/>
          <a:lstStyle/>
          <a:p>
            <a:endParaRPr lang="en-US"/>
          </a:p>
        </p:txBody>
      </p:sp>
      <p:sp>
        <p:nvSpPr>
          <p:cNvPr id="3079" name="Rectangle 4"/>
          <p:cNvSpPr>
            <a:spLocks noGrp="1" noChangeArrowheads="1"/>
          </p:cNvSpPr>
          <p:nvPr>
            <p:ph type="body" idx="1"/>
          </p:nvPr>
        </p:nvSpPr>
        <p:spPr>
          <a:xfrm>
            <a:off x="409575" y="4730750"/>
            <a:ext cx="5995988" cy="3751263"/>
          </a:xfrm>
          <a:noFill/>
          <a:ln/>
        </p:spPr>
        <p:txBody>
          <a:bodyPr/>
          <a:lstStyle/>
          <a:p>
            <a:pPr>
              <a:lnSpc>
                <a:spcPct val="80000"/>
              </a:lnSpc>
              <a:tabLst/>
            </a:pPr>
            <a:endParaRPr lang="en-US" sz="1000"/>
          </a:p>
        </p:txBody>
      </p:sp>
      <p:graphicFrame>
        <p:nvGraphicFramePr>
          <p:cNvPr id="3074" name="Object 5"/>
          <p:cNvGraphicFramePr>
            <a:graphicFrameLocks/>
          </p:cNvGraphicFramePr>
          <p:nvPr/>
        </p:nvGraphicFramePr>
        <p:xfrm>
          <a:off x="582613" y="5205413"/>
          <a:ext cx="5856287" cy="1628775"/>
        </p:xfrm>
        <a:graphic>
          <a:graphicData uri="http://schemas.openxmlformats.org/presentationml/2006/ole">
            <mc:AlternateContent xmlns:mc="http://schemas.openxmlformats.org/markup-compatibility/2006">
              <mc:Choice xmlns:v="urn:schemas-microsoft-com:vml" Requires="v">
                <p:oleObj name="Document" r:id="rId3" imgW="6507000" imgH="1809720" progId="Word.Document.8">
                  <p:embed/>
                </p:oleObj>
              </mc:Choice>
              <mc:Fallback>
                <p:oleObj name="Document" r:id="rId3" imgW="6507000" imgH="1809720" progId="Word.Document.8">
                  <p:embed/>
                  <p:pic>
                    <p:nvPicPr>
                      <p:cNvPr id="3074"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5205413"/>
                        <a:ext cx="585628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80" name="Rectangle 6"/>
          <p:cNvSpPr>
            <a:spLocks noGrp="1" noRot="1" noChangeAspect="1" noChangeArrowheads="1" noTextEdit="1"/>
          </p:cNvSpPr>
          <p:nvPr>
            <p:ph type="sldImg"/>
          </p:nvPr>
        </p:nvSpPr>
        <p:spPr>
          <a:xfrm>
            <a:off x="477838" y="166688"/>
            <a:ext cx="5857875" cy="4392612"/>
          </a:xfrm>
          <a:ln cap="flat"/>
        </p:spPr>
      </p:sp>
      <p:graphicFrame>
        <p:nvGraphicFramePr>
          <p:cNvPr id="3075" name="Object 7"/>
          <p:cNvGraphicFramePr>
            <a:graphicFrameLocks/>
          </p:cNvGraphicFramePr>
          <p:nvPr/>
        </p:nvGraphicFramePr>
        <p:xfrm>
          <a:off x="568325" y="6859588"/>
          <a:ext cx="5980113" cy="731837"/>
        </p:xfrm>
        <a:graphic>
          <a:graphicData uri="http://schemas.openxmlformats.org/presentationml/2006/ole">
            <mc:AlternateContent xmlns:mc="http://schemas.openxmlformats.org/markup-compatibility/2006">
              <mc:Choice xmlns:v="urn:schemas-microsoft-com:vml" Requires="v">
                <p:oleObj name="Document" r:id="rId5" imgW="6645240" imgH="812520" progId="Word.Document.8">
                  <p:embed/>
                </p:oleObj>
              </mc:Choice>
              <mc:Fallback>
                <p:oleObj name="Document" r:id="rId5" imgW="6645240" imgH="812520" progId="Word.Document.8">
                  <p:embed/>
                  <p:pic>
                    <p:nvPicPr>
                      <p:cNvPr id="3075"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 y="6859588"/>
                        <a:ext cx="59801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076" name="Object 8"/>
          <p:cNvGraphicFramePr>
            <a:graphicFrameLocks/>
          </p:cNvGraphicFramePr>
          <p:nvPr/>
        </p:nvGraphicFramePr>
        <p:xfrm>
          <a:off x="474663" y="7672388"/>
          <a:ext cx="5965825" cy="1160462"/>
        </p:xfrm>
        <a:graphic>
          <a:graphicData uri="http://schemas.openxmlformats.org/presentationml/2006/ole">
            <mc:AlternateContent xmlns:mc="http://schemas.openxmlformats.org/markup-compatibility/2006">
              <mc:Choice xmlns:v="urn:schemas-microsoft-com:vml" Requires="v">
                <p:oleObj name="Document" r:id="rId7" imgW="6629040" imgH="1288800" progId="Word.Document.8">
                  <p:embed/>
                </p:oleObj>
              </mc:Choice>
              <mc:Fallback>
                <p:oleObj name="Document" r:id="rId7" imgW="6629040" imgH="1288800" progId="Word.Document.8">
                  <p:embed/>
                  <p:pic>
                    <p:nvPicPr>
                      <p:cNvPr id="3076"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3" y="7672388"/>
                        <a:ext cx="59658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1" name="Rectangle 2"/>
          <p:cNvSpPr>
            <a:spLocks noChangeArrowheads="1"/>
          </p:cNvSpPr>
          <p:nvPr/>
        </p:nvSpPr>
        <p:spPr bwMode="auto">
          <a:xfrm>
            <a:off x="3860800" y="0"/>
            <a:ext cx="2960688" cy="460375"/>
          </a:xfrm>
          <a:prstGeom prst="rect">
            <a:avLst/>
          </a:prstGeom>
          <a:noFill/>
          <a:ln w="9525">
            <a:noFill/>
            <a:miter lim="800000"/>
            <a:headEnd/>
            <a:tailEnd/>
          </a:ln>
        </p:spPr>
        <p:txBody>
          <a:bodyPr wrap="none" anchor="ctr"/>
          <a:lstStyle/>
          <a:p>
            <a:endParaRPr lang="en-US"/>
          </a:p>
        </p:txBody>
      </p:sp>
      <p:sp>
        <p:nvSpPr>
          <p:cNvPr id="4102" name="Rectangle 3"/>
          <p:cNvSpPr>
            <a:spLocks noChangeArrowheads="1"/>
          </p:cNvSpPr>
          <p:nvPr/>
        </p:nvSpPr>
        <p:spPr bwMode="auto">
          <a:xfrm>
            <a:off x="-4763" y="0"/>
            <a:ext cx="2957513" cy="460375"/>
          </a:xfrm>
          <a:prstGeom prst="rect">
            <a:avLst/>
          </a:prstGeom>
          <a:noFill/>
          <a:ln w="9525">
            <a:noFill/>
            <a:miter lim="800000"/>
            <a:headEnd/>
            <a:tailEnd/>
          </a:ln>
        </p:spPr>
        <p:txBody>
          <a:bodyPr wrap="none" anchor="ctr"/>
          <a:lstStyle/>
          <a:p>
            <a:endParaRPr lang="en-US"/>
          </a:p>
        </p:txBody>
      </p:sp>
      <p:sp>
        <p:nvSpPr>
          <p:cNvPr id="4103" name="Rectangle 4"/>
          <p:cNvSpPr>
            <a:spLocks noGrp="1" noChangeArrowheads="1"/>
          </p:cNvSpPr>
          <p:nvPr>
            <p:ph type="body" idx="1"/>
          </p:nvPr>
        </p:nvSpPr>
        <p:spPr>
          <a:xfrm>
            <a:off x="409575" y="4730750"/>
            <a:ext cx="5995988" cy="3751263"/>
          </a:xfrm>
          <a:noFill/>
          <a:ln/>
        </p:spPr>
        <p:txBody>
          <a:bodyPr/>
          <a:lstStyle/>
          <a:p>
            <a:pPr>
              <a:lnSpc>
                <a:spcPct val="80000"/>
              </a:lnSpc>
              <a:tabLst/>
            </a:pPr>
            <a:endParaRPr lang="en-US" sz="1000"/>
          </a:p>
        </p:txBody>
      </p:sp>
      <p:graphicFrame>
        <p:nvGraphicFramePr>
          <p:cNvPr id="4098" name="Object 5"/>
          <p:cNvGraphicFramePr>
            <a:graphicFrameLocks/>
          </p:cNvGraphicFramePr>
          <p:nvPr/>
        </p:nvGraphicFramePr>
        <p:xfrm>
          <a:off x="582613" y="5205413"/>
          <a:ext cx="5856287" cy="1628775"/>
        </p:xfrm>
        <a:graphic>
          <a:graphicData uri="http://schemas.openxmlformats.org/presentationml/2006/ole">
            <mc:AlternateContent xmlns:mc="http://schemas.openxmlformats.org/markup-compatibility/2006">
              <mc:Choice xmlns:v="urn:schemas-microsoft-com:vml" Requires="v">
                <p:oleObj name="Document" r:id="rId3" imgW="6507000" imgH="1809720" progId="Word.Document.8">
                  <p:embed/>
                </p:oleObj>
              </mc:Choice>
              <mc:Fallback>
                <p:oleObj name="Document" r:id="rId3" imgW="6507000" imgH="1809720" progId="Word.Document.8">
                  <p:embed/>
                  <p:pic>
                    <p:nvPicPr>
                      <p:cNvPr id="4098" name="Object 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613" y="5205413"/>
                        <a:ext cx="5856287"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4" name="Rectangle 6"/>
          <p:cNvSpPr>
            <a:spLocks noGrp="1" noRot="1" noChangeAspect="1" noChangeArrowheads="1" noTextEdit="1"/>
          </p:cNvSpPr>
          <p:nvPr>
            <p:ph type="sldImg"/>
          </p:nvPr>
        </p:nvSpPr>
        <p:spPr>
          <a:xfrm>
            <a:off x="477838" y="166688"/>
            <a:ext cx="5857875" cy="4392612"/>
          </a:xfrm>
          <a:ln cap="flat"/>
        </p:spPr>
      </p:sp>
      <p:graphicFrame>
        <p:nvGraphicFramePr>
          <p:cNvPr id="4099" name="Object 7"/>
          <p:cNvGraphicFramePr>
            <a:graphicFrameLocks/>
          </p:cNvGraphicFramePr>
          <p:nvPr/>
        </p:nvGraphicFramePr>
        <p:xfrm>
          <a:off x="568325" y="6859588"/>
          <a:ext cx="5980113" cy="731837"/>
        </p:xfrm>
        <a:graphic>
          <a:graphicData uri="http://schemas.openxmlformats.org/presentationml/2006/ole">
            <mc:AlternateContent xmlns:mc="http://schemas.openxmlformats.org/markup-compatibility/2006">
              <mc:Choice xmlns:v="urn:schemas-microsoft-com:vml" Requires="v">
                <p:oleObj name="Document" r:id="rId5" imgW="6645240" imgH="812520" progId="Word.Document.8">
                  <p:embed/>
                </p:oleObj>
              </mc:Choice>
              <mc:Fallback>
                <p:oleObj name="Document" r:id="rId5" imgW="6645240" imgH="812520" progId="Word.Document.8">
                  <p:embed/>
                  <p:pic>
                    <p:nvPicPr>
                      <p:cNvPr id="4099"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68325" y="6859588"/>
                        <a:ext cx="5980113" cy="731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00" name="Object 8"/>
          <p:cNvGraphicFramePr>
            <a:graphicFrameLocks/>
          </p:cNvGraphicFramePr>
          <p:nvPr/>
        </p:nvGraphicFramePr>
        <p:xfrm>
          <a:off x="474663" y="7672388"/>
          <a:ext cx="5965825" cy="1160462"/>
        </p:xfrm>
        <a:graphic>
          <a:graphicData uri="http://schemas.openxmlformats.org/presentationml/2006/ole">
            <mc:AlternateContent xmlns:mc="http://schemas.openxmlformats.org/markup-compatibility/2006">
              <mc:Choice xmlns:v="urn:schemas-microsoft-com:vml" Requires="v">
                <p:oleObj name="Document" r:id="rId7" imgW="6629040" imgH="1288800" progId="Word.Document.8">
                  <p:embed/>
                </p:oleObj>
              </mc:Choice>
              <mc:Fallback>
                <p:oleObj name="Document" r:id="rId7" imgW="6629040" imgH="1288800" progId="Word.Document.8">
                  <p:embed/>
                  <p:pic>
                    <p:nvPicPr>
                      <p:cNvPr id="4100" name="Object 8"/>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4663" y="7672388"/>
                        <a:ext cx="5965825"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Rot="1" noChangeAspect="1" noChangeArrowheads="1" noTextEdit="1"/>
          </p:cNvSpPr>
          <p:nvPr>
            <p:ph type="sldImg"/>
          </p:nvPr>
        </p:nvSpPr>
        <p:spPr>
          <a:xfrm>
            <a:off x="474663" y="161925"/>
            <a:ext cx="5864225" cy="4397375"/>
          </a:xfrm>
          <a:ln cap="flat"/>
        </p:spPr>
      </p:sp>
      <p:sp>
        <p:nvSpPr>
          <p:cNvPr id="5124" name="Rectangle 3"/>
          <p:cNvSpPr>
            <a:spLocks noGrp="1" noChangeArrowheads="1"/>
          </p:cNvSpPr>
          <p:nvPr>
            <p:ph type="body" idx="1"/>
          </p:nvPr>
        </p:nvSpPr>
        <p:spPr>
          <a:noFill/>
          <a:ln/>
        </p:spPr>
        <p:txBody>
          <a:bodyPr/>
          <a:lstStyle/>
          <a:p>
            <a:endParaRPr lang="en-US" b="0">
              <a:latin typeface="Times New Roman" pitchFamily="18" charset="0"/>
            </a:endParaRPr>
          </a:p>
        </p:txBody>
      </p:sp>
      <p:graphicFrame>
        <p:nvGraphicFramePr>
          <p:cNvPr id="5122" name="Object 4"/>
          <p:cNvGraphicFramePr>
            <a:graphicFrameLocks/>
          </p:cNvGraphicFramePr>
          <p:nvPr/>
        </p:nvGraphicFramePr>
        <p:xfrm>
          <a:off x="606425" y="5997575"/>
          <a:ext cx="5413375" cy="2805113"/>
        </p:xfrm>
        <a:graphic>
          <a:graphicData uri="http://schemas.openxmlformats.org/presentationml/2006/ole">
            <mc:AlternateContent xmlns:mc="http://schemas.openxmlformats.org/markup-compatibility/2006">
              <mc:Choice xmlns:v="urn:schemas-microsoft-com:vml" Requires="v">
                <p:oleObj name="Document" r:id="rId3" imgW="6014880" imgH="3116160" progId="Word.Document.8">
                  <p:embed/>
                </p:oleObj>
              </mc:Choice>
              <mc:Fallback>
                <p:oleObj name="Document" r:id="rId3" imgW="6014880" imgH="3116160" progId="Word.Document.8">
                  <p:embed/>
                  <p:pic>
                    <p:nvPicPr>
                      <p:cNvPr id="5122"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6425" y="5997575"/>
                        <a:ext cx="5413375" cy="2805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auto">
          <a:xfrm>
            <a:off x="3860800" y="0"/>
            <a:ext cx="2959100" cy="460375"/>
          </a:xfrm>
          <a:prstGeom prst="rect">
            <a:avLst/>
          </a:prstGeom>
          <a:noFill/>
          <a:ln w="9525">
            <a:noFill/>
            <a:miter lim="800000"/>
            <a:headEnd/>
            <a:tailEnd/>
          </a:ln>
        </p:spPr>
        <p:txBody>
          <a:bodyPr wrap="none" anchor="ctr"/>
          <a:lstStyle/>
          <a:p>
            <a:endParaRPr lang="en-US"/>
          </a:p>
        </p:txBody>
      </p:sp>
      <p:sp>
        <p:nvSpPr>
          <p:cNvPr id="48131" name="Rectangle 3"/>
          <p:cNvSpPr>
            <a:spLocks noChangeArrowheads="1"/>
          </p:cNvSpPr>
          <p:nvPr/>
        </p:nvSpPr>
        <p:spPr bwMode="auto">
          <a:xfrm>
            <a:off x="-3175" y="0"/>
            <a:ext cx="2955925" cy="460375"/>
          </a:xfrm>
          <a:prstGeom prst="rect">
            <a:avLst/>
          </a:prstGeom>
          <a:noFill/>
          <a:ln w="9525">
            <a:noFill/>
            <a:miter lim="800000"/>
            <a:headEnd/>
            <a:tailEnd/>
          </a:ln>
        </p:spPr>
        <p:txBody>
          <a:bodyPr wrap="none" anchor="ctr"/>
          <a:lstStyle/>
          <a:p>
            <a:endParaRPr lang="en-US"/>
          </a:p>
        </p:txBody>
      </p:sp>
      <p:sp>
        <p:nvSpPr>
          <p:cNvPr id="48132" name="Rectangle 4"/>
          <p:cNvSpPr>
            <a:spLocks noGrp="1" noChangeArrowheads="1"/>
          </p:cNvSpPr>
          <p:nvPr>
            <p:ph type="body" idx="1"/>
          </p:nvPr>
        </p:nvSpPr>
        <p:spPr>
          <a:noFill/>
          <a:ln/>
        </p:spPr>
        <p:txBody>
          <a:bodyPr/>
          <a:lstStyle/>
          <a:p>
            <a:pPr>
              <a:tabLst/>
            </a:pPr>
            <a:endParaRPr lang="en-US" b="0">
              <a:latin typeface="Times New Roman" pitchFamily="18" charset="0"/>
            </a:endParaRPr>
          </a:p>
        </p:txBody>
      </p:sp>
      <p:sp>
        <p:nvSpPr>
          <p:cNvPr id="48133" name="Rectangle 5"/>
          <p:cNvSpPr>
            <a:spLocks noGrp="1" noRot="1" noChangeAspect="1" noChangeArrowheads="1" noTextEdit="1"/>
          </p:cNvSpPr>
          <p:nvPr>
            <p:ph type="sldImg"/>
          </p:nvPr>
        </p:nvSpPr>
        <p:spPr>
          <a:xfrm>
            <a:off x="474663" y="161925"/>
            <a:ext cx="5864225" cy="4397375"/>
          </a:xfrm>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8991600" y="3175"/>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Straight Connector 10"/>
          <p:cNvSpPr>
            <a:spLocks noChangeShapeType="1"/>
          </p:cNvSpPr>
          <p:nvPr/>
        </p:nvSpPr>
        <p:spPr bwMode="auto">
          <a:xfrm>
            <a:off x="155575" y="241935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Rectangle 11"/>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8" name="Title 7"/>
          <p:cNvSpPr>
            <a:spLocks noGrp="1"/>
          </p:cNvSpPr>
          <p:nvPr>
            <p:ph type="ctrTitle"/>
          </p:nvPr>
        </p:nvSpPr>
        <p:spPr>
          <a:xfrm>
            <a:off x="685800" y="381000"/>
            <a:ext cx="7772400" cy="1752600"/>
          </a:xfrm>
        </p:spPr>
        <p:txBody>
          <a:bodyPr/>
          <a:lstStyle>
            <a:lvl1pPr>
              <a:defRPr sz="4200">
                <a:solidFill>
                  <a:schemeClr val="accent1"/>
                </a:solidFill>
              </a:defRPr>
            </a:lvl1pPr>
          </a:lstStyle>
          <a:p>
            <a:r>
              <a:rPr lang="en-US"/>
              <a:t>Click to edit Master title style</a:t>
            </a:r>
          </a:p>
        </p:txBody>
      </p:sp>
      <p:sp>
        <p:nvSpPr>
          <p:cNvPr id="15" name="Date Placeholder 27"/>
          <p:cNvSpPr>
            <a:spLocks noGrp="1"/>
          </p:cNvSpPr>
          <p:nvPr>
            <p:ph type="dt" sz="half" idx="10"/>
          </p:nvPr>
        </p:nvSpPr>
        <p:spPr/>
        <p:txBody>
          <a:bodyPr/>
          <a:lstStyle>
            <a:lvl1pPr>
              <a:defRPr/>
            </a:lvl1pPr>
          </a:lstStyle>
          <a:p>
            <a:pPr>
              <a:defRPr/>
            </a:pPr>
            <a:r>
              <a:rPr lang="en-US"/>
              <a:t>6/17/2017</a:t>
            </a:r>
          </a:p>
        </p:txBody>
      </p:sp>
      <p:sp>
        <p:nvSpPr>
          <p:cNvPr id="16" name="Footer Placeholder 16"/>
          <p:cNvSpPr>
            <a:spLocks noGrp="1"/>
          </p:cNvSpPr>
          <p:nvPr>
            <p:ph type="ftr" sz="quarter" idx="11"/>
          </p:nvPr>
        </p:nvSpPr>
        <p:spPr/>
        <p:txBody>
          <a:bodyPr/>
          <a:lstStyle>
            <a:lvl1pPr>
              <a:defRPr/>
            </a:lvl1pPr>
          </a:lstStyle>
          <a:p>
            <a:pPr>
              <a:defRPr/>
            </a:pPr>
            <a:endParaRPr lang="en-US"/>
          </a:p>
        </p:txBody>
      </p:sp>
      <p:sp>
        <p:nvSpPr>
          <p:cNvPr id="17" name="Slide Number Placeholder 28"/>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C9E1EBF1-7C23-4048-A44E-855059E8AECC}"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4954AB1-19D3-4A17-B870-F9167AC37D13}"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rot="5400000">
            <a:off x="4021137" y="3278188"/>
            <a:ext cx="6245225"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1" name="Oval 10"/>
          <p:cNvSpPr/>
          <p:nvPr/>
        </p:nvSpPr>
        <p:spPr>
          <a:xfrm>
            <a:off x="6838950"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Oval 11"/>
          <p:cNvSpPr/>
          <p:nvPr/>
        </p:nvSpPr>
        <p:spPr>
          <a:xfrm>
            <a:off x="6934200" y="3021013"/>
            <a:ext cx="420688"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Vertical Title 1"/>
          <p:cNvSpPr>
            <a:spLocks noGrp="1"/>
          </p:cNvSpPr>
          <p:nvPr>
            <p:ph type="title" orient="vert"/>
          </p:nvPr>
        </p:nvSpPr>
        <p:spPr>
          <a:xfrm>
            <a:off x="7391400" y="304801"/>
            <a:ext cx="1447800" cy="5851525"/>
          </a:xfrm>
        </p:spPr>
        <p:txBody>
          <a:bodyPr vert="eaVert"/>
          <a:lstStyle/>
          <a:p>
            <a:r>
              <a:rPr lang="en-US"/>
              <a:t>Click to edit Master title style</a:t>
            </a:r>
          </a:p>
        </p:txBody>
      </p:sp>
      <p:sp>
        <p:nvSpPr>
          <p:cNvPr id="13" name="Slide Number Placeholder 5"/>
          <p:cNvSpPr>
            <a:spLocks noGrp="1"/>
          </p:cNvSpPr>
          <p:nvPr>
            <p:ph type="sldNum" sz="quarter" idx="10"/>
          </p:nvPr>
        </p:nvSpPr>
        <p:spPr>
          <a:xfrm>
            <a:off x="6915150" y="3009900"/>
            <a:ext cx="457200" cy="441325"/>
          </a:xfrm>
        </p:spPr>
        <p:txBody>
          <a:bodyPr/>
          <a:lstStyle>
            <a:lvl1pPr>
              <a:defRPr/>
            </a:lvl1pPr>
          </a:lstStyle>
          <a:p>
            <a:pPr>
              <a:defRPr/>
            </a:pPr>
            <a:fld id="{F049810C-8979-4CEC-96CD-E0D5E02B56DE}" type="slidenum">
              <a:rPr lang="en-US"/>
              <a:pPr>
                <a:defRPr/>
              </a:pPr>
              <a:t>‹#›</a:t>
            </a:fld>
            <a:endParaRPr lang="en-US" dirty="0"/>
          </a:p>
        </p:txBody>
      </p:sp>
      <p:sp>
        <p:nvSpPr>
          <p:cNvPr id="14" name="Date Placeholder 3"/>
          <p:cNvSpPr>
            <a:spLocks noGrp="1"/>
          </p:cNvSpPr>
          <p:nvPr>
            <p:ph type="dt" sz="half" idx="11"/>
          </p:nvPr>
        </p:nvSpPr>
        <p:spPr/>
        <p:txBody>
          <a:bodyPr/>
          <a:lstStyle>
            <a:lvl1pPr>
              <a:defRPr/>
            </a:lvl1pPr>
          </a:lstStyle>
          <a:p>
            <a:pPr>
              <a:defRPr/>
            </a:pPr>
            <a:r>
              <a:rPr lang="en-US"/>
              <a:t>6/17/2017</a:t>
            </a:r>
          </a:p>
        </p:txBody>
      </p:sp>
      <p:sp>
        <p:nvSpPr>
          <p:cNvPr id="15" name="Footer Placeholder 4"/>
          <p:cNvSpPr>
            <a:spLocks noGrp="1"/>
          </p:cNvSpPr>
          <p:nvPr>
            <p:ph type="ftr" sz="quarter" idx="12"/>
          </p:nvPr>
        </p:nvSpPr>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lang="en-US"/>
              <a:t>Click to edit Master title style</a:t>
            </a:r>
          </a:p>
        </p:txBody>
      </p:sp>
      <p:sp>
        <p:nvSpPr>
          <p:cNvPr id="8" name="Content Placeholder 7"/>
          <p:cNvSpPr>
            <a:spLocks noGrp="1"/>
          </p:cNvSpPr>
          <p:nvPr>
            <p:ph sz="quarter" idx="1"/>
          </p:nvPr>
        </p:nvSpPr>
        <p:spPr>
          <a:xfrm>
            <a:off x="301752" y="1527048"/>
            <a:ext cx="850392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a:t>6/17/2017</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4362450" y="1027113"/>
            <a:ext cx="457200" cy="441325"/>
          </a:xfrm>
        </p:spPr>
        <p:txBody>
          <a:bodyPr/>
          <a:lstStyle>
            <a:lvl1pPr>
              <a:defRPr/>
            </a:lvl1pPr>
          </a:lstStyle>
          <a:p>
            <a:pPr>
              <a:defRPr/>
            </a:pPr>
            <a:fld id="{6C7A8632-7304-4A16-9764-8BED3D3E8194}"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4" name="Rectangle 3"/>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152400" y="2286000"/>
            <a:ext cx="8832850" cy="304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55575" y="142875"/>
            <a:ext cx="8832850" cy="2139950"/>
          </a:xfrm>
          <a:prstGeom prst="rect">
            <a:avLst/>
          </a:prstGeom>
          <a:solidFill>
            <a:schemeClr val="accent1"/>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2438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4267200" y="211455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4362450" y="2209800"/>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1368426" y="2743200"/>
            <a:ext cx="6480174" cy="1673225"/>
          </a:xfrm>
        </p:spPr>
        <p:txBody>
          <a:bodyPr/>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2" name="Title 1"/>
          <p:cNvSpPr>
            <a:spLocks noGrp="1"/>
          </p:cNvSpPr>
          <p:nvPr>
            <p:ph type="title"/>
          </p:nvPr>
        </p:nvSpPr>
        <p:spPr>
          <a:xfrm>
            <a:off x="722313" y="533400"/>
            <a:ext cx="7772400" cy="1524000"/>
          </a:xfrm>
        </p:spPr>
        <p:txBody>
          <a:bodyPr/>
          <a:lstStyle>
            <a:lvl1pPr algn="ctr">
              <a:buNone/>
              <a:defRPr sz="4200" b="0" cap="none" baseline="0">
                <a:solidFill>
                  <a:srgbClr val="FFFFFF"/>
                </a:solidFill>
              </a:defRPr>
            </a:lvl1pPr>
          </a:lstStyle>
          <a:p>
            <a:r>
              <a:rPr lang="en-US"/>
              <a:t>Click to edit Master title style</a:t>
            </a:r>
          </a:p>
        </p:txBody>
      </p:sp>
      <p:sp>
        <p:nvSpPr>
          <p:cNvPr id="15" name="Footer Placeholder 4"/>
          <p:cNvSpPr>
            <a:spLocks noGrp="1"/>
          </p:cNvSpPr>
          <p:nvPr>
            <p:ph type="ftr" sz="quarter" idx="10"/>
          </p:nvPr>
        </p:nvSpPr>
        <p:spPr/>
        <p:txBody>
          <a:bodyPr/>
          <a:lstStyle>
            <a:lvl1pPr>
              <a:defRPr/>
            </a:lvl1pPr>
          </a:lstStyle>
          <a:p>
            <a:pPr>
              <a:defRPr/>
            </a:pPr>
            <a:endParaRPr lang="en-US"/>
          </a:p>
        </p:txBody>
      </p:sp>
      <p:sp>
        <p:nvSpPr>
          <p:cNvPr id="16" name="Date Placeholder 3"/>
          <p:cNvSpPr>
            <a:spLocks noGrp="1"/>
          </p:cNvSpPr>
          <p:nvPr>
            <p:ph type="dt" sz="half" idx="11"/>
          </p:nvPr>
        </p:nvSpPr>
        <p:spPr/>
        <p:txBody>
          <a:bodyPr/>
          <a:lstStyle>
            <a:lvl1pPr>
              <a:defRPr/>
            </a:lvl1pPr>
          </a:lstStyle>
          <a:p>
            <a:pPr>
              <a:defRPr/>
            </a:pPr>
            <a:r>
              <a:rPr lang="en-US"/>
              <a:t>6/17/2017</a:t>
            </a:r>
          </a:p>
        </p:txBody>
      </p:sp>
      <p:sp>
        <p:nvSpPr>
          <p:cNvPr id="17" name="Slide Number Placeholder 5"/>
          <p:cNvSpPr>
            <a:spLocks noGrp="1"/>
          </p:cNvSpPr>
          <p:nvPr>
            <p:ph type="sldNum" sz="quarter" idx="12"/>
          </p:nvPr>
        </p:nvSpPr>
        <p:spPr>
          <a:xfrm>
            <a:off x="4343400" y="2198688"/>
            <a:ext cx="457200" cy="441325"/>
          </a:xfrm>
        </p:spPr>
        <p:txBody>
          <a:bodyPr/>
          <a:lstStyle>
            <a:lvl1pPr>
              <a:defRPr>
                <a:solidFill>
                  <a:schemeClr val="accent3">
                    <a:shade val="75000"/>
                  </a:schemeClr>
                </a:solidFill>
              </a:defRPr>
            </a:lvl1pPr>
          </a:lstStyle>
          <a:p>
            <a:pPr>
              <a:defRPr/>
            </a:pPr>
            <a:fld id="{2284A096-A90C-42DE-8201-C22ACB1D99FB}"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5" name="Straight Connector 4"/>
          <p:cNvSpPr>
            <a:spLocks noChangeShapeType="1"/>
          </p:cNvSpPr>
          <p:nvPr/>
        </p:nvSpPr>
        <p:spPr bwMode="auto">
          <a:xfrm flipV="1">
            <a:off x="4562475" y="1576388"/>
            <a:ext cx="9525" cy="4818062"/>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1752" y="228600"/>
            <a:ext cx="8534400" cy="758952"/>
          </a:xfrm>
        </p:spPr>
        <p:txBody>
          <a:bodyPr/>
          <a:lstStyle/>
          <a:p>
            <a:r>
              <a:rPr lang="en-US"/>
              <a:t>Click to edit Master title style</a:t>
            </a:r>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4"/>
          <p:cNvSpPr>
            <a:spLocks noGrp="1"/>
          </p:cNvSpPr>
          <p:nvPr>
            <p:ph type="dt" sz="half" idx="10"/>
          </p:nvPr>
        </p:nvSpPr>
        <p:spPr>
          <a:xfrm>
            <a:off x="5791200" y="6410325"/>
            <a:ext cx="3044825" cy="365125"/>
          </a:xfrm>
        </p:spPr>
        <p:txBody>
          <a:bodyPr/>
          <a:lstStyle>
            <a:lvl1pPr>
              <a:defRPr/>
            </a:lvl1pPr>
          </a:lstStyle>
          <a:p>
            <a:pPr>
              <a:defRPr/>
            </a:pPr>
            <a:r>
              <a:rPr lang="en-US"/>
              <a:t>6/17/2017</a:t>
            </a:r>
          </a:p>
        </p:txBody>
      </p:sp>
      <p:sp>
        <p:nvSpPr>
          <p:cNvPr id="7" name="Footer Placeholder 5"/>
          <p:cNvSpPr>
            <a:spLocks noGrp="1"/>
          </p:cNvSpPr>
          <p:nvPr>
            <p:ph type="ftr" sz="quarter" idx="11"/>
          </p:nvPr>
        </p:nvSpPr>
        <p:spPr/>
        <p:txBody>
          <a:bodyPr/>
          <a:lstStyle>
            <a:lvl1pPr>
              <a:defRPr/>
            </a:lvl1pPr>
          </a:lstStyle>
          <a:p>
            <a:pPr>
              <a:defRPr/>
            </a:pPr>
            <a:endParaRPr lang="en-US"/>
          </a:p>
        </p:txBody>
      </p:sp>
      <p:sp>
        <p:nvSpPr>
          <p:cNvPr id="8" name="Slide Number Placeholder 6"/>
          <p:cNvSpPr>
            <a:spLocks noGrp="1"/>
          </p:cNvSpPr>
          <p:nvPr>
            <p:ph type="sldNum" sz="quarter" idx="12"/>
          </p:nvPr>
        </p:nvSpPr>
        <p:spPr/>
        <p:txBody>
          <a:bodyPr/>
          <a:lstStyle>
            <a:lvl1pPr>
              <a:defRPr/>
            </a:lvl1pPr>
          </a:lstStyle>
          <a:p>
            <a:pPr>
              <a:defRPr/>
            </a:pPr>
            <a:fld id="{C9C6F95D-D1BF-4989-BFB8-18CC4B2BA845}" type="slidenum">
              <a:rPr lang="en-US"/>
              <a:pPr>
                <a:defRPr/>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flipV="1">
            <a:off x="4572000" y="2200275"/>
            <a:ext cx="0" cy="4187825"/>
          </a:xfrm>
          <a:prstGeom prst="line">
            <a:avLst/>
          </a:prstGeom>
          <a:noFill/>
          <a:ln w="9525" cap="flat" cmpd="sng" algn="ctr">
            <a:solidFill>
              <a:schemeClr val="tx2"/>
            </a:solidFill>
            <a:prstDash val="sysDash"/>
            <a:round/>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2" name="Rectangle 11"/>
          <p:cNvSpPr/>
          <p:nvPr/>
        </p:nvSpPr>
        <p:spPr>
          <a:xfrm>
            <a:off x="152400" y="1371600"/>
            <a:ext cx="8832850"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3" name="Rectangle 12"/>
          <p:cNvSpPr>
            <a:spLocks noChangeArrowheads="1"/>
          </p:cNvSpPr>
          <p:nvPr/>
        </p:nvSpPr>
        <p:spPr bwMode="auto">
          <a:xfrm>
            <a:off x="146050" y="6391275"/>
            <a:ext cx="8832850" cy="31115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Straight Connector 13"/>
          <p:cNvSpPr>
            <a:spLocks noChangeShapeType="1"/>
          </p:cNvSpPr>
          <p:nvPr/>
        </p:nvSpPr>
        <p:spPr bwMode="auto">
          <a:xfrm>
            <a:off x="152400" y="1279525"/>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5" name="Rectangle 14"/>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6" name="Oval 15"/>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7" name="Oval 16"/>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24" name="Content Placeholder 23"/>
          <p:cNvSpPr>
            <a:spLocks noGrp="1"/>
          </p:cNvSpPr>
          <p:nvPr>
            <p:ph sz="quarter" idx="2"/>
          </p:nvPr>
        </p:nvSpPr>
        <p:spPr>
          <a:xfrm>
            <a:off x="301752" y="2471383"/>
            <a:ext cx="4041648" cy="38184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Content Placeholder 25"/>
          <p:cNvSpPr>
            <a:spLocks noGrp="1"/>
          </p:cNvSpPr>
          <p:nvPr>
            <p:ph sz="quarter" idx="4"/>
          </p:nvPr>
        </p:nvSpPr>
        <p:spPr>
          <a:xfrm>
            <a:off x="4800600" y="2471383"/>
            <a:ext cx="4038600" cy="3822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22"/>
          <p:cNvSpPr>
            <a:spLocks noGrp="1"/>
          </p:cNvSpPr>
          <p:nvPr>
            <p:ph type="title"/>
          </p:nvPr>
        </p:nvSpPr>
        <p:spPr/>
        <p:txBody>
          <a:bodyPr rtlCol="0"/>
          <a:lstStyle/>
          <a:p>
            <a:r>
              <a:rPr lang="en-US"/>
              <a:t>Click to edit Master title style</a:t>
            </a:r>
          </a:p>
        </p:txBody>
      </p:sp>
      <p:sp>
        <p:nvSpPr>
          <p:cNvPr id="18" name="Date Placeholder 6"/>
          <p:cNvSpPr>
            <a:spLocks noGrp="1"/>
          </p:cNvSpPr>
          <p:nvPr>
            <p:ph type="dt" sz="half" idx="10"/>
          </p:nvPr>
        </p:nvSpPr>
        <p:spPr/>
        <p:txBody>
          <a:bodyPr/>
          <a:lstStyle>
            <a:lvl1pPr>
              <a:defRPr/>
            </a:lvl1pPr>
          </a:lstStyle>
          <a:p>
            <a:pPr>
              <a:defRPr/>
            </a:pPr>
            <a:r>
              <a:rPr lang="en-US"/>
              <a:t>6/17/2017</a:t>
            </a:r>
          </a:p>
        </p:txBody>
      </p:sp>
      <p:sp>
        <p:nvSpPr>
          <p:cNvPr id="19" name="Footer Placeholder 7"/>
          <p:cNvSpPr>
            <a:spLocks noGrp="1"/>
          </p:cNvSpPr>
          <p:nvPr>
            <p:ph type="ftr" sz="quarter" idx="11"/>
          </p:nvPr>
        </p:nvSpPr>
        <p:spPr>
          <a:xfrm>
            <a:off x="304800" y="6410325"/>
            <a:ext cx="3581400" cy="365125"/>
          </a:xfrm>
        </p:spPr>
        <p:txBody>
          <a:bodyPr/>
          <a:lstStyle>
            <a:lvl1pPr>
              <a:defRPr/>
            </a:lvl1pPr>
          </a:lstStyle>
          <a:p>
            <a:pPr>
              <a:defRPr/>
            </a:pPr>
            <a:endParaRPr lang="en-US"/>
          </a:p>
        </p:txBody>
      </p:sp>
      <p:sp>
        <p:nvSpPr>
          <p:cNvPr id="20" name="Slide Number Placeholder 8"/>
          <p:cNvSpPr>
            <a:spLocks noGrp="1"/>
          </p:cNvSpPr>
          <p:nvPr>
            <p:ph type="sldNum" sz="quarter" idx="12"/>
          </p:nvPr>
        </p:nvSpPr>
        <p:spPr>
          <a:xfrm>
            <a:off x="4343400" y="1042988"/>
            <a:ext cx="457200" cy="441325"/>
          </a:xfrm>
        </p:spPr>
        <p:txBody>
          <a:bodyPr/>
          <a:lstStyle>
            <a:lvl1pPr algn="ctr">
              <a:defRPr/>
            </a:lvl1pPr>
          </a:lstStyle>
          <a:p>
            <a:pPr>
              <a:defRPr/>
            </a:pPr>
            <a:fld id="{2D84E620-21EC-41E1-9377-F5C9298EEAFA}" type="slidenum">
              <a:rPr lang="en-US"/>
              <a:pPr>
                <a:defRPr/>
              </a:pPr>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r>
              <a:rPr lang="en-US"/>
              <a:t>6/17/2017</a:t>
            </a: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a:xfrm>
            <a:off x="4343400" y="1036638"/>
            <a:ext cx="457200" cy="441325"/>
          </a:xfrm>
        </p:spPr>
        <p:txBody>
          <a:bodyPr/>
          <a:lstStyle>
            <a:lvl1pPr>
              <a:defRPr/>
            </a:lvl1pPr>
          </a:lstStyle>
          <a:p>
            <a:pPr>
              <a:defRPr/>
            </a:pPr>
            <a:fld id="{CD349DEA-2E1C-4FF1-AB61-5AE86F21FDD4}" type="slidenum">
              <a:rPr lang="en-US"/>
              <a:pPr>
                <a:defRPr/>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1"/>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3" name="Rectangle 2"/>
          <p:cNvSpPr>
            <a:spLocks noChangeArrowheads="1"/>
          </p:cNvSpPr>
          <p:nvPr/>
        </p:nvSpPr>
        <p:spPr bwMode="white">
          <a:xfrm>
            <a:off x="0" y="0"/>
            <a:ext cx="9144000" cy="15557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4" name="Rectangle 3"/>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5" name="Rectangle 4"/>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auto">
          <a:xfrm>
            <a:off x="146050" y="6391275"/>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auto">
          <a:xfrm>
            <a:off x="152400" y="15875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8" name="Date Placeholder 1"/>
          <p:cNvSpPr>
            <a:spLocks noGrp="1"/>
          </p:cNvSpPr>
          <p:nvPr>
            <p:ph type="dt" sz="half" idx="10"/>
          </p:nvPr>
        </p:nvSpPr>
        <p:spPr/>
        <p:txBody>
          <a:bodyPr/>
          <a:lstStyle>
            <a:lvl1pPr>
              <a:defRPr/>
            </a:lvl1pPr>
          </a:lstStyle>
          <a:p>
            <a:pPr>
              <a:defRPr/>
            </a:pPr>
            <a:r>
              <a:rPr lang="en-US"/>
              <a:t>6/17/2017</a:t>
            </a:r>
          </a:p>
        </p:txBody>
      </p:sp>
      <p:sp>
        <p:nvSpPr>
          <p:cNvPr id="9" name="Footer Placeholder 2"/>
          <p:cNvSpPr>
            <a:spLocks noGrp="1"/>
          </p:cNvSpPr>
          <p:nvPr>
            <p:ph type="ftr" sz="quarter" idx="11"/>
          </p:nvPr>
        </p:nvSpPr>
        <p:spPr/>
        <p:txBody>
          <a:bodyPr/>
          <a:lstStyle>
            <a:lvl1pPr>
              <a:defRPr/>
            </a:lvl1pPr>
          </a:lstStyle>
          <a:p>
            <a:pPr>
              <a:defRPr/>
            </a:pPr>
            <a:endParaRPr lang="en-US"/>
          </a:p>
        </p:txBody>
      </p:sp>
      <p:sp>
        <p:nvSpPr>
          <p:cNvPr id="10" name="Slide Number Placeholder 3"/>
          <p:cNvSpPr>
            <a:spLocks noGrp="1"/>
          </p:cNvSpPr>
          <p:nvPr>
            <p:ph type="sldNum" sz="quarter" idx="12"/>
          </p:nvPr>
        </p:nvSpPr>
        <p:spPr>
          <a:xfrm>
            <a:off x="4267200" y="6324600"/>
            <a:ext cx="609600" cy="441325"/>
          </a:xfrm>
        </p:spPr>
        <p:txBody>
          <a:bodyPr/>
          <a:lstStyle>
            <a:lvl1pPr>
              <a:defRPr>
                <a:solidFill>
                  <a:srgbClr val="FFFFFF"/>
                </a:solidFill>
              </a:defRPr>
            </a:lvl1pPr>
          </a:lstStyle>
          <a:p>
            <a:pPr>
              <a:defRPr/>
            </a:pPr>
            <a:fld id="{D3806F43-B017-4AA9-811C-22CDF613F5DE}" type="slidenum">
              <a:rPr lang="en-US"/>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5" name="Rectangle 4"/>
          <p:cNvSpPr>
            <a:spLocks noChangeArrowheads="1"/>
          </p:cNvSpPr>
          <p:nvPr/>
        </p:nvSpPr>
        <p:spPr bwMode="auto">
          <a:xfrm>
            <a:off x="152400" y="152400"/>
            <a:ext cx="8832850" cy="304800"/>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19063"/>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0" name="Rectangle 9"/>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1" name="Rectangle 10"/>
          <p:cNvSpPr>
            <a:spLocks noChangeArrowheads="1"/>
          </p:cNvSpPr>
          <p:nvPr/>
        </p:nvSpPr>
        <p:spPr bwMode="auto">
          <a:xfrm>
            <a:off x="152400" y="152400"/>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2" name="Straight Connector 11"/>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81000" y="914400"/>
            <a:ext cx="2362200" cy="990600"/>
          </a:xfrm>
        </p:spPr>
        <p:txBody>
          <a:bodyPr>
            <a:noAutofit/>
          </a:bodyPr>
          <a:lstStyle>
            <a:lvl1pPr algn="l">
              <a:buNone/>
              <a:defRPr sz="2200" b="1">
                <a:solidFill>
                  <a:srgbClr val="FFFFFF"/>
                </a:solidFill>
              </a:defRPr>
            </a:lvl1pPr>
          </a:lstStyle>
          <a:p>
            <a:r>
              <a:rPr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20" name="Content Placeholder 19"/>
          <p:cNvSpPr>
            <a:spLocks noGrp="1"/>
          </p:cNvSpPr>
          <p:nvPr>
            <p:ph sz="quarter" idx="1"/>
          </p:nvPr>
        </p:nvSpPr>
        <p:spPr>
          <a:xfrm>
            <a:off x="3124200" y="685800"/>
            <a:ext cx="56388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Slide Number Placeholder 6"/>
          <p:cNvSpPr>
            <a:spLocks noGrp="1"/>
          </p:cNvSpPr>
          <p:nvPr>
            <p:ph type="sldNum" sz="quarter" idx="10"/>
          </p:nvPr>
        </p:nvSpPr>
        <p:spPr>
          <a:xfrm>
            <a:off x="1371600" y="312738"/>
            <a:ext cx="457200" cy="441325"/>
          </a:xfrm>
        </p:spPr>
        <p:txBody>
          <a:bodyPr/>
          <a:lstStyle>
            <a:lvl1pPr>
              <a:defRPr>
                <a:solidFill>
                  <a:schemeClr val="accent3">
                    <a:shade val="75000"/>
                  </a:schemeClr>
                </a:solidFill>
              </a:defRPr>
            </a:lvl1pPr>
          </a:lstStyle>
          <a:p>
            <a:pPr>
              <a:defRPr/>
            </a:pPr>
            <a:fld id="{A790B897-255A-49BE-A496-951493819AC3}" type="slidenum">
              <a:rPr lang="en-US"/>
              <a:pPr>
                <a:defRPr/>
              </a:pPr>
              <a:t>‹#›</a:t>
            </a:fld>
            <a:endParaRPr lang="en-US" dirty="0"/>
          </a:p>
        </p:txBody>
      </p:sp>
      <p:sp>
        <p:nvSpPr>
          <p:cNvPr id="17" name="Date Placeholder 4"/>
          <p:cNvSpPr>
            <a:spLocks noGrp="1"/>
          </p:cNvSpPr>
          <p:nvPr>
            <p:ph type="dt" sz="half" idx="11"/>
          </p:nvPr>
        </p:nvSpPr>
        <p:spPr/>
        <p:txBody>
          <a:bodyPr/>
          <a:lstStyle>
            <a:lvl1pPr>
              <a:defRPr/>
            </a:lvl1pPr>
          </a:lstStyle>
          <a:p>
            <a:pPr>
              <a:defRPr/>
            </a:pPr>
            <a:r>
              <a:rPr lang="en-US"/>
              <a:t>6/17/2017</a:t>
            </a:r>
          </a:p>
        </p:txBody>
      </p:sp>
      <p:sp>
        <p:nvSpPr>
          <p:cNvPr id="18" name="Footer Placeholder 5"/>
          <p:cNvSpPr>
            <a:spLocks noGrp="1"/>
          </p:cNvSpPr>
          <p:nvPr>
            <p:ph type="ftr" sz="quarter" idx="12"/>
          </p:nvPr>
        </p:nvSpPr>
        <p:spPr>
          <a:xfrm>
            <a:off x="301625" y="6410325"/>
            <a:ext cx="3382963" cy="366713"/>
          </a:xfrm>
        </p:spPr>
        <p:txBody>
          <a:bodyPr/>
          <a:lstStyle>
            <a:lvl1pPr>
              <a:defRPr/>
            </a:lvl1pPr>
          </a:lstStyle>
          <a:p>
            <a:pPr>
              <a:defRPr/>
            </a:pP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152400" y="533400"/>
            <a:ext cx="8832850"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6" name="Rectangle 5"/>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7" name="Rectangle 6"/>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8" name="Rectangle 7"/>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dirty="0"/>
          </a:p>
        </p:txBody>
      </p:sp>
      <p:sp>
        <p:nvSpPr>
          <p:cNvPr id="10" name="Rectangle 9"/>
          <p:cNvSpPr>
            <a:spLocks noChangeArrowheads="1"/>
          </p:cNvSpPr>
          <p:nvPr/>
        </p:nvSpPr>
        <p:spPr bwMode="auto">
          <a:xfrm>
            <a:off x="152400" y="152400"/>
            <a:ext cx="8832850" cy="301625"/>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1" name="Rectangle 10"/>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2" name="Rectangle 11"/>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3" name="Oval 12"/>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4" name="Oval 13"/>
          <p:cNvSpPr/>
          <p:nvPr/>
        </p:nvSpPr>
        <p:spPr>
          <a:xfrm>
            <a:off x="1390650" y="323850"/>
            <a:ext cx="419100" cy="419100"/>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Rectangle 14"/>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lang="en-US"/>
              <a:t>Click to edit Master title style</a:t>
            </a:r>
          </a:p>
        </p:txBody>
      </p:sp>
      <p:sp>
        <p:nvSpPr>
          <p:cNvPr id="3" name="Picture Placeholder 2"/>
          <p:cNvSpPr>
            <a:spLocks noGrp="1"/>
          </p:cNvSpPr>
          <p:nvPr>
            <p:ph type="pic" idx="1"/>
          </p:nvPr>
        </p:nvSpPr>
        <p:spPr>
          <a:xfrm>
            <a:off x="3000375" y="609600"/>
            <a:ext cx="5867400" cy="4267200"/>
          </a:xfrm>
        </p:spPr>
        <p:txBody>
          <a:bodyPr>
            <a:normAutofit/>
          </a:bodyPr>
          <a:lstStyle>
            <a:lvl1pPr marL="0" indent="0">
              <a:buNone/>
              <a:defRPr sz="3200"/>
            </a:lvl1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a:r>
              <a:rPr lang="en-US"/>
              <a:t>Click to edit Master text styles</a:t>
            </a:r>
          </a:p>
        </p:txBody>
      </p:sp>
      <p:sp>
        <p:nvSpPr>
          <p:cNvPr id="16" name="Slide Number Placeholder 6"/>
          <p:cNvSpPr>
            <a:spLocks noGrp="1"/>
          </p:cNvSpPr>
          <p:nvPr>
            <p:ph type="sldNum" sz="quarter" idx="10"/>
          </p:nvPr>
        </p:nvSpPr>
        <p:spPr>
          <a:xfrm>
            <a:off x="1371600" y="312738"/>
            <a:ext cx="457200" cy="441325"/>
          </a:xfrm>
        </p:spPr>
        <p:txBody>
          <a:bodyPr/>
          <a:lstStyle>
            <a:lvl1pPr>
              <a:defRPr/>
            </a:lvl1pPr>
          </a:lstStyle>
          <a:p>
            <a:pPr>
              <a:defRPr/>
            </a:pPr>
            <a:fld id="{6A2648DA-3415-4D65-937C-1C2C32B36994}" type="slidenum">
              <a:rPr lang="en-US"/>
              <a:pPr>
                <a:defRPr/>
              </a:pPr>
              <a:t>‹#›</a:t>
            </a:fld>
            <a:endParaRPr lang="en-US" dirty="0"/>
          </a:p>
        </p:txBody>
      </p:sp>
      <p:sp>
        <p:nvSpPr>
          <p:cNvPr id="17" name="Date Placeholder 4"/>
          <p:cNvSpPr>
            <a:spLocks noGrp="1"/>
          </p:cNvSpPr>
          <p:nvPr>
            <p:ph type="dt" sz="half" idx="11"/>
          </p:nvPr>
        </p:nvSpPr>
        <p:spPr>
          <a:xfrm>
            <a:off x="5788025" y="6405563"/>
            <a:ext cx="3044825" cy="365125"/>
          </a:xfrm>
        </p:spPr>
        <p:txBody>
          <a:bodyPr/>
          <a:lstStyle>
            <a:lvl1pPr>
              <a:defRPr/>
            </a:lvl1pPr>
          </a:lstStyle>
          <a:p>
            <a:pPr>
              <a:defRPr/>
            </a:pPr>
            <a:r>
              <a:rPr lang="en-US"/>
              <a:t>6/17/2017</a:t>
            </a:r>
            <a:endParaRPr lang="en-US" dirty="0"/>
          </a:p>
        </p:txBody>
      </p:sp>
      <p:sp>
        <p:nvSpPr>
          <p:cNvPr id="18" name="Footer Placeholder 5"/>
          <p:cNvSpPr>
            <a:spLocks noGrp="1"/>
          </p:cNvSpPr>
          <p:nvPr>
            <p:ph type="ftr" sz="quarter" idx="12"/>
          </p:nvPr>
        </p:nvSpPr>
        <p:spPr>
          <a:xfrm>
            <a:off x="301625" y="6410325"/>
            <a:ext cx="3584575" cy="366713"/>
          </a:xfrm>
        </p:spPr>
        <p:txBody>
          <a:bodyPr/>
          <a:lstStyle>
            <a:lvl1pPr>
              <a:defRPr/>
            </a:lvl1pPr>
          </a:lstStyle>
          <a:p>
            <a:pPr>
              <a:defRPr/>
            </a:pP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6" name="Rectangle 15"/>
          <p:cNvSpPr>
            <a:spLocks noChangeArrowheads="1"/>
          </p:cNvSpPr>
          <p:nvPr/>
        </p:nvSpPr>
        <p:spPr bwMode="white">
          <a:xfrm>
            <a:off x="0" y="0"/>
            <a:ext cx="9144000" cy="1393825"/>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9" name="Rectangle 8"/>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a:p>
        </p:txBody>
      </p:sp>
      <p:sp>
        <p:nvSpPr>
          <p:cNvPr id="14" name="Date Placeholder 13"/>
          <p:cNvSpPr>
            <a:spLocks noGrp="1"/>
          </p:cNvSpPr>
          <p:nvPr>
            <p:ph type="dt" sz="half" idx="2"/>
          </p:nvPr>
        </p:nvSpPr>
        <p:spPr>
          <a:xfrm>
            <a:off x="5791200" y="6405563"/>
            <a:ext cx="3044825" cy="365125"/>
          </a:xfrm>
          <a:prstGeom prst="rect">
            <a:avLst/>
          </a:prstGeom>
        </p:spPr>
        <p:txBody>
          <a:bodyPr vert="horz"/>
          <a:lstStyle>
            <a:lvl1pPr algn="r" eaLnBrk="1" latinLnBrk="0" hangingPunct="1">
              <a:defRPr kumimoji="0" sz="1400">
                <a:solidFill>
                  <a:srgbClr val="FFFFFF"/>
                </a:solidFill>
              </a:defRPr>
            </a:lvl1pPr>
          </a:lstStyle>
          <a:p>
            <a:pPr>
              <a:defRPr/>
            </a:pPr>
            <a:r>
              <a:rPr lang="en-US"/>
              <a:t>6/17/2017</a:t>
            </a:r>
            <a:endParaRPr lang="en-US" dirty="0"/>
          </a:p>
        </p:txBody>
      </p:sp>
      <p:sp>
        <p:nvSpPr>
          <p:cNvPr id="3" name="Footer Placeholder 2"/>
          <p:cNvSpPr>
            <a:spLocks noGrp="1"/>
          </p:cNvSpPr>
          <p:nvPr>
            <p:ph type="ftr" sz="quarter" idx="3"/>
          </p:nvPr>
        </p:nvSpPr>
        <p:spPr>
          <a:xfrm>
            <a:off x="304800" y="6410325"/>
            <a:ext cx="3581400" cy="366713"/>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dirty="0"/>
          </a:p>
        </p:txBody>
      </p:sp>
      <p:sp>
        <p:nvSpPr>
          <p:cNvPr id="10" name="Straight Connector 9"/>
          <p:cNvSpPr>
            <a:spLocks noChangeShapeType="1"/>
          </p:cNvSpPr>
          <p:nvPr/>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a:p>
        </p:txBody>
      </p:sp>
      <p:sp>
        <p:nvSpPr>
          <p:cNvPr id="12" name="Oval 11"/>
          <p:cNvSpPr/>
          <p:nvPr/>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15" name="Oval 14"/>
          <p:cNvSpPr/>
          <p:nvPr/>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eaLnBrk="1" hangingPunct="1">
              <a:defRPr/>
            </a:pPr>
            <a:endParaRPr lang="en-US"/>
          </a:p>
        </p:txBody>
      </p:sp>
      <p:sp>
        <p:nvSpPr>
          <p:cNvPr id="23" name="Slide Number Placeholder 22"/>
          <p:cNvSpPr>
            <a:spLocks noGrp="1"/>
          </p:cNvSpPr>
          <p:nvPr>
            <p:ph type="sldNum" sz="quarter" idx="4"/>
          </p:nvPr>
        </p:nvSpPr>
        <p:spPr>
          <a:xfrm>
            <a:off x="4343400" y="1039813"/>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E3B0FDF8-656D-4688-8D8A-F09712EA8090}" type="slidenum">
              <a:rPr lang="en-US"/>
              <a:pPr>
                <a:defRPr/>
              </a:pPr>
              <a:t>‹#›</a:t>
            </a:fld>
            <a:endParaRPr lang="en-US" dirty="0"/>
          </a:p>
        </p:txBody>
      </p:sp>
      <p:sp>
        <p:nvSpPr>
          <p:cNvPr id="3086" name="Title Placeholder 21"/>
          <p:cNvSpPr>
            <a:spLocks noGrp="1"/>
          </p:cNvSpPr>
          <p:nvPr>
            <p:ph type="title"/>
          </p:nvPr>
        </p:nvSpPr>
        <p:spPr bwMode="auto">
          <a:xfrm>
            <a:off x="301625" y="228600"/>
            <a:ext cx="8534400" cy="758825"/>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3087" name="Text Placeholder 12"/>
          <p:cNvSpPr>
            <a:spLocks noGrp="1"/>
          </p:cNvSpPr>
          <p:nvPr>
            <p:ph type="body" idx="1"/>
          </p:nvPr>
        </p:nvSpPr>
        <p:spPr bwMode="auto">
          <a:xfrm>
            <a:off x="301625" y="1524000"/>
            <a:ext cx="8534400" cy="4598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3717"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Lst>
  <p:hf hdr="0" ftr="0" dt="0"/>
  <p:txStyles>
    <p:titleStyle>
      <a:lvl1pPr algn="ctr" rtl="0" eaLnBrk="0" fontAlgn="base" hangingPunct="0">
        <a:spcBef>
          <a:spcPct val="0"/>
        </a:spcBef>
        <a:spcAft>
          <a:spcPct val="0"/>
        </a:spcAft>
        <a:defRPr sz="3300" kern="1200">
          <a:solidFill>
            <a:srgbClr val="7B9899"/>
          </a:solidFill>
          <a:latin typeface="+mj-lt"/>
          <a:ea typeface="+mj-ea"/>
          <a:cs typeface="+mj-cs"/>
        </a:defRPr>
      </a:lvl1pPr>
      <a:lvl2pPr algn="ctr" rtl="0" eaLnBrk="0" fontAlgn="base" hangingPunct="0">
        <a:spcBef>
          <a:spcPct val="0"/>
        </a:spcBef>
        <a:spcAft>
          <a:spcPct val="0"/>
        </a:spcAft>
        <a:defRPr sz="3300">
          <a:solidFill>
            <a:srgbClr val="7B9899"/>
          </a:solidFill>
          <a:latin typeface="Georgia" pitchFamily="18" charset="0"/>
        </a:defRPr>
      </a:lvl2pPr>
      <a:lvl3pPr algn="ctr" rtl="0" eaLnBrk="0" fontAlgn="base" hangingPunct="0">
        <a:spcBef>
          <a:spcPct val="0"/>
        </a:spcBef>
        <a:spcAft>
          <a:spcPct val="0"/>
        </a:spcAft>
        <a:defRPr sz="3300">
          <a:solidFill>
            <a:srgbClr val="7B9899"/>
          </a:solidFill>
          <a:latin typeface="Georgia" pitchFamily="18" charset="0"/>
        </a:defRPr>
      </a:lvl3pPr>
      <a:lvl4pPr algn="ctr" rtl="0" eaLnBrk="0" fontAlgn="base" hangingPunct="0">
        <a:spcBef>
          <a:spcPct val="0"/>
        </a:spcBef>
        <a:spcAft>
          <a:spcPct val="0"/>
        </a:spcAft>
        <a:defRPr sz="3300">
          <a:solidFill>
            <a:srgbClr val="7B9899"/>
          </a:solidFill>
          <a:latin typeface="Georgia" pitchFamily="18" charset="0"/>
        </a:defRPr>
      </a:lvl4pPr>
      <a:lvl5pPr algn="ctr" rtl="0" eaLnBrk="0" fontAlgn="base" hangingPunct="0">
        <a:spcBef>
          <a:spcPct val="0"/>
        </a:spcBef>
        <a:spcAft>
          <a:spcPct val="0"/>
        </a:spcAft>
        <a:defRPr sz="3300">
          <a:solidFill>
            <a:srgbClr val="7B9899"/>
          </a:solidFill>
          <a:latin typeface="Georgia" pitchFamily="18" charset="0"/>
        </a:defRPr>
      </a:lvl5pPr>
      <a:lvl6pPr marL="457200" algn="ctr" rtl="0" fontAlgn="base">
        <a:spcBef>
          <a:spcPct val="0"/>
        </a:spcBef>
        <a:spcAft>
          <a:spcPct val="0"/>
        </a:spcAft>
        <a:defRPr sz="3300">
          <a:solidFill>
            <a:srgbClr val="7B9899"/>
          </a:solidFill>
          <a:latin typeface="Georgia" pitchFamily="18" charset="0"/>
        </a:defRPr>
      </a:lvl6pPr>
      <a:lvl7pPr marL="914400" algn="ctr" rtl="0" fontAlgn="base">
        <a:spcBef>
          <a:spcPct val="0"/>
        </a:spcBef>
        <a:spcAft>
          <a:spcPct val="0"/>
        </a:spcAft>
        <a:defRPr sz="3300">
          <a:solidFill>
            <a:srgbClr val="7B9899"/>
          </a:solidFill>
          <a:latin typeface="Georgia" pitchFamily="18" charset="0"/>
        </a:defRPr>
      </a:lvl7pPr>
      <a:lvl8pPr marL="1371600" algn="ctr" rtl="0" fontAlgn="base">
        <a:spcBef>
          <a:spcPct val="0"/>
        </a:spcBef>
        <a:spcAft>
          <a:spcPct val="0"/>
        </a:spcAft>
        <a:defRPr sz="3300">
          <a:solidFill>
            <a:srgbClr val="7B9899"/>
          </a:solidFill>
          <a:latin typeface="Georgia" pitchFamily="18" charset="0"/>
        </a:defRPr>
      </a:lvl8pPr>
      <a:lvl9pPr marL="1828800" algn="ctr" rtl="0" fontAlgn="base">
        <a:spcBef>
          <a:spcPct val="0"/>
        </a:spcBef>
        <a:spcAft>
          <a:spcPct val="0"/>
        </a:spcAft>
        <a:defRPr sz="3300">
          <a:solidFill>
            <a:srgbClr val="7B9899"/>
          </a:solidFill>
          <a:latin typeface="Georgia" pitchFamily="18" charset="0"/>
        </a:defRPr>
      </a:lvl9pPr>
    </p:titleStyle>
    <p:bodyStyle>
      <a:lvl1pPr marL="273050" indent="-273050" algn="l" rtl="0" eaLnBrk="0" fontAlgn="base" hangingPunct="0">
        <a:spcBef>
          <a:spcPct val="20000"/>
        </a:spcBef>
        <a:spcAft>
          <a:spcPct val="0"/>
        </a:spcAft>
        <a:buClr>
          <a:schemeClr val="accent1"/>
        </a:buClr>
        <a:buSzPct val="85000"/>
        <a:buFont typeface="Wingdings 2" pitchFamily="18" charset="2"/>
        <a:buChar char=""/>
        <a:defRPr sz="2700" kern="1200">
          <a:solidFill>
            <a:schemeClr val="tx1"/>
          </a:solidFill>
          <a:latin typeface="+mn-lt"/>
          <a:ea typeface="+mn-ea"/>
          <a:cs typeface="+mn-cs"/>
        </a:defRPr>
      </a:lvl1pPr>
      <a:lvl2pPr marL="547688" indent="-273050" algn="l" rtl="0" eaLnBrk="0" fontAlgn="base" hangingPunct="0">
        <a:spcBef>
          <a:spcPct val="20000"/>
        </a:spcBef>
        <a:spcAft>
          <a:spcPct val="0"/>
        </a:spcAft>
        <a:buClr>
          <a:schemeClr val="accent2"/>
        </a:buClr>
        <a:buSzPct val="70000"/>
        <a:buFont typeface="Wingdings" pitchFamily="2" charset="2"/>
        <a:buChar char=""/>
        <a:defRPr sz="2200" kern="1200">
          <a:solidFill>
            <a:schemeClr val="tx2"/>
          </a:solidFill>
          <a:latin typeface="+mn-lt"/>
          <a:ea typeface="+mn-ea"/>
          <a:cs typeface="+mn-cs"/>
        </a:defRPr>
      </a:lvl2pPr>
      <a:lvl3pPr marL="822325" indent="-228600" algn="l" rtl="0" eaLnBrk="0" fontAlgn="base" hangingPunct="0">
        <a:spcBef>
          <a:spcPct val="20000"/>
        </a:spcBef>
        <a:spcAft>
          <a:spcPct val="0"/>
        </a:spcAft>
        <a:buClr>
          <a:srgbClr val="8CADAE"/>
        </a:buClr>
        <a:buSzPct val="75000"/>
        <a:buFont typeface="Wingdings 2" pitchFamily="18" charset="2"/>
        <a:buChar char=""/>
        <a:defRPr sz="2000" kern="1200">
          <a:solidFill>
            <a:schemeClr val="tx1"/>
          </a:solidFill>
          <a:latin typeface="+mn-lt"/>
          <a:ea typeface="+mn-ea"/>
          <a:cs typeface="+mn-cs"/>
        </a:defRPr>
      </a:lvl3pPr>
      <a:lvl4pPr marL="1096963" indent="-228600" algn="l" rtl="0" eaLnBrk="0" fontAlgn="base" hangingPunct="0">
        <a:spcBef>
          <a:spcPct val="20000"/>
        </a:spcBef>
        <a:spcAft>
          <a:spcPct val="0"/>
        </a:spcAft>
        <a:buClr>
          <a:srgbClr val="8C7B70"/>
        </a:buClr>
        <a:buSzPct val="70000"/>
        <a:buFont typeface="Wingdings" pitchFamily="2" charset="2"/>
        <a:buChar char=""/>
        <a:defRPr sz="2000" kern="1200">
          <a:solidFill>
            <a:schemeClr val="tx2"/>
          </a:solidFill>
          <a:latin typeface="+mn-lt"/>
          <a:ea typeface="+mn-ea"/>
          <a:cs typeface="+mn-cs"/>
        </a:defRPr>
      </a:lvl4pPr>
      <a:lvl5pPr marL="1371600" indent="-228600" algn="l" rtl="0" eaLnBrk="0" fontAlgn="base" hangingPunct="0">
        <a:spcBef>
          <a:spcPct val="20000"/>
        </a:spcBef>
        <a:spcAft>
          <a:spcPct val="0"/>
        </a:spcAft>
        <a:buClr>
          <a:srgbClr val="8FB08C"/>
        </a:buClr>
        <a:buChar char="•"/>
        <a:defRPr sz="20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r>
              <a:rPr lang="en-US" sz="3100" b="1" dirty="0">
                <a:solidFill>
                  <a:schemeClr val="tx1">
                    <a:lumMod val="75000"/>
                    <a:lumOff val="25000"/>
                  </a:schemeClr>
                </a:solidFill>
              </a:rPr>
              <a:t>Advance Database Management System</a:t>
            </a:r>
            <a:br>
              <a:rPr lang="en-US" sz="4000" b="1" dirty="0">
                <a:solidFill>
                  <a:schemeClr val="tx1">
                    <a:lumMod val="75000"/>
                    <a:lumOff val="25000"/>
                  </a:schemeClr>
                </a:solidFill>
              </a:rPr>
            </a:br>
            <a:r>
              <a:rPr lang="en-US" sz="4000" b="1" dirty="0">
                <a:solidFill>
                  <a:schemeClr val="tx1">
                    <a:lumMod val="75000"/>
                    <a:lumOff val="25000"/>
                  </a:schemeClr>
                </a:solidFill>
              </a:rPr>
              <a:t>Basic SQL Tutorial</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a:t>
            </a:fld>
            <a:endParaRPr lang="en-US" dirty="0"/>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INSERT</a:t>
            </a:r>
          </a:p>
        </p:txBody>
      </p:sp>
      <p:sp>
        <p:nvSpPr>
          <p:cNvPr id="9" name="Content Placeholder 8"/>
          <p:cNvSpPr>
            <a:spLocks noGrp="1"/>
          </p:cNvSpPr>
          <p:nvPr>
            <p:ph sz="quarter" idx="1"/>
          </p:nvPr>
        </p:nvSpPr>
        <p:spPr/>
        <p:txBody>
          <a:bodyPr/>
          <a:lstStyle/>
          <a:p>
            <a:pPr>
              <a:buNone/>
            </a:pPr>
            <a:r>
              <a:rPr lang="en-US" b="1" dirty="0"/>
              <a:t>Inserting Data into Tables: </a:t>
            </a:r>
            <a:r>
              <a:rPr lang="en-US" dirty="0"/>
              <a:t>Once a table is created</a:t>
            </a:r>
          </a:p>
          <a:p>
            <a:pPr>
              <a:buNone/>
            </a:pPr>
            <a:r>
              <a:rPr lang="en-US" dirty="0"/>
              <a:t>the most natural thing to do is load this table with</a:t>
            </a:r>
          </a:p>
          <a:p>
            <a:pPr>
              <a:buNone/>
            </a:pPr>
            <a:r>
              <a:rPr lang="en-US" dirty="0"/>
              <a:t>data to be manipulated later.</a:t>
            </a:r>
          </a:p>
          <a:p>
            <a:pPr>
              <a:buNone/>
            </a:pPr>
            <a:r>
              <a:rPr lang="en-US" dirty="0"/>
              <a:t>Syntax 1:</a:t>
            </a:r>
          </a:p>
          <a:p>
            <a:pPr>
              <a:buNone/>
            </a:pPr>
            <a:r>
              <a:rPr lang="en-US" sz="1600" i="1" dirty="0"/>
              <a:t>insert into &lt;</a:t>
            </a:r>
            <a:r>
              <a:rPr lang="en-US" sz="1600" i="1" dirty="0" err="1"/>
              <a:t>tablename</a:t>
            </a:r>
            <a:r>
              <a:rPr lang="en-US" sz="1600" i="1" dirty="0"/>
              <a:t>&gt; (&lt;col1&gt;,&lt;col2&gt;…..&lt;</a:t>
            </a:r>
            <a:r>
              <a:rPr lang="en-US" sz="1600" i="1" dirty="0" err="1"/>
              <a:t>col</a:t>
            </a:r>
            <a:r>
              <a:rPr lang="en-US" sz="1600" i="1" dirty="0"/>
              <a:t> n&gt;) values(&lt;</a:t>
            </a:r>
            <a:r>
              <a:rPr lang="en-US" sz="1600" i="1" dirty="0" err="1"/>
              <a:t>val</a:t>
            </a:r>
            <a:r>
              <a:rPr lang="en-US" sz="1600" i="1" dirty="0"/>
              <a:t> 1&gt;,&lt;</a:t>
            </a:r>
            <a:r>
              <a:rPr lang="en-US" sz="1600" i="1" dirty="0" err="1"/>
              <a:t>val</a:t>
            </a:r>
            <a:r>
              <a:rPr lang="en-US" sz="1600" i="1" dirty="0"/>
              <a:t> 2&gt;…….&lt;</a:t>
            </a:r>
            <a:r>
              <a:rPr lang="en-US" sz="1600" i="1" dirty="0" err="1"/>
              <a:t>val</a:t>
            </a:r>
            <a:r>
              <a:rPr lang="en-US" sz="1600" i="1" dirty="0"/>
              <a:t> n&gt;); </a:t>
            </a:r>
          </a:p>
          <a:p>
            <a:pPr>
              <a:buNone/>
            </a:pPr>
            <a:r>
              <a:rPr lang="en-US" dirty="0"/>
              <a:t>Syntax 2:</a:t>
            </a:r>
          </a:p>
          <a:p>
            <a:pPr>
              <a:buNone/>
            </a:pPr>
            <a:r>
              <a:rPr lang="en-US" sz="2000" i="1" dirty="0"/>
              <a:t>insert into &lt;</a:t>
            </a:r>
            <a:r>
              <a:rPr lang="en-US" sz="2000" i="1" dirty="0" err="1"/>
              <a:t>tablename</a:t>
            </a:r>
            <a:r>
              <a:rPr lang="en-US" sz="2000" i="1" dirty="0"/>
              <a:t>&gt; values(&lt;</a:t>
            </a:r>
            <a:r>
              <a:rPr lang="en-US" sz="2000" i="1" dirty="0" err="1"/>
              <a:t>val</a:t>
            </a:r>
            <a:r>
              <a:rPr lang="en-US" sz="2000" i="1" dirty="0"/>
              <a:t> 1&gt;,&lt;</a:t>
            </a:r>
            <a:r>
              <a:rPr lang="en-US" sz="2000" i="1" dirty="0" err="1"/>
              <a:t>val</a:t>
            </a:r>
            <a:r>
              <a:rPr lang="en-US" sz="2000" i="1" dirty="0"/>
              <a:t> 2&gt;…….,&lt;</a:t>
            </a:r>
            <a:r>
              <a:rPr lang="en-US" sz="2000" i="1" dirty="0" err="1"/>
              <a:t>val</a:t>
            </a:r>
            <a:r>
              <a:rPr lang="en-US" sz="2000" i="1" dirty="0"/>
              <a:t> n&gt;);</a:t>
            </a:r>
            <a:br>
              <a:rPr lang="en-US" sz="2000" i="1" dirty="0"/>
            </a:br>
            <a:br>
              <a:rPr lang="en-US" dirty="0"/>
            </a:br>
            <a:br>
              <a:rPr lang="en-US" b="1"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10</a:t>
            </a:fld>
            <a:endParaRPr lang="en-US" dirty="0"/>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auto">
          <a:xfrm>
            <a:off x="950913" y="1601788"/>
            <a:ext cx="7826375" cy="425450"/>
          </a:xfrm>
          <a:prstGeom prst="rect">
            <a:avLst/>
          </a:prstGeom>
          <a:noFill/>
          <a:ln w="9525">
            <a:noFill/>
            <a:miter lim="800000"/>
            <a:headEnd/>
            <a:tailEnd/>
          </a:ln>
          <a:effectLst/>
        </p:spPr>
        <p:txBody>
          <a:bodyPr lIns="92075" tIns="46038" rIns="92075" bIns="46038">
            <a:spAutoFit/>
          </a:bodyPr>
          <a:lstStyle/>
          <a:p>
            <a:pPr marL="285750" indent="-285750" algn="l">
              <a:lnSpc>
                <a:spcPct val="90000"/>
              </a:lnSpc>
              <a:spcBef>
                <a:spcPct val="35000"/>
              </a:spcBef>
              <a:buClr>
                <a:srgbClr val="FFCC00"/>
              </a:buClr>
              <a:buSzPct val="100000"/>
              <a:buFontTx/>
              <a:buChar char="•"/>
              <a:defRPr/>
            </a:pPr>
            <a:r>
              <a:rPr lang="en-US" sz="2400" dirty="0">
                <a:solidFill>
                  <a:schemeClr val="tx1"/>
                </a:solidFill>
                <a:latin typeface="Arial" pitchFamily="34" charset="0"/>
                <a:cs typeface="Arial" pitchFamily="34" charset="0"/>
              </a:rPr>
              <a:t>MONTHS_BETWEEN ('01-SEP-95','11-JAN-94')</a:t>
            </a:r>
          </a:p>
        </p:txBody>
      </p:sp>
      <p:sp>
        <p:nvSpPr>
          <p:cNvPr id="35843" name="Rectangle 3"/>
          <p:cNvSpPr>
            <a:spLocks noGrp="1" noChangeArrowheads="1"/>
          </p:cNvSpPr>
          <p:nvPr>
            <p:ph type="title"/>
          </p:nvPr>
        </p:nvSpPr>
        <p:spPr/>
        <p:txBody>
          <a:bodyPr/>
          <a:lstStyle/>
          <a:p>
            <a:pPr algn="l" eaLnBrk="1" hangingPunct="1"/>
            <a:r>
              <a:rPr lang="en-US" b="1">
                <a:solidFill>
                  <a:schemeClr val="tx1"/>
                </a:solidFill>
              </a:rPr>
              <a:t>Using Date Functions</a:t>
            </a:r>
          </a:p>
        </p:txBody>
      </p:sp>
      <p:sp>
        <p:nvSpPr>
          <p:cNvPr id="44036" name="Rectangle 4"/>
          <p:cNvSpPr>
            <a:spLocks noChangeArrowheads="1"/>
          </p:cNvSpPr>
          <p:nvPr/>
        </p:nvSpPr>
        <p:spPr bwMode="auto">
          <a:xfrm>
            <a:off x="950913" y="2730500"/>
            <a:ext cx="7754937" cy="461963"/>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SzPct val="100000"/>
              <a:buFontTx/>
              <a:buChar char="•"/>
              <a:defRPr/>
            </a:pPr>
            <a:r>
              <a:rPr lang="en-US" sz="2400" dirty="0">
                <a:solidFill>
                  <a:schemeClr val="tx1"/>
                </a:solidFill>
                <a:latin typeface="Arial" pitchFamily="34" charset="0"/>
                <a:cs typeface="Arial" pitchFamily="34" charset="0"/>
              </a:rPr>
              <a:t>ADD_MONTHS ('11-JAN-94',6)</a:t>
            </a:r>
          </a:p>
        </p:txBody>
      </p:sp>
      <p:sp>
        <p:nvSpPr>
          <p:cNvPr id="44037" name="Rectangle 5"/>
          <p:cNvSpPr>
            <a:spLocks noChangeArrowheads="1"/>
          </p:cNvSpPr>
          <p:nvPr/>
        </p:nvSpPr>
        <p:spPr bwMode="auto">
          <a:xfrm>
            <a:off x="931863" y="3929063"/>
            <a:ext cx="7916862" cy="461962"/>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SzPct val="100000"/>
              <a:buFontTx/>
              <a:buChar char="•"/>
              <a:defRPr/>
            </a:pPr>
            <a:r>
              <a:rPr lang="en-US" sz="2400" dirty="0">
                <a:solidFill>
                  <a:schemeClr val="tx1"/>
                </a:solidFill>
                <a:latin typeface="Arial" pitchFamily="34" charset="0"/>
                <a:cs typeface="Arial" pitchFamily="34" charset="0"/>
              </a:rPr>
              <a:t>NEXT_DAY ('01-SEP-95','FRIDAY') </a:t>
            </a:r>
          </a:p>
        </p:txBody>
      </p:sp>
      <p:sp>
        <p:nvSpPr>
          <p:cNvPr id="44038" name="Rectangle 6"/>
          <p:cNvSpPr>
            <a:spLocks noChangeArrowheads="1"/>
          </p:cNvSpPr>
          <p:nvPr/>
        </p:nvSpPr>
        <p:spPr bwMode="auto">
          <a:xfrm>
            <a:off x="950913" y="5311775"/>
            <a:ext cx="6764337" cy="461963"/>
          </a:xfrm>
          <a:prstGeom prst="rect">
            <a:avLst/>
          </a:prstGeom>
          <a:noFill/>
          <a:ln w="9525">
            <a:noFill/>
            <a:miter lim="800000"/>
            <a:headEnd/>
            <a:tailEnd/>
          </a:ln>
          <a:effectLst/>
        </p:spPr>
        <p:txBody>
          <a:bodyPr lIns="92075" tIns="46038" rIns="92075" bIns="46038">
            <a:spAutoFit/>
          </a:bodyPr>
          <a:lstStyle/>
          <a:p>
            <a:pPr marL="285750" indent="-285750" algn="l">
              <a:lnSpc>
                <a:spcPct val="100000"/>
              </a:lnSpc>
              <a:spcBef>
                <a:spcPct val="0"/>
              </a:spcBef>
              <a:buClr>
                <a:srgbClr val="FFCC00"/>
              </a:buClr>
              <a:buSzPct val="100000"/>
              <a:buFontTx/>
              <a:buChar char="•"/>
              <a:defRPr/>
            </a:pPr>
            <a:r>
              <a:rPr lang="en-US" sz="2400" dirty="0">
                <a:solidFill>
                  <a:schemeClr val="tx1"/>
                </a:solidFill>
                <a:latin typeface="Arial" pitchFamily="34" charset="0"/>
                <a:cs typeface="Arial" pitchFamily="34" charset="0"/>
              </a:rPr>
              <a:t>LAST_DAY('01-SEP-95')</a:t>
            </a:r>
          </a:p>
        </p:txBody>
      </p:sp>
      <p:sp>
        <p:nvSpPr>
          <p:cNvPr id="44039" name="Line 7"/>
          <p:cNvSpPr>
            <a:spLocks noChangeShapeType="1"/>
          </p:cNvSpPr>
          <p:nvPr/>
        </p:nvSpPr>
        <p:spPr bwMode="auto">
          <a:xfrm>
            <a:off x="4972050" y="2235200"/>
            <a:ext cx="10287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44040" name="Rectangle 8"/>
          <p:cNvSpPr>
            <a:spLocks noChangeArrowheads="1"/>
          </p:cNvSpPr>
          <p:nvPr/>
        </p:nvSpPr>
        <p:spPr bwMode="auto">
          <a:xfrm>
            <a:off x="6267450" y="2032000"/>
            <a:ext cx="2324100" cy="4619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dirty="0">
                <a:solidFill>
                  <a:schemeClr val="tx1"/>
                </a:solidFill>
                <a:latin typeface="Arial" pitchFamily="34" charset="0"/>
                <a:cs typeface="Arial" pitchFamily="34" charset="0"/>
              </a:rPr>
              <a:t>19.6774194</a:t>
            </a:r>
          </a:p>
        </p:txBody>
      </p:sp>
      <p:sp>
        <p:nvSpPr>
          <p:cNvPr id="44041" name="Rectangle 9"/>
          <p:cNvSpPr>
            <a:spLocks noChangeArrowheads="1"/>
          </p:cNvSpPr>
          <p:nvPr/>
        </p:nvSpPr>
        <p:spPr bwMode="auto">
          <a:xfrm>
            <a:off x="6819900" y="2730500"/>
            <a:ext cx="2324100" cy="4619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dirty="0">
                <a:solidFill>
                  <a:schemeClr val="tx1"/>
                </a:solidFill>
                <a:latin typeface="Arial" pitchFamily="34" charset="0"/>
                <a:cs typeface="Arial" pitchFamily="34" charset="0"/>
              </a:rPr>
              <a:t>'11-JUL-94'</a:t>
            </a:r>
          </a:p>
        </p:txBody>
      </p:sp>
      <p:sp>
        <p:nvSpPr>
          <p:cNvPr id="44042" name="Rectangle 10"/>
          <p:cNvSpPr>
            <a:spLocks noChangeArrowheads="1"/>
          </p:cNvSpPr>
          <p:nvPr/>
        </p:nvSpPr>
        <p:spPr bwMode="auto">
          <a:xfrm>
            <a:off x="6819900" y="4024313"/>
            <a:ext cx="2324100" cy="461962"/>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dirty="0">
                <a:solidFill>
                  <a:schemeClr val="tx1"/>
                </a:solidFill>
                <a:latin typeface="Arial" pitchFamily="34" charset="0"/>
                <a:cs typeface="Arial" pitchFamily="34" charset="0"/>
              </a:rPr>
              <a:t>'08-SEP-95'</a:t>
            </a:r>
          </a:p>
        </p:txBody>
      </p:sp>
      <p:sp>
        <p:nvSpPr>
          <p:cNvPr id="44043" name="Rectangle 11"/>
          <p:cNvSpPr>
            <a:spLocks noChangeArrowheads="1"/>
          </p:cNvSpPr>
          <p:nvPr/>
        </p:nvSpPr>
        <p:spPr bwMode="auto">
          <a:xfrm>
            <a:off x="6819900" y="5311775"/>
            <a:ext cx="2324100" cy="461963"/>
          </a:xfrm>
          <a:prstGeom prst="rect">
            <a:avLst/>
          </a:prstGeom>
          <a:noFill/>
          <a:ln w="9525">
            <a:noFill/>
            <a:miter lim="800000"/>
            <a:headEnd/>
            <a:tailEnd/>
          </a:ln>
          <a:effectLst/>
        </p:spPr>
        <p:txBody>
          <a:bodyPr lIns="92075" tIns="46038" rIns="92075" bIns="46038">
            <a:spAutoFit/>
          </a:bodyPr>
          <a:lstStyle/>
          <a:p>
            <a:pPr algn="l">
              <a:lnSpc>
                <a:spcPct val="100000"/>
              </a:lnSpc>
              <a:spcBef>
                <a:spcPct val="0"/>
              </a:spcBef>
              <a:defRPr/>
            </a:pPr>
            <a:r>
              <a:rPr lang="en-US" sz="2400" dirty="0">
                <a:solidFill>
                  <a:schemeClr val="tx1"/>
                </a:solidFill>
                <a:latin typeface="Arial" pitchFamily="34" charset="0"/>
                <a:cs typeface="Arial" pitchFamily="34" charset="0"/>
              </a:rPr>
              <a:t>'30-SEP-95'</a:t>
            </a:r>
          </a:p>
        </p:txBody>
      </p:sp>
      <p:sp>
        <p:nvSpPr>
          <p:cNvPr id="44044" name="Line 12"/>
          <p:cNvSpPr>
            <a:spLocks noChangeShapeType="1"/>
          </p:cNvSpPr>
          <p:nvPr/>
        </p:nvSpPr>
        <p:spPr bwMode="auto">
          <a:xfrm>
            <a:off x="6324600" y="421640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44045" name="Line 13"/>
          <p:cNvSpPr>
            <a:spLocks noChangeShapeType="1"/>
          </p:cNvSpPr>
          <p:nvPr/>
        </p:nvSpPr>
        <p:spPr bwMode="auto">
          <a:xfrm>
            <a:off x="6324600" y="294005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44046" name="Line 14"/>
          <p:cNvSpPr>
            <a:spLocks noChangeShapeType="1"/>
          </p:cNvSpPr>
          <p:nvPr/>
        </p:nvSpPr>
        <p:spPr bwMode="auto">
          <a:xfrm>
            <a:off x="6324600" y="5530850"/>
            <a:ext cx="495300"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6" name="Slide Number Placeholder 15"/>
          <p:cNvSpPr>
            <a:spLocks noGrp="1"/>
          </p:cNvSpPr>
          <p:nvPr>
            <p:ph type="sldNum" sz="quarter" idx="12"/>
          </p:nvPr>
        </p:nvSpPr>
        <p:spPr/>
        <p:txBody>
          <a:bodyPr/>
          <a:lstStyle/>
          <a:p>
            <a:pPr>
              <a:defRPr/>
            </a:pPr>
            <a:fld id="{D88F1F1F-F153-4446-9C35-3CD49D368704}" type="slidenum">
              <a:rPr lang="en-US" smtClean="0"/>
              <a:pPr>
                <a:defRPr/>
              </a:pPr>
              <a:t>100</a:t>
            </a:fld>
            <a:endParaRPr lang="en-US" dirty="0"/>
          </a:p>
        </p:txBody>
      </p:sp>
    </p:spTree>
  </p:cSld>
  <p:clrMapOvr>
    <a:masterClrMapping/>
  </p:clrMapOvr>
  <p:transition spd="slow"/>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b="1">
                <a:solidFill>
                  <a:schemeClr val="tx1"/>
                </a:solidFill>
              </a:rPr>
              <a:t>Using Date Functions</a:t>
            </a:r>
          </a:p>
        </p:txBody>
      </p:sp>
      <p:sp>
        <p:nvSpPr>
          <p:cNvPr id="46095" name="Text Box 15"/>
          <p:cNvSpPr txBox="1">
            <a:spLocks noChangeArrowheads="1"/>
          </p:cNvSpPr>
          <p:nvPr/>
        </p:nvSpPr>
        <p:spPr bwMode="auto">
          <a:xfrm>
            <a:off x="381000" y="1676400"/>
            <a:ext cx="6629400" cy="559512"/>
          </a:xfrm>
          <a:prstGeom prst="rect">
            <a:avLst/>
          </a:prstGeom>
          <a:noFill/>
          <a:ln w="50800">
            <a:noFill/>
            <a:miter lim="800000"/>
            <a:headEnd type="none" w="sm" len="sm"/>
            <a:tailEnd type="none" w="sm" len="sm"/>
          </a:ln>
          <a:effectLst/>
        </p:spPr>
        <p:txBody>
          <a:bodyPr>
            <a:spAutoFit/>
          </a:bodyPr>
          <a:lstStyle/>
          <a:p>
            <a:pPr>
              <a:spcBef>
                <a:spcPct val="50000"/>
              </a:spcBef>
              <a:defRPr/>
            </a:pPr>
            <a:r>
              <a:rPr lang="en-US" dirty="0">
                <a:solidFill>
                  <a:schemeClr val="tx1"/>
                </a:solidFill>
                <a:cs typeface="Arial" pitchFamily="34" charset="0"/>
              </a:rPr>
              <a:t>Round(</a:t>
            </a:r>
            <a:r>
              <a:rPr lang="en-US" dirty="0" err="1">
                <a:solidFill>
                  <a:schemeClr val="tx1"/>
                </a:solidFill>
                <a:cs typeface="Arial" pitchFamily="34" charset="0"/>
              </a:rPr>
              <a:t>to_date</a:t>
            </a:r>
            <a:r>
              <a:rPr lang="en-US" dirty="0">
                <a:solidFill>
                  <a:schemeClr val="tx1"/>
                </a:solidFill>
                <a:cs typeface="Arial" pitchFamily="34" charset="0"/>
              </a:rPr>
              <a:t>(’25-jul-05’),’month’)  01-Aug-05</a:t>
            </a:r>
          </a:p>
        </p:txBody>
      </p:sp>
      <p:sp>
        <p:nvSpPr>
          <p:cNvPr id="46098" name="Text Box 18"/>
          <p:cNvSpPr txBox="1">
            <a:spLocks noChangeArrowheads="1"/>
          </p:cNvSpPr>
          <p:nvPr/>
        </p:nvSpPr>
        <p:spPr bwMode="auto">
          <a:xfrm>
            <a:off x="685800" y="2362200"/>
            <a:ext cx="6248400" cy="559512"/>
          </a:xfrm>
          <a:prstGeom prst="rect">
            <a:avLst/>
          </a:prstGeom>
          <a:noFill/>
          <a:ln w="50800">
            <a:noFill/>
            <a:miter lim="800000"/>
            <a:headEnd type="none" w="sm" len="sm"/>
            <a:tailEnd type="none" w="sm" len="sm"/>
          </a:ln>
          <a:effectLst/>
        </p:spPr>
        <p:txBody>
          <a:bodyPr>
            <a:spAutoFit/>
          </a:bodyPr>
          <a:lstStyle/>
          <a:p>
            <a:pPr>
              <a:spcBef>
                <a:spcPct val="50000"/>
              </a:spcBef>
              <a:defRPr/>
            </a:pPr>
            <a:r>
              <a:rPr lang="en-US" dirty="0">
                <a:solidFill>
                  <a:schemeClr val="tx1"/>
                </a:solidFill>
                <a:cs typeface="Arial" pitchFamily="34" charset="0"/>
              </a:rPr>
              <a:t>Round(</a:t>
            </a:r>
            <a:r>
              <a:rPr lang="en-US" dirty="0" err="1">
                <a:solidFill>
                  <a:schemeClr val="tx1"/>
                </a:solidFill>
                <a:cs typeface="Arial" pitchFamily="34" charset="0"/>
              </a:rPr>
              <a:t>to_date</a:t>
            </a:r>
            <a:r>
              <a:rPr lang="en-US" dirty="0">
                <a:solidFill>
                  <a:schemeClr val="tx1"/>
                </a:solidFill>
                <a:cs typeface="Arial" pitchFamily="34" charset="0"/>
              </a:rPr>
              <a:t>(’25-jul-05’),’Year’)  01-Jan-06</a:t>
            </a:r>
          </a:p>
        </p:txBody>
      </p:sp>
      <p:sp>
        <p:nvSpPr>
          <p:cNvPr id="46099" name="Text Box 19"/>
          <p:cNvSpPr txBox="1">
            <a:spLocks noChangeArrowheads="1"/>
          </p:cNvSpPr>
          <p:nvPr/>
        </p:nvSpPr>
        <p:spPr bwMode="auto">
          <a:xfrm>
            <a:off x="1219200" y="3124200"/>
            <a:ext cx="6324600" cy="558800"/>
          </a:xfrm>
          <a:prstGeom prst="rect">
            <a:avLst/>
          </a:prstGeom>
          <a:noFill/>
          <a:ln w="50800">
            <a:noFill/>
            <a:miter lim="800000"/>
            <a:headEnd type="none" w="sm" len="sm"/>
            <a:tailEnd type="none" w="sm" len="sm"/>
          </a:ln>
          <a:effectLst/>
        </p:spPr>
        <p:txBody>
          <a:bodyPr>
            <a:spAutoFit/>
          </a:bodyPr>
          <a:lstStyle/>
          <a:p>
            <a:pPr>
              <a:spcBef>
                <a:spcPct val="50000"/>
              </a:spcBef>
              <a:defRPr/>
            </a:pPr>
            <a:r>
              <a:rPr lang="en-US" dirty="0" err="1">
                <a:solidFill>
                  <a:schemeClr val="tx1"/>
                </a:solidFill>
                <a:cs typeface="Arial" pitchFamily="34" charset="0"/>
              </a:rPr>
              <a:t>Trunc</a:t>
            </a:r>
            <a:r>
              <a:rPr lang="en-US" dirty="0">
                <a:solidFill>
                  <a:schemeClr val="tx1"/>
                </a:solidFill>
                <a:cs typeface="Arial" pitchFamily="34" charset="0"/>
              </a:rPr>
              <a:t>(</a:t>
            </a:r>
            <a:r>
              <a:rPr lang="en-US" dirty="0" err="1">
                <a:solidFill>
                  <a:schemeClr val="tx1"/>
                </a:solidFill>
                <a:cs typeface="Arial" pitchFamily="34" charset="0"/>
              </a:rPr>
              <a:t>to_date</a:t>
            </a:r>
            <a:r>
              <a:rPr lang="en-US" dirty="0">
                <a:solidFill>
                  <a:schemeClr val="tx1"/>
                </a:solidFill>
                <a:cs typeface="Arial" pitchFamily="34" charset="0"/>
              </a:rPr>
              <a:t>(’25-jul-05’),’month’)  01-Jul-05</a:t>
            </a:r>
          </a:p>
        </p:txBody>
      </p:sp>
      <p:sp>
        <p:nvSpPr>
          <p:cNvPr id="46100" name="Text Box 20"/>
          <p:cNvSpPr txBox="1">
            <a:spLocks noChangeArrowheads="1"/>
          </p:cNvSpPr>
          <p:nvPr/>
        </p:nvSpPr>
        <p:spPr bwMode="auto">
          <a:xfrm>
            <a:off x="2514600" y="3886200"/>
            <a:ext cx="6324600" cy="558800"/>
          </a:xfrm>
          <a:prstGeom prst="rect">
            <a:avLst/>
          </a:prstGeom>
          <a:noFill/>
          <a:ln w="50800">
            <a:noFill/>
            <a:miter lim="800000"/>
            <a:headEnd type="none" w="sm" len="sm"/>
            <a:tailEnd type="none" w="sm" len="sm"/>
          </a:ln>
          <a:effectLst/>
        </p:spPr>
        <p:txBody>
          <a:bodyPr>
            <a:spAutoFit/>
          </a:bodyPr>
          <a:lstStyle/>
          <a:p>
            <a:pPr>
              <a:spcBef>
                <a:spcPct val="50000"/>
              </a:spcBef>
              <a:defRPr/>
            </a:pPr>
            <a:r>
              <a:rPr lang="en-US" dirty="0" err="1">
                <a:solidFill>
                  <a:schemeClr val="tx1"/>
                </a:solidFill>
                <a:cs typeface="Arial" pitchFamily="34" charset="0"/>
              </a:rPr>
              <a:t>Trunc</a:t>
            </a:r>
            <a:r>
              <a:rPr lang="en-US" dirty="0">
                <a:solidFill>
                  <a:schemeClr val="tx1"/>
                </a:solidFill>
                <a:cs typeface="Arial" pitchFamily="34" charset="0"/>
              </a:rPr>
              <a:t>(</a:t>
            </a:r>
            <a:r>
              <a:rPr lang="en-US" dirty="0" err="1">
                <a:solidFill>
                  <a:schemeClr val="tx1"/>
                </a:solidFill>
                <a:cs typeface="Arial" pitchFamily="34" charset="0"/>
              </a:rPr>
              <a:t>to_date</a:t>
            </a:r>
            <a:r>
              <a:rPr lang="en-US" dirty="0">
                <a:solidFill>
                  <a:schemeClr val="tx1"/>
                </a:solidFill>
                <a:cs typeface="Arial" pitchFamily="34" charset="0"/>
              </a:rPr>
              <a:t>(’25-jul-05’),’year’)  01-Jan-05</a:t>
            </a:r>
          </a:p>
        </p:txBody>
      </p:sp>
      <p:sp>
        <p:nvSpPr>
          <p:cNvPr id="8" name="Slide Number Placeholder 7"/>
          <p:cNvSpPr>
            <a:spLocks noGrp="1"/>
          </p:cNvSpPr>
          <p:nvPr>
            <p:ph type="sldNum" sz="quarter" idx="12"/>
          </p:nvPr>
        </p:nvSpPr>
        <p:spPr/>
        <p:txBody>
          <a:bodyPr/>
          <a:lstStyle/>
          <a:p>
            <a:pPr>
              <a:defRPr/>
            </a:pPr>
            <a:fld id="{C4983B1A-4FD5-492F-B357-E2009E586BF8}" type="slidenum">
              <a:rPr lang="en-US" smtClean="0"/>
              <a:pPr>
                <a:defRPr/>
              </a:pPr>
              <a:t>101</a:t>
            </a:fld>
            <a:endParaRPr lang="en-US" dirty="0"/>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Single-Row Functions (Part 2)</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4C7F5ACD-AFBC-4B0A-A2E7-E15AF877ABC9}" type="slidenum">
              <a:rPr lang="en-US"/>
              <a:pPr>
                <a:defRPr/>
              </a:pPr>
              <a:t>102</a:t>
            </a:fld>
            <a:endParaRPr lang="en-US" dirty="0"/>
          </a:p>
        </p:txBody>
      </p:sp>
    </p:spTree>
  </p:cSld>
  <p:clrMapOvr>
    <a:masterClrMapping/>
  </p:clrMapOvr>
  <p:transition spd="slow"/>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51B01B14-DCBF-40A7-A293-25DF6EDCD36F}" type="slidenum">
              <a:rPr lang="en-US"/>
              <a:pPr>
                <a:defRPr/>
              </a:pPr>
              <a:t>103</a:t>
            </a:fld>
            <a:endParaRPr lang="en-US" dirty="0"/>
          </a:p>
        </p:txBody>
      </p:sp>
      <p:sp>
        <p:nvSpPr>
          <p:cNvPr id="3" name="Content Placeholder 2"/>
          <p:cNvSpPr>
            <a:spLocks noGrp="1"/>
          </p:cNvSpPr>
          <p:nvPr>
            <p:ph sz="quarter" idx="1"/>
          </p:nvPr>
        </p:nvSpPr>
        <p:spPr>
          <a:xfrm>
            <a:off x="457200" y="1600200"/>
            <a:ext cx="8229600" cy="4724400"/>
          </a:xfrm>
        </p:spPr>
        <p:txBody>
          <a:bodyPr>
            <a:normAutofit fontScale="85000" lnSpcReduction="2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endParaRPr lang="en-US" dirty="0"/>
          </a:p>
          <a:p>
            <a:pPr marL="274320" indent="-274320" eaLnBrk="1" fontAlgn="auto" hangingPunct="1">
              <a:spcAft>
                <a:spcPts val="0"/>
              </a:spcAft>
              <a:buFont typeface="Wingdings 2"/>
              <a:buChar char=""/>
              <a:defRPr/>
            </a:pPr>
            <a:r>
              <a:rPr lang="en-US" dirty="0"/>
              <a:t>Single-Row Functions </a:t>
            </a:r>
          </a:p>
          <a:p>
            <a:pPr marL="548958" lvl="1" indent="-274320" eaLnBrk="1" fontAlgn="auto" hangingPunct="1">
              <a:spcAft>
                <a:spcPts val="0"/>
              </a:spcAft>
              <a:buFont typeface="Wingdings 2"/>
              <a:buChar char=""/>
              <a:defRPr/>
            </a:pPr>
            <a:r>
              <a:rPr lang="en-US" dirty="0"/>
              <a:t>Conversion Functions</a:t>
            </a:r>
          </a:p>
          <a:p>
            <a:pPr marL="823595" lvl="2" indent="-274320" eaLnBrk="1" fontAlgn="auto" hangingPunct="1">
              <a:spcAft>
                <a:spcPts val="0"/>
              </a:spcAft>
              <a:buFont typeface="Wingdings 2"/>
              <a:buChar char=""/>
              <a:defRPr/>
            </a:pPr>
            <a:r>
              <a:rPr lang="en-US" dirty="0"/>
              <a:t>TO_NUMBER</a:t>
            </a:r>
          </a:p>
          <a:p>
            <a:pPr marL="823595" lvl="2" indent="-274320" eaLnBrk="1" fontAlgn="auto" hangingPunct="1">
              <a:spcAft>
                <a:spcPts val="0"/>
              </a:spcAft>
              <a:buFont typeface="Wingdings 2"/>
              <a:buChar char=""/>
              <a:defRPr/>
            </a:pPr>
            <a:r>
              <a:rPr lang="en-US" dirty="0"/>
              <a:t>TO_CHAR</a:t>
            </a:r>
          </a:p>
          <a:p>
            <a:pPr marL="823595" lvl="2" indent="-274320" eaLnBrk="1" fontAlgn="auto" hangingPunct="1">
              <a:spcAft>
                <a:spcPts val="0"/>
              </a:spcAft>
              <a:buFont typeface="Wingdings 2"/>
              <a:buChar char=""/>
              <a:defRPr/>
            </a:pPr>
            <a:r>
              <a:rPr lang="en-US" dirty="0"/>
              <a:t>TO_DATE</a:t>
            </a:r>
          </a:p>
          <a:p>
            <a:pPr marL="548958" lvl="1" indent="-274320" eaLnBrk="1" fontAlgn="auto" hangingPunct="1">
              <a:spcAft>
                <a:spcPts val="0"/>
              </a:spcAft>
              <a:buFont typeface="Wingdings 2"/>
              <a:buChar char=""/>
              <a:defRPr/>
            </a:pPr>
            <a:r>
              <a:rPr lang="en-US" dirty="0"/>
              <a:t>General Functions</a:t>
            </a:r>
          </a:p>
          <a:p>
            <a:pPr marL="823595" lvl="2" indent="-274320" eaLnBrk="1" fontAlgn="auto" hangingPunct="1">
              <a:spcAft>
                <a:spcPts val="0"/>
              </a:spcAft>
              <a:buFont typeface="Wingdings 2"/>
              <a:buChar char=""/>
              <a:defRPr/>
            </a:pPr>
            <a:r>
              <a:rPr lang="en-US" dirty="0"/>
              <a:t>NVL Function</a:t>
            </a:r>
          </a:p>
          <a:p>
            <a:pPr marL="823595" lvl="2" indent="-274320" eaLnBrk="1" fontAlgn="auto" hangingPunct="1">
              <a:spcAft>
                <a:spcPts val="0"/>
              </a:spcAft>
              <a:buFont typeface="Wingdings 2"/>
              <a:buChar char=""/>
              <a:defRPr/>
            </a:pPr>
            <a:r>
              <a:rPr lang="en-US" dirty="0"/>
              <a:t>NVL2 Function</a:t>
            </a:r>
          </a:p>
          <a:p>
            <a:pPr marL="823595" lvl="2" indent="-274320" eaLnBrk="1" fontAlgn="auto" hangingPunct="1">
              <a:spcAft>
                <a:spcPts val="0"/>
              </a:spcAft>
              <a:buFont typeface="Wingdings 2"/>
              <a:buChar char=""/>
              <a:defRPr/>
            </a:pPr>
            <a:r>
              <a:rPr lang="en-US" dirty="0"/>
              <a:t>NULLIF Function</a:t>
            </a:r>
          </a:p>
          <a:p>
            <a:pPr marL="823595" lvl="2" indent="-274320" eaLnBrk="1" fontAlgn="auto" hangingPunct="1">
              <a:spcAft>
                <a:spcPts val="0"/>
              </a:spcAft>
              <a:buFont typeface="Wingdings 2"/>
              <a:buChar char=""/>
              <a:defRPr/>
            </a:pPr>
            <a:r>
              <a:rPr lang="en-US" dirty="0"/>
              <a:t>Decode Function</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Line 2"/>
          <p:cNvSpPr>
            <a:spLocks noChangeShapeType="1"/>
          </p:cNvSpPr>
          <p:nvPr/>
        </p:nvSpPr>
        <p:spPr bwMode="auto">
          <a:xfrm flipV="1">
            <a:off x="4610100" y="2628900"/>
            <a:ext cx="0" cy="59055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sp>
        <p:nvSpPr>
          <p:cNvPr id="48131" name="Freeform 3"/>
          <p:cNvSpPr>
            <a:spLocks/>
          </p:cNvSpPr>
          <p:nvPr/>
        </p:nvSpPr>
        <p:spPr bwMode="auto">
          <a:xfrm>
            <a:off x="2952750" y="3219450"/>
            <a:ext cx="3221038" cy="573088"/>
          </a:xfrm>
          <a:custGeom>
            <a:avLst/>
            <a:gdLst/>
            <a:ahLst/>
            <a:cxnLst>
              <a:cxn ang="0">
                <a:pos x="0" y="360"/>
              </a:cxn>
              <a:cxn ang="0">
                <a:pos x="0" y="0"/>
              </a:cxn>
              <a:cxn ang="0">
                <a:pos x="2028" y="0"/>
              </a:cxn>
              <a:cxn ang="0">
                <a:pos x="2028" y="300"/>
              </a:cxn>
            </a:cxnLst>
            <a:rect l="0" t="0" r="r" b="b"/>
            <a:pathLst>
              <a:path w="2029" h="361">
                <a:moveTo>
                  <a:pt x="0" y="360"/>
                </a:moveTo>
                <a:lnTo>
                  <a:pt x="0" y="0"/>
                </a:lnTo>
                <a:lnTo>
                  <a:pt x="2028" y="0"/>
                </a:lnTo>
                <a:lnTo>
                  <a:pt x="2028" y="300"/>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sp>
        <p:nvSpPr>
          <p:cNvPr id="21508" name="Rectangle 4"/>
          <p:cNvSpPr>
            <a:spLocks noGrp="1" noChangeArrowheads="1"/>
          </p:cNvSpPr>
          <p:nvPr>
            <p:ph type="title"/>
          </p:nvPr>
        </p:nvSpPr>
        <p:spPr/>
        <p:txBody>
          <a:bodyPr/>
          <a:lstStyle/>
          <a:p>
            <a:pPr algn="l" eaLnBrk="1" hangingPunct="1"/>
            <a:r>
              <a:rPr lang="en-US" b="1">
                <a:solidFill>
                  <a:schemeClr val="tx1"/>
                </a:solidFill>
              </a:rPr>
              <a:t>Conversion Functions</a:t>
            </a:r>
          </a:p>
        </p:txBody>
      </p:sp>
      <p:sp>
        <p:nvSpPr>
          <p:cNvPr id="48133" name="Rectangle 5"/>
          <p:cNvSpPr>
            <a:spLocks noChangeArrowheads="1"/>
          </p:cNvSpPr>
          <p:nvPr/>
        </p:nvSpPr>
        <p:spPr bwMode="blackWhite">
          <a:xfrm>
            <a:off x="1600200" y="3538538"/>
            <a:ext cx="2768600" cy="1254125"/>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Implicit datatype</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conversion</a:t>
            </a:r>
          </a:p>
        </p:txBody>
      </p:sp>
      <p:sp>
        <p:nvSpPr>
          <p:cNvPr id="48134" name="Rectangle 6"/>
          <p:cNvSpPr>
            <a:spLocks noChangeArrowheads="1"/>
          </p:cNvSpPr>
          <p:nvPr/>
        </p:nvSpPr>
        <p:spPr bwMode="blackWhite">
          <a:xfrm>
            <a:off x="4800600" y="3538538"/>
            <a:ext cx="2768600" cy="1254125"/>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Explicit datatype</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conversion</a:t>
            </a:r>
          </a:p>
        </p:txBody>
      </p:sp>
      <p:sp>
        <p:nvSpPr>
          <p:cNvPr id="48135" name="Rectangle 7"/>
          <p:cNvSpPr>
            <a:spLocks noChangeArrowheads="1"/>
          </p:cNvSpPr>
          <p:nvPr/>
        </p:nvSpPr>
        <p:spPr bwMode="blackWhite">
          <a:xfrm>
            <a:off x="3217863" y="1652588"/>
            <a:ext cx="2768600" cy="1254125"/>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Datatype</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rPr>
              <a:t>conversion</a:t>
            </a:r>
          </a:p>
        </p:txBody>
      </p:sp>
      <p:sp>
        <p:nvSpPr>
          <p:cNvPr id="8" name="Slide Number Placeholder 7"/>
          <p:cNvSpPr>
            <a:spLocks noGrp="1"/>
          </p:cNvSpPr>
          <p:nvPr>
            <p:ph type="sldNum" sz="quarter" idx="12"/>
          </p:nvPr>
        </p:nvSpPr>
        <p:spPr/>
        <p:txBody>
          <a:bodyPr/>
          <a:lstStyle/>
          <a:p>
            <a:pPr>
              <a:defRPr/>
            </a:pPr>
            <a:fld id="{C6B1CC49-CDF6-42B5-ABF0-4B04C3C8BB0B}" type="slidenum">
              <a:rPr lang="en-US" smtClean="0"/>
              <a:pPr>
                <a:defRPr/>
              </a:pPr>
              <a:t>104</a:t>
            </a:fld>
            <a:endParaRPr lang="en-US" dirty="0"/>
          </a:p>
        </p:txBody>
      </p:sp>
    </p:spTree>
  </p:cSld>
  <p:clrMapOvr>
    <a:masterClrMapping/>
  </p:clrMapOvr>
  <p:transition spd="slow"/>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b="1">
                <a:solidFill>
                  <a:schemeClr val="tx1"/>
                </a:solidFill>
              </a:rPr>
              <a:t>Implicit Datatype Conversion</a:t>
            </a:r>
          </a:p>
        </p:txBody>
      </p:sp>
      <p:sp>
        <p:nvSpPr>
          <p:cNvPr id="50179" name="Rectangle 3"/>
          <p:cNvSpPr>
            <a:spLocks noGrp="1" noChangeArrowheads="1"/>
          </p:cNvSpPr>
          <p:nvPr>
            <p:ph sz="quarter" idx="1"/>
          </p:nvPr>
        </p:nvSpPr>
        <p:spPr>
          <a:xfrm>
            <a:off x="917575" y="1624013"/>
            <a:ext cx="7769225" cy="904875"/>
          </a:xfrm>
        </p:spPr>
        <p:txBody>
          <a:bodyPr>
            <a:normAutofit lnSpcReduction="10000"/>
          </a:bodyPr>
          <a:lstStyle/>
          <a:p>
            <a:pPr marL="0" indent="0" eaLnBrk="1" fontAlgn="auto" hangingPunct="1">
              <a:spcAft>
                <a:spcPts val="0"/>
              </a:spcAft>
              <a:buFontTx/>
              <a:buNone/>
              <a:defRPr/>
            </a:pPr>
            <a:r>
              <a:rPr lang="en-US"/>
              <a:t>For assignments, the Oracle can automatically convert the following:</a:t>
            </a:r>
          </a:p>
        </p:txBody>
      </p:sp>
      <p:sp>
        <p:nvSpPr>
          <p:cNvPr id="22532" name="Rectangle 4"/>
          <p:cNvSpPr>
            <a:spLocks noChangeArrowheads="1"/>
          </p:cNvSpPr>
          <p:nvPr/>
        </p:nvSpPr>
        <p:spPr bwMode="blackWhite">
          <a:xfrm>
            <a:off x="963613" y="2711450"/>
            <a:ext cx="3633787" cy="3276600"/>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2533" name="Rectangle 5"/>
          <p:cNvSpPr>
            <a:spLocks noChangeArrowheads="1"/>
          </p:cNvSpPr>
          <p:nvPr/>
        </p:nvSpPr>
        <p:spPr bwMode="blackWhite">
          <a:xfrm>
            <a:off x="4619625" y="2711450"/>
            <a:ext cx="3614738" cy="3276600"/>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2534" name="Rectangle 6"/>
          <p:cNvSpPr>
            <a:spLocks noChangeArrowheads="1"/>
          </p:cNvSpPr>
          <p:nvPr/>
        </p:nvSpPr>
        <p:spPr bwMode="auto">
          <a:xfrm>
            <a:off x="950913" y="3276600"/>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 or CHAR</a:t>
            </a:r>
          </a:p>
        </p:txBody>
      </p:sp>
      <p:sp>
        <p:nvSpPr>
          <p:cNvPr id="22535" name="Rectangle 7"/>
          <p:cNvSpPr>
            <a:spLocks noChangeArrowheads="1"/>
          </p:cNvSpPr>
          <p:nvPr/>
        </p:nvSpPr>
        <p:spPr bwMode="auto">
          <a:xfrm>
            <a:off x="950913" y="2689225"/>
            <a:ext cx="39624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From</a:t>
            </a:r>
          </a:p>
        </p:txBody>
      </p:sp>
      <p:sp>
        <p:nvSpPr>
          <p:cNvPr id="22536" name="Rectangle 8"/>
          <p:cNvSpPr>
            <a:spLocks noChangeArrowheads="1"/>
          </p:cNvSpPr>
          <p:nvPr/>
        </p:nvSpPr>
        <p:spPr bwMode="auto">
          <a:xfrm>
            <a:off x="4708525" y="2689225"/>
            <a:ext cx="363378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To</a:t>
            </a:r>
          </a:p>
        </p:txBody>
      </p:sp>
      <p:sp>
        <p:nvSpPr>
          <p:cNvPr id="22537" name="Rectangle 9"/>
          <p:cNvSpPr>
            <a:spLocks noChangeArrowheads="1"/>
          </p:cNvSpPr>
          <p:nvPr/>
        </p:nvSpPr>
        <p:spPr bwMode="auto">
          <a:xfrm>
            <a:off x="950913" y="401002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 or CHAR</a:t>
            </a:r>
          </a:p>
        </p:txBody>
      </p:sp>
      <p:sp>
        <p:nvSpPr>
          <p:cNvPr id="22538" name="Rectangle 10"/>
          <p:cNvSpPr>
            <a:spLocks noChangeArrowheads="1"/>
          </p:cNvSpPr>
          <p:nvPr/>
        </p:nvSpPr>
        <p:spPr bwMode="auto">
          <a:xfrm>
            <a:off x="950913" y="470217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NUMBER</a:t>
            </a:r>
          </a:p>
        </p:txBody>
      </p:sp>
      <p:grpSp>
        <p:nvGrpSpPr>
          <p:cNvPr id="2" name="Group 15"/>
          <p:cNvGrpSpPr>
            <a:grpSpLocks/>
          </p:cNvGrpSpPr>
          <p:nvPr/>
        </p:nvGrpSpPr>
        <p:grpSpPr bwMode="auto">
          <a:xfrm>
            <a:off x="950913" y="3098800"/>
            <a:ext cx="7278687" cy="2201863"/>
            <a:chOff x="599" y="1952"/>
            <a:chExt cx="4585" cy="1387"/>
          </a:xfrm>
        </p:grpSpPr>
        <p:sp>
          <p:nvSpPr>
            <p:cNvPr id="22546" name="Line 11"/>
            <p:cNvSpPr>
              <a:spLocks noChangeShapeType="1"/>
            </p:cNvSpPr>
            <p:nvPr/>
          </p:nvSpPr>
          <p:spPr bwMode="auto">
            <a:xfrm>
              <a:off x="599" y="2402"/>
              <a:ext cx="4585" cy="0"/>
            </a:xfrm>
            <a:prstGeom prst="line">
              <a:avLst/>
            </a:prstGeom>
            <a:noFill/>
            <a:ln w="25400">
              <a:solidFill>
                <a:srgbClr val="000000"/>
              </a:solidFill>
              <a:round/>
              <a:headEnd type="none" w="sm" len="sm"/>
              <a:tailEnd type="none" w="sm" len="sm"/>
            </a:ln>
          </p:spPr>
          <p:txBody>
            <a:bodyPr/>
            <a:lstStyle/>
            <a:p>
              <a:endParaRPr lang="en-US"/>
            </a:p>
          </p:txBody>
        </p:sp>
        <p:sp>
          <p:nvSpPr>
            <p:cNvPr id="22547" name="Line 12"/>
            <p:cNvSpPr>
              <a:spLocks noChangeShapeType="1"/>
            </p:cNvSpPr>
            <p:nvPr/>
          </p:nvSpPr>
          <p:spPr bwMode="auto">
            <a:xfrm>
              <a:off x="599" y="1952"/>
              <a:ext cx="4585" cy="0"/>
            </a:xfrm>
            <a:prstGeom prst="line">
              <a:avLst/>
            </a:prstGeom>
            <a:noFill/>
            <a:ln w="50800">
              <a:solidFill>
                <a:srgbClr val="000000"/>
              </a:solidFill>
              <a:round/>
              <a:headEnd type="none" w="sm" len="sm"/>
              <a:tailEnd type="none" w="sm" len="sm"/>
            </a:ln>
          </p:spPr>
          <p:txBody>
            <a:bodyPr/>
            <a:lstStyle/>
            <a:p>
              <a:endParaRPr lang="en-US"/>
            </a:p>
          </p:txBody>
        </p:sp>
        <p:sp>
          <p:nvSpPr>
            <p:cNvPr id="22548" name="Line 13"/>
            <p:cNvSpPr>
              <a:spLocks noChangeShapeType="1"/>
            </p:cNvSpPr>
            <p:nvPr/>
          </p:nvSpPr>
          <p:spPr bwMode="auto">
            <a:xfrm>
              <a:off x="599" y="2877"/>
              <a:ext cx="4585" cy="0"/>
            </a:xfrm>
            <a:prstGeom prst="line">
              <a:avLst/>
            </a:prstGeom>
            <a:noFill/>
            <a:ln w="25400">
              <a:solidFill>
                <a:srgbClr val="000000"/>
              </a:solidFill>
              <a:round/>
              <a:headEnd type="none" w="sm" len="sm"/>
              <a:tailEnd type="none" w="sm" len="sm"/>
            </a:ln>
          </p:spPr>
          <p:txBody>
            <a:bodyPr/>
            <a:lstStyle/>
            <a:p>
              <a:endParaRPr lang="en-US"/>
            </a:p>
          </p:txBody>
        </p:sp>
        <p:sp>
          <p:nvSpPr>
            <p:cNvPr id="22549" name="Line 14"/>
            <p:cNvSpPr>
              <a:spLocks noChangeShapeType="1"/>
            </p:cNvSpPr>
            <p:nvPr/>
          </p:nvSpPr>
          <p:spPr bwMode="auto">
            <a:xfrm>
              <a:off x="599" y="3339"/>
              <a:ext cx="4585" cy="0"/>
            </a:xfrm>
            <a:prstGeom prst="line">
              <a:avLst/>
            </a:prstGeom>
            <a:noFill/>
            <a:ln w="25400">
              <a:solidFill>
                <a:srgbClr val="000000"/>
              </a:solidFill>
              <a:round/>
              <a:headEnd type="none" w="sm" len="sm"/>
              <a:tailEnd type="none" w="sm" len="sm"/>
            </a:ln>
          </p:spPr>
          <p:txBody>
            <a:bodyPr/>
            <a:lstStyle/>
            <a:p>
              <a:endParaRPr lang="en-US"/>
            </a:p>
          </p:txBody>
        </p:sp>
      </p:grpSp>
      <p:sp>
        <p:nvSpPr>
          <p:cNvPr id="22540" name="Rectangle 16"/>
          <p:cNvSpPr>
            <a:spLocks noChangeArrowheads="1"/>
          </p:cNvSpPr>
          <p:nvPr/>
        </p:nvSpPr>
        <p:spPr bwMode="auto">
          <a:xfrm>
            <a:off x="950913" y="539432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DATE</a:t>
            </a:r>
          </a:p>
        </p:txBody>
      </p:sp>
      <p:sp>
        <p:nvSpPr>
          <p:cNvPr id="22541" name="Rectangle 17"/>
          <p:cNvSpPr>
            <a:spLocks noChangeArrowheads="1"/>
          </p:cNvSpPr>
          <p:nvPr/>
        </p:nvSpPr>
        <p:spPr bwMode="auto">
          <a:xfrm>
            <a:off x="4679950" y="3276600"/>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NUMBER</a:t>
            </a:r>
          </a:p>
        </p:txBody>
      </p:sp>
      <p:sp>
        <p:nvSpPr>
          <p:cNvPr id="22542" name="Rectangle 18"/>
          <p:cNvSpPr>
            <a:spLocks noChangeArrowheads="1"/>
          </p:cNvSpPr>
          <p:nvPr/>
        </p:nvSpPr>
        <p:spPr bwMode="auto">
          <a:xfrm>
            <a:off x="4679950" y="4010025"/>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DATE</a:t>
            </a:r>
          </a:p>
        </p:txBody>
      </p:sp>
      <p:sp>
        <p:nvSpPr>
          <p:cNvPr id="22543" name="Rectangle 19"/>
          <p:cNvSpPr>
            <a:spLocks noChangeArrowheads="1"/>
          </p:cNvSpPr>
          <p:nvPr/>
        </p:nvSpPr>
        <p:spPr bwMode="auto">
          <a:xfrm>
            <a:off x="4679950" y="4702175"/>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a:t>
            </a:r>
          </a:p>
        </p:txBody>
      </p:sp>
      <p:sp>
        <p:nvSpPr>
          <p:cNvPr id="22544" name="Rectangle 20"/>
          <p:cNvSpPr>
            <a:spLocks noChangeArrowheads="1"/>
          </p:cNvSpPr>
          <p:nvPr/>
        </p:nvSpPr>
        <p:spPr bwMode="auto">
          <a:xfrm>
            <a:off x="4679950" y="5394325"/>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a:t>
            </a:r>
          </a:p>
        </p:txBody>
      </p:sp>
      <p:sp>
        <p:nvSpPr>
          <p:cNvPr id="21" name="Slide Number Placeholder 20"/>
          <p:cNvSpPr>
            <a:spLocks noGrp="1"/>
          </p:cNvSpPr>
          <p:nvPr>
            <p:ph type="sldNum" sz="quarter" idx="12"/>
          </p:nvPr>
        </p:nvSpPr>
        <p:spPr/>
        <p:txBody>
          <a:bodyPr/>
          <a:lstStyle/>
          <a:p>
            <a:pPr>
              <a:defRPr/>
            </a:pPr>
            <a:fld id="{0E598247-FCF1-4A25-A501-1A8F7BE06C52}" type="slidenum">
              <a:rPr lang="en-US" smtClean="0"/>
              <a:pPr>
                <a:defRPr/>
              </a:pPr>
              <a:t>105</a:t>
            </a:fld>
            <a:endParaRPr lang="en-US" dirty="0"/>
          </a:p>
        </p:txBody>
      </p:sp>
    </p:spTree>
  </p:cSld>
  <p:clrMapOvr>
    <a:masterClrMapping/>
  </p:clrMapOvr>
  <p:transition spd="slow"/>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b="1">
                <a:solidFill>
                  <a:schemeClr val="tx1"/>
                </a:solidFill>
              </a:rPr>
              <a:t>Implicit Datatype Conversion</a:t>
            </a:r>
          </a:p>
        </p:txBody>
      </p:sp>
      <p:sp>
        <p:nvSpPr>
          <p:cNvPr id="52227" name="Rectangle 3"/>
          <p:cNvSpPr>
            <a:spLocks noGrp="1" noChangeArrowheads="1"/>
          </p:cNvSpPr>
          <p:nvPr>
            <p:ph sz="quarter" idx="1"/>
          </p:nvPr>
        </p:nvSpPr>
        <p:spPr>
          <a:xfrm>
            <a:off x="606425" y="1795463"/>
            <a:ext cx="7983538" cy="904875"/>
          </a:xfrm>
        </p:spPr>
        <p:txBody>
          <a:bodyPr>
            <a:normAutofit lnSpcReduction="10000"/>
          </a:bodyPr>
          <a:lstStyle/>
          <a:p>
            <a:pPr marL="0" indent="0" eaLnBrk="1" fontAlgn="auto" hangingPunct="1">
              <a:spcAft>
                <a:spcPts val="0"/>
              </a:spcAft>
              <a:buFontTx/>
              <a:buNone/>
              <a:defRPr/>
            </a:pPr>
            <a:r>
              <a:rPr lang="en-US"/>
              <a:t>For expression evaluation, the Oracle Server can automatically convert the following:</a:t>
            </a:r>
          </a:p>
        </p:txBody>
      </p:sp>
      <p:sp>
        <p:nvSpPr>
          <p:cNvPr id="23556" name="Rectangle 4"/>
          <p:cNvSpPr>
            <a:spLocks noChangeArrowheads="1"/>
          </p:cNvSpPr>
          <p:nvPr/>
        </p:nvSpPr>
        <p:spPr bwMode="blackWhite">
          <a:xfrm>
            <a:off x="963613" y="2886075"/>
            <a:ext cx="3633787" cy="1839913"/>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3557" name="Rectangle 5"/>
          <p:cNvSpPr>
            <a:spLocks noChangeArrowheads="1"/>
          </p:cNvSpPr>
          <p:nvPr/>
        </p:nvSpPr>
        <p:spPr bwMode="blackWhite">
          <a:xfrm>
            <a:off x="4619625" y="2886075"/>
            <a:ext cx="3614738" cy="1839913"/>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3558" name="Rectangle 6"/>
          <p:cNvSpPr>
            <a:spLocks noChangeArrowheads="1"/>
          </p:cNvSpPr>
          <p:nvPr/>
        </p:nvSpPr>
        <p:spPr bwMode="auto">
          <a:xfrm>
            <a:off x="950913" y="345122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 or CHAR</a:t>
            </a:r>
          </a:p>
        </p:txBody>
      </p:sp>
      <p:sp>
        <p:nvSpPr>
          <p:cNvPr id="23559" name="Rectangle 7"/>
          <p:cNvSpPr>
            <a:spLocks noChangeArrowheads="1"/>
          </p:cNvSpPr>
          <p:nvPr/>
        </p:nvSpPr>
        <p:spPr bwMode="auto">
          <a:xfrm>
            <a:off x="950913" y="2863850"/>
            <a:ext cx="39624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From</a:t>
            </a:r>
          </a:p>
        </p:txBody>
      </p:sp>
      <p:sp>
        <p:nvSpPr>
          <p:cNvPr id="23560" name="Rectangle 8"/>
          <p:cNvSpPr>
            <a:spLocks noChangeArrowheads="1"/>
          </p:cNvSpPr>
          <p:nvPr/>
        </p:nvSpPr>
        <p:spPr bwMode="auto">
          <a:xfrm>
            <a:off x="4708525" y="2863850"/>
            <a:ext cx="363378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To</a:t>
            </a:r>
          </a:p>
        </p:txBody>
      </p:sp>
      <p:grpSp>
        <p:nvGrpSpPr>
          <p:cNvPr id="2" name="Group 11"/>
          <p:cNvGrpSpPr>
            <a:grpSpLocks/>
          </p:cNvGrpSpPr>
          <p:nvPr/>
        </p:nvGrpSpPr>
        <p:grpSpPr bwMode="auto">
          <a:xfrm>
            <a:off x="950913" y="3273425"/>
            <a:ext cx="7297737" cy="714375"/>
            <a:chOff x="599" y="2062"/>
            <a:chExt cx="4597" cy="450"/>
          </a:xfrm>
        </p:grpSpPr>
        <p:sp>
          <p:nvSpPr>
            <p:cNvPr id="23566" name="Line 9"/>
            <p:cNvSpPr>
              <a:spLocks noChangeShapeType="1"/>
            </p:cNvSpPr>
            <p:nvPr/>
          </p:nvSpPr>
          <p:spPr bwMode="auto">
            <a:xfrm>
              <a:off x="599" y="2512"/>
              <a:ext cx="4597" cy="0"/>
            </a:xfrm>
            <a:prstGeom prst="line">
              <a:avLst/>
            </a:prstGeom>
            <a:noFill/>
            <a:ln w="25400">
              <a:solidFill>
                <a:srgbClr val="000000"/>
              </a:solidFill>
              <a:round/>
              <a:headEnd type="none" w="sm" len="sm"/>
              <a:tailEnd type="none" w="sm" len="sm"/>
            </a:ln>
          </p:spPr>
          <p:txBody>
            <a:bodyPr/>
            <a:lstStyle/>
            <a:p>
              <a:endParaRPr lang="en-US"/>
            </a:p>
          </p:txBody>
        </p:sp>
        <p:sp>
          <p:nvSpPr>
            <p:cNvPr id="23567" name="Line 10"/>
            <p:cNvSpPr>
              <a:spLocks noChangeShapeType="1"/>
            </p:cNvSpPr>
            <p:nvPr/>
          </p:nvSpPr>
          <p:spPr bwMode="auto">
            <a:xfrm>
              <a:off x="599" y="2062"/>
              <a:ext cx="4597" cy="0"/>
            </a:xfrm>
            <a:prstGeom prst="line">
              <a:avLst/>
            </a:prstGeom>
            <a:noFill/>
            <a:ln w="50800">
              <a:solidFill>
                <a:srgbClr val="000000"/>
              </a:solidFill>
              <a:round/>
              <a:headEnd type="none" w="sm" len="sm"/>
              <a:tailEnd type="none" w="sm" len="sm"/>
            </a:ln>
          </p:spPr>
          <p:txBody>
            <a:bodyPr/>
            <a:lstStyle/>
            <a:p>
              <a:endParaRPr lang="en-US"/>
            </a:p>
          </p:txBody>
        </p:sp>
      </p:grpSp>
      <p:sp>
        <p:nvSpPr>
          <p:cNvPr id="23562" name="Rectangle 12"/>
          <p:cNvSpPr>
            <a:spLocks noChangeArrowheads="1"/>
          </p:cNvSpPr>
          <p:nvPr/>
        </p:nvSpPr>
        <p:spPr bwMode="auto">
          <a:xfrm>
            <a:off x="950913" y="4184650"/>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VARCHAR2 or CHAR</a:t>
            </a:r>
          </a:p>
        </p:txBody>
      </p:sp>
      <p:sp>
        <p:nvSpPr>
          <p:cNvPr id="23563" name="Rectangle 13"/>
          <p:cNvSpPr>
            <a:spLocks noChangeArrowheads="1"/>
          </p:cNvSpPr>
          <p:nvPr/>
        </p:nvSpPr>
        <p:spPr bwMode="auto">
          <a:xfrm>
            <a:off x="4679950" y="3451225"/>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NUMBER</a:t>
            </a:r>
          </a:p>
        </p:txBody>
      </p:sp>
      <p:sp>
        <p:nvSpPr>
          <p:cNvPr id="23564" name="Rectangle 14"/>
          <p:cNvSpPr>
            <a:spLocks noChangeArrowheads="1"/>
          </p:cNvSpPr>
          <p:nvPr/>
        </p:nvSpPr>
        <p:spPr bwMode="auto">
          <a:xfrm>
            <a:off x="4679950" y="4184650"/>
            <a:ext cx="3471863"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DATE</a:t>
            </a:r>
          </a:p>
        </p:txBody>
      </p:sp>
      <p:sp>
        <p:nvSpPr>
          <p:cNvPr id="15" name="Slide Number Placeholder 14"/>
          <p:cNvSpPr>
            <a:spLocks noGrp="1"/>
          </p:cNvSpPr>
          <p:nvPr>
            <p:ph type="sldNum" sz="quarter" idx="12"/>
          </p:nvPr>
        </p:nvSpPr>
        <p:spPr/>
        <p:txBody>
          <a:bodyPr/>
          <a:lstStyle/>
          <a:p>
            <a:pPr>
              <a:defRPr/>
            </a:pPr>
            <a:fld id="{C36D8A56-8040-4965-B712-3FF22C7E250B}" type="slidenum">
              <a:rPr lang="en-US" smtClean="0"/>
              <a:pPr>
                <a:defRPr/>
              </a:pPr>
              <a:t>106</a:t>
            </a:fld>
            <a:endParaRPr lang="en-US" dirty="0"/>
          </a:p>
        </p:txBody>
      </p:sp>
    </p:spTree>
  </p:cSld>
  <p:clrMapOvr>
    <a:masterClrMapping/>
  </p:clrMapOvr>
  <p:transition spd="slow"/>
</p:sld>
</file>

<file path=ppt/slides/slide1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algn="l" eaLnBrk="1" hangingPunct="1"/>
            <a:r>
              <a:rPr lang="en-US" b="1">
                <a:solidFill>
                  <a:schemeClr val="tx1"/>
                </a:solidFill>
              </a:rPr>
              <a:t>Explicit Datatype Conversion</a:t>
            </a:r>
          </a:p>
        </p:txBody>
      </p:sp>
      <p:sp>
        <p:nvSpPr>
          <p:cNvPr id="54275" name="Rectangle 3"/>
          <p:cNvSpPr>
            <a:spLocks noChangeArrowheads="1"/>
          </p:cNvSpPr>
          <p:nvPr/>
        </p:nvSpPr>
        <p:spPr bwMode="auto">
          <a:xfrm>
            <a:off x="687388" y="3354388"/>
            <a:ext cx="2609850" cy="457200"/>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NUMBER</a:t>
            </a:r>
          </a:p>
        </p:txBody>
      </p:sp>
      <p:sp>
        <p:nvSpPr>
          <p:cNvPr id="54276" name="Rectangle 4"/>
          <p:cNvSpPr>
            <a:spLocks noChangeArrowheads="1"/>
          </p:cNvSpPr>
          <p:nvPr/>
        </p:nvSpPr>
        <p:spPr bwMode="auto">
          <a:xfrm>
            <a:off x="3584575" y="3354388"/>
            <a:ext cx="2609850" cy="457200"/>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CHARACTER</a:t>
            </a:r>
          </a:p>
        </p:txBody>
      </p:sp>
      <p:grpSp>
        <p:nvGrpSpPr>
          <p:cNvPr id="2" name="Group 7"/>
          <p:cNvGrpSpPr>
            <a:grpSpLocks/>
          </p:cNvGrpSpPr>
          <p:nvPr/>
        </p:nvGrpSpPr>
        <p:grpSpPr bwMode="auto">
          <a:xfrm>
            <a:off x="1981200" y="3751263"/>
            <a:ext cx="2644775" cy="1182687"/>
            <a:chOff x="1248" y="2363"/>
            <a:chExt cx="1666" cy="745"/>
          </a:xfrm>
        </p:grpSpPr>
        <p:sp>
          <p:nvSpPr>
            <p:cNvPr id="54277" name="Arc 5"/>
            <p:cNvSpPr>
              <a:spLocks/>
            </p:cNvSpPr>
            <p:nvPr/>
          </p:nvSpPr>
          <p:spPr bwMode="auto">
            <a:xfrm>
              <a:off x="2081"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pPr>
                <a:defRPr/>
              </a:pPr>
              <a:endParaRPr lang="en-US"/>
            </a:p>
          </p:txBody>
        </p:sp>
        <p:sp>
          <p:nvSpPr>
            <p:cNvPr id="54278" name="Arc 6"/>
            <p:cNvSpPr>
              <a:spLocks/>
            </p:cNvSpPr>
            <p:nvPr/>
          </p:nvSpPr>
          <p:spPr bwMode="auto">
            <a:xfrm>
              <a:off x="1248"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grpSp>
      <p:sp>
        <p:nvSpPr>
          <p:cNvPr id="54280" name="Rectangle 8"/>
          <p:cNvSpPr>
            <a:spLocks noChangeArrowheads="1"/>
          </p:cNvSpPr>
          <p:nvPr/>
        </p:nvSpPr>
        <p:spPr bwMode="auto">
          <a:xfrm>
            <a:off x="1843088" y="5033963"/>
            <a:ext cx="2609850" cy="457200"/>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TO_CHAR</a:t>
            </a:r>
          </a:p>
        </p:txBody>
      </p:sp>
      <p:grpSp>
        <p:nvGrpSpPr>
          <p:cNvPr id="3" name="Group 13"/>
          <p:cNvGrpSpPr>
            <a:grpSpLocks/>
          </p:cNvGrpSpPr>
          <p:nvPr/>
        </p:nvGrpSpPr>
        <p:grpSpPr bwMode="auto">
          <a:xfrm>
            <a:off x="1900238" y="1566863"/>
            <a:ext cx="2740025" cy="1725612"/>
            <a:chOff x="1197" y="987"/>
            <a:chExt cx="1726" cy="1087"/>
          </a:xfrm>
        </p:grpSpPr>
        <p:grpSp>
          <p:nvGrpSpPr>
            <p:cNvPr id="4" name="Group 11"/>
            <p:cNvGrpSpPr>
              <a:grpSpLocks/>
            </p:cNvGrpSpPr>
            <p:nvPr/>
          </p:nvGrpSpPr>
          <p:grpSpPr bwMode="auto">
            <a:xfrm>
              <a:off x="1257" y="1329"/>
              <a:ext cx="1666" cy="745"/>
              <a:chOff x="1257" y="1329"/>
              <a:chExt cx="1666" cy="745"/>
            </a:xfrm>
          </p:grpSpPr>
          <p:sp>
            <p:nvSpPr>
              <p:cNvPr id="54281" name="Arc 9"/>
              <p:cNvSpPr>
                <a:spLocks/>
              </p:cNvSpPr>
              <p:nvPr/>
            </p:nvSpPr>
            <p:spPr bwMode="auto">
              <a:xfrm rot="10800000">
                <a:off x="2091"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sp>
            <p:nvSpPr>
              <p:cNvPr id="54282" name="Arc 10"/>
              <p:cNvSpPr>
                <a:spLocks/>
              </p:cNvSpPr>
              <p:nvPr/>
            </p:nvSpPr>
            <p:spPr bwMode="auto">
              <a:xfrm rot="10800000">
                <a:off x="1257"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CC00"/>
                </a:solidFill>
                <a:round/>
                <a:headEnd type="stealth" w="med" len="lg"/>
                <a:tailEnd type="none" w="sm" len="sm"/>
              </a:ln>
              <a:effectLst>
                <a:outerShdw dist="53882" dir="2700000" algn="ctr" rotWithShape="0">
                  <a:srgbClr val="000000">
                    <a:alpha val="50000"/>
                  </a:srgbClr>
                </a:outerShdw>
              </a:effectLst>
            </p:spPr>
            <p:txBody>
              <a:bodyPr/>
              <a:lstStyle/>
              <a:p>
                <a:pPr>
                  <a:defRPr/>
                </a:pPr>
                <a:endParaRPr lang="en-US"/>
              </a:p>
            </p:txBody>
          </p:sp>
        </p:grpSp>
        <p:sp>
          <p:nvSpPr>
            <p:cNvPr id="54284" name="Rectangle 12"/>
            <p:cNvSpPr>
              <a:spLocks noChangeArrowheads="1"/>
            </p:cNvSpPr>
            <p:nvPr/>
          </p:nvSpPr>
          <p:spPr bwMode="auto">
            <a:xfrm>
              <a:off x="1197" y="987"/>
              <a:ext cx="1644" cy="288"/>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TO_NUMBER</a:t>
              </a:r>
            </a:p>
          </p:txBody>
        </p:sp>
      </p:grpSp>
      <p:grpSp>
        <p:nvGrpSpPr>
          <p:cNvPr id="5" name="Group 19"/>
          <p:cNvGrpSpPr>
            <a:grpSpLocks/>
          </p:cNvGrpSpPr>
          <p:nvPr/>
        </p:nvGrpSpPr>
        <p:grpSpPr bwMode="auto">
          <a:xfrm>
            <a:off x="4721225" y="3354388"/>
            <a:ext cx="3554413" cy="2136775"/>
            <a:chOff x="2974" y="2113"/>
            <a:chExt cx="2239" cy="1346"/>
          </a:xfrm>
        </p:grpSpPr>
        <p:grpSp>
          <p:nvGrpSpPr>
            <p:cNvPr id="6" name="Group 16"/>
            <p:cNvGrpSpPr>
              <a:grpSpLocks/>
            </p:cNvGrpSpPr>
            <p:nvPr/>
          </p:nvGrpSpPr>
          <p:grpSpPr bwMode="auto">
            <a:xfrm>
              <a:off x="2992" y="2363"/>
              <a:ext cx="1666" cy="745"/>
              <a:chOff x="2992" y="2363"/>
              <a:chExt cx="1666" cy="745"/>
            </a:xfrm>
          </p:grpSpPr>
          <p:sp>
            <p:nvSpPr>
              <p:cNvPr id="54286" name="Arc 14"/>
              <p:cNvSpPr>
                <a:spLocks/>
              </p:cNvSpPr>
              <p:nvPr/>
            </p:nvSpPr>
            <p:spPr bwMode="auto">
              <a:xfrm>
                <a:off x="3825" y="2363"/>
                <a:ext cx="833" cy="745"/>
              </a:xfrm>
              <a:custGeom>
                <a:avLst/>
                <a:gdLst>
                  <a:gd name="G0" fmla="+- 26 0 0"/>
                  <a:gd name="G1" fmla="+- 0 0 0"/>
                  <a:gd name="G2" fmla="+- 21600 0 0"/>
                  <a:gd name="T0" fmla="*/ 21625 w 21625"/>
                  <a:gd name="T1" fmla="*/ 203 h 21600"/>
                  <a:gd name="T2" fmla="*/ 0 w 21625"/>
                  <a:gd name="T3" fmla="*/ 21600 h 21600"/>
                  <a:gd name="T4" fmla="*/ 26 w 21625"/>
                  <a:gd name="T5" fmla="*/ 0 h 21600"/>
                </a:gdLst>
                <a:ahLst/>
                <a:cxnLst>
                  <a:cxn ang="0">
                    <a:pos x="T0" y="T1"/>
                  </a:cxn>
                  <a:cxn ang="0">
                    <a:pos x="T2" y="T3"/>
                  </a:cxn>
                  <a:cxn ang="0">
                    <a:pos x="T4" y="T5"/>
                  </a:cxn>
                </a:cxnLst>
                <a:rect l="0" t="0" r="r" b="b"/>
                <a:pathLst>
                  <a:path w="21625" h="21600" fill="none" extrusionOk="0">
                    <a:moveTo>
                      <a:pt x="21625" y="203"/>
                    </a:moveTo>
                    <a:cubicBezTo>
                      <a:pt x="21513" y="12052"/>
                      <a:pt x="11876" y="21599"/>
                      <a:pt x="26" y="21600"/>
                    </a:cubicBezTo>
                    <a:cubicBezTo>
                      <a:pt x="17" y="21600"/>
                      <a:pt x="8" y="21599"/>
                      <a:pt x="0" y="21599"/>
                    </a:cubicBezTo>
                  </a:path>
                  <a:path w="21625" h="21600" stroke="0" extrusionOk="0">
                    <a:moveTo>
                      <a:pt x="21625" y="203"/>
                    </a:moveTo>
                    <a:cubicBezTo>
                      <a:pt x="21513" y="12052"/>
                      <a:pt x="11876" y="21599"/>
                      <a:pt x="26" y="21600"/>
                    </a:cubicBezTo>
                    <a:cubicBezTo>
                      <a:pt x="17" y="21600"/>
                      <a:pt x="8" y="21599"/>
                      <a:pt x="0" y="21599"/>
                    </a:cubicBezTo>
                    <a:lnTo>
                      <a:pt x="26" y="0"/>
                    </a:lnTo>
                    <a:close/>
                  </a:path>
                </a:pathLst>
              </a:custGeom>
              <a:noFill/>
              <a:ln w="50800" cap="rnd">
                <a:solidFill>
                  <a:srgbClr val="FF33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sp>
            <p:nvSpPr>
              <p:cNvPr id="54287" name="Arc 15"/>
              <p:cNvSpPr>
                <a:spLocks/>
              </p:cNvSpPr>
              <p:nvPr/>
            </p:nvSpPr>
            <p:spPr bwMode="auto">
              <a:xfrm>
                <a:off x="2992" y="2363"/>
                <a:ext cx="832" cy="745"/>
              </a:xfrm>
              <a:custGeom>
                <a:avLst/>
                <a:gdLst>
                  <a:gd name="G0" fmla="+- 21599 0 0"/>
                  <a:gd name="G1" fmla="+- 0 0 0"/>
                  <a:gd name="G2" fmla="+- 21600 0 0"/>
                  <a:gd name="T0" fmla="*/ 21599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99" y="21600"/>
                    </a:moveTo>
                    <a:cubicBezTo>
                      <a:pt x="9748" y="21600"/>
                      <a:pt x="111" y="12052"/>
                      <a:pt x="-1" y="203"/>
                    </a:cubicBezTo>
                  </a:path>
                  <a:path w="21599" h="21600" stroke="0" extrusionOk="0">
                    <a:moveTo>
                      <a:pt x="21599" y="21600"/>
                    </a:moveTo>
                    <a:cubicBezTo>
                      <a:pt x="9748" y="21600"/>
                      <a:pt x="111" y="1205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p>
            </p:txBody>
          </p:sp>
        </p:grpSp>
        <p:sp>
          <p:nvSpPr>
            <p:cNvPr id="54289" name="Rectangle 17"/>
            <p:cNvSpPr>
              <a:spLocks noChangeArrowheads="1"/>
            </p:cNvSpPr>
            <p:nvPr/>
          </p:nvSpPr>
          <p:spPr bwMode="auto">
            <a:xfrm>
              <a:off x="4121" y="2113"/>
              <a:ext cx="1092" cy="288"/>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DATE</a:t>
              </a:r>
            </a:p>
          </p:txBody>
        </p:sp>
        <p:sp>
          <p:nvSpPr>
            <p:cNvPr id="54290" name="Rectangle 18"/>
            <p:cNvSpPr>
              <a:spLocks noChangeArrowheads="1"/>
            </p:cNvSpPr>
            <p:nvPr/>
          </p:nvSpPr>
          <p:spPr bwMode="auto">
            <a:xfrm>
              <a:off x="2974" y="3171"/>
              <a:ext cx="1644" cy="288"/>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TO_CHAR</a:t>
              </a:r>
            </a:p>
          </p:txBody>
        </p:sp>
      </p:grpSp>
      <p:grpSp>
        <p:nvGrpSpPr>
          <p:cNvPr id="7" name="Group 24"/>
          <p:cNvGrpSpPr>
            <a:grpSpLocks/>
          </p:cNvGrpSpPr>
          <p:nvPr/>
        </p:nvGrpSpPr>
        <p:grpSpPr bwMode="auto">
          <a:xfrm>
            <a:off x="4695825" y="1566863"/>
            <a:ext cx="2673350" cy="1725612"/>
            <a:chOff x="2958" y="987"/>
            <a:chExt cx="1684" cy="1087"/>
          </a:xfrm>
        </p:grpSpPr>
        <p:grpSp>
          <p:nvGrpSpPr>
            <p:cNvPr id="8" name="Group 22"/>
            <p:cNvGrpSpPr>
              <a:grpSpLocks/>
            </p:cNvGrpSpPr>
            <p:nvPr/>
          </p:nvGrpSpPr>
          <p:grpSpPr bwMode="auto">
            <a:xfrm>
              <a:off x="2976" y="1329"/>
              <a:ext cx="1666" cy="745"/>
              <a:chOff x="2976" y="1329"/>
              <a:chExt cx="1666" cy="745"/>
            </a:xfrm>
          </p:grpSpPr>
          <p:sp>
            <p:nvSpPr>
              <p:cNvPr id="54292" name="Arc 20"/>
              <p:cNvSpPr>
                <a:spLocks/>
              </p:cNvSpPr>
              <p:nvPr/>
            </p:nvSpPr>
            <p:spPr bwMode="auto">
              <a:xfrm rot="10800000">
                <a:off x="3810" y="1329"/>
                <a:ext cx="832" cy="745"/>
              </a:xfrm>
              <a:custGeom>
                <a:avLst/>
                <a:gdLst>
                  <a:gd name="G0" fmla="+- 21599 0 0"/>
                  <a:gd name="G1" fmla="+- 0 0 0"/>
                  <a:gd name="G2" fmla="+- 21600 0 0"/>
                  <a:gd name="T0" fmla="*/ 21573 w 21599"/>
                  <a:gd name="T1" fmla="*/ 21600 h 21600"/>
                  <a:gd name="T2" fmla="*/ 0 w 21599"/>
                  <a:gd name="T3" fmla="*/ 203 h 21600"/>
                  <a:gd name="T4" fmla="*/ 21599 w 21599"/>
                  <a:gd name="T5" fmla="*/ 0 h 21600"/>
                </a:gdLst>
                <a:ahLst/>
                <a:cxnLst>
                  <a:cxn ang="0">
                    <a:pos x="T0" y="T1"/>
                  </a:cxn>
                  <a:cxn ang="0">
                    <a:pos x="T2" y="T3"/>
                  </a:cxn>
                  <a:cxn ang="0">
                    <a:pos x="T4" y="T5"/>
                  </a:cxn>
                </a:cxnLst>
                <a:rect l="0" t="0" r="r" b="b"/>
                <a:pathLst>
                  <a:path w="21599" h="21600" fill="none" extrusionOk="0">
                    <a:moveTo>
                      <a:pt x="21573" y="21599"/>
                    </a:moveTo>
                    <a:cubicBezTo>
                      <a:pt x="9732" y="21585"/>
                      <a:pt x="111" y="12042"/>
                      <a:pt x="-1" y="203"/>
                    </a:cubicBezTo>
                  </a:path>
                  <a:path w="21599" h="21600" stroke="0" extrusionOk="0">
                    <a:moveTo>
                      <a:pt x="21573" y="21599"/>
                    </a:moveTo>
                    <a:cubicBezTo>
                      <a:pt x="9732" y="21585"/>
                      <a:pt x="111" y="12042"/>
                      <a:pt x="-1" y="203"/>
                    </a:cubicBezTo>
                    <a:lnTo>
                      <a:pt x="21599" y="0"/>
                    </a:lnTo>
                    <a:close/>
                  </a:path>
                </a:pathLst>
              </a:custGeom>
              <a:noFill/>
              <a:ln w="50800" cap="rnd">
                <a:solidFill>
                  <a:srgbClr val="FF33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p>
            </p:txBody>
          </p:sp>
          <p:sp>
            <p:nvSpPr>
              <p:cNvPr id="54293" name="Arc 21"/>
              <p:cNvSpPr>
                <a:spLocks/>
              </p:cNvSpPr>
              <p:nvPr/>
            </p:nvSpPr>
            <p:spPr bwMode="auto">
              <a:xfrm rot="10800000">
                <a:off x="2976" y="1329"/>
                <a:ext cx="832" cy="745"/>
              </a:xfrm>
              <a:custGeom>
                <a:avLst/>
                <a:gdLst>
                  <a:gd name="G0" fmla="+- 0 0 0"/>
                  <a:gd name="G1" fmla="+- 0 0 0"/>
                  <a:gd name="G2" fmla="+- 21600 0 0"/>
                  <a:gd name="T0" fmla="*/ 21599 w 21599"/>
                  <a:gd name="T1" fmla="*/ 203 h 21600"/>
                  <a:gd name="T2" fmla="*/ 0 w 21599"/>
                  <a:gd name="T3" fmla="*/ 21600 h 21600"/>
                  <a:gd name="T4" fmla="*/ 0 w 21599"/>
                  <a:gd name="T5" fmla="*/ 0 h 21600"/>
                </a:gdLst>
                <a:ahLst/>
                <a:cxnLst>
                  <a:cxn ang="0">
                    <a:pos x="T0" y="T1"/>
                  </a:cxn>
                  <a:cxn ang="0">
                    <a:pos x="T2" y="T3"/>
                  </a:cxn>
                  <a:cxn ang="0">
                    <a:pos x="T4" y="T5"/>
                  </a:cxn>
                </a:cxnLst>
                <a:rect l="0" t="0" r="r" b="b"/>
                <a:pathLst>
                  <a:path w="21599" h="21600" fill="none" extrusionOk="0">
                    <a:moveTo>
                      <a:pt x="21599" y="203"/>
                    </a:moveTo>
                    <a:cubicBezTo>
                      <a:pt x="21487" y="12052"/>
                      <a:pt x="11850" y="21599"/>
                      <a:pt x="0" y="21600"/>
                    </a:cubicBezTo>
                  </a:path>
                  <a:path w="21599" h="21600" stroke="0" extrusionOk="0">
                    <a:moveTo>
                      <a:pt x="21599" y="203"/>
                    </a:moveTo>
                    <a:cubicBezTo>
                      <a:pt x="21487" y="12052"/>
                      <a:pt x="11850" y="21599"/>
                      <a:pt x="0" y="21600"/>
                    </a:cubicBezTo>
                    <a:lnTo>
                      <a:pt x="0" y="0"/>
                    </a:lnTo>
                    <a:close/>
                  </a:path>
                </a:pathLst>
              </a:custGeom>
              <a:noFill/>
              <a:ln w="50800" cap="rnd">
                <a:solidFill>
                  <a:srgbClr val="FF33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p>
            </p:txBody>
          </p:sp>
        </p:grpSp>
        <p:sp>
          <p:nvSpPr>
            <p:cNvPr id="54295" name="Rectangle 23"/>
            <p:cNvSpPr>
              <a:spLocks noChangeArrowheads="1"/>
            </p:cNvSpPr>
            <p:nvPr/>
          </p:nvSpPr>
          <p:spPr bwMode="auto">
            <a:xfrm>
              <a:off x="2958" y="987"/>
              <a:ext cx="1644" cy="288"/>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rPr>
                <a:t>TO_DATE</a:t>
              </a:r>
            </a:p>
          </p:txBody>
        </p:sp>
      </p:grpSp>
      <p:sp>
        <p:nvSpPr>
          <p:cNvPr id="25" name="Slide Number Placeholder 24"/>
          <p:cNvSpPr>
            <a:spLocks noGrp="1"/>
          </p:cNvSpPr>
          <p:nvPr>
            <p:ph type="sldNum" sz="quarter" idx="12"/>
          </p:nvPr>
        </p:nvSpPr>
        <p:spPr/>
        <p:txBody>
          <a:bodyPr/>
          <a:lstStyle/>
          <a:p>
            <a:pPr>
              <a:defRPr/>
            </a:pPr>
            <a:fld id="{8D130715-B738-4F4E-B979-B4413BDFC914}" type="slidenum">
              <a:rPr lang="en-US" smtClean="0"/>
              <a:pPr>
                <a:defRPr/>
              </a:pPr>
              <a:t>107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b="1">
                <a:solidFill>
                  <a:schemeClr val="tx1"/>
                </a:solidFill>
              </a:rPr>
              <a:t>TO_CHAR Function with Dates</a:t>
            </a:r>
          </a:p>
        </p:txBody>
      </p:sp>
      <p:sp>
        <p:nvSpPr>
          <p:cNvPr id="25603" name="Rectangle 3"/>
          <p:cNvSpPr>
            <a:spLocks noGrp="1" noChangeArrowheads="1"/>
          </p:cNvSpPr>
          <p:nvPr>
            <p:ph sz="quarter" idx="1"/>
          </p:nvPr>
        </p:nvSpPr>
        <p:spPr>
          <a:xfrm>
            <a:off x="228600" y="2286000"/>
            <a:ext cx="8047038" cy="3597275"/>
          </a:xfrm>
        </p:spPr>
        <p:txBody>
          <a:bodyPr/>
          <a:lstStyle/>
          <a:p>
            <a:pPr marL="0" indent="0" eaLnBrk="1" hangingPunct="1">
              <a:lnSpc>
                <a:spcPct val="85000"/>
              </a:lnSpc>
              <a:buFontTx/>
              <a:buNone/>
            </a:pPr>
            <a:r>
              <a:rPr lang="en-US"/>
              <a:t>The format model:</a:t>
            </a:r>
          </a:p>
          <a:p>
            <a:pPr lvl="1" eaLnBrk="1" hangingPunct="1">
              <a:lnSpc>
                <a:spcPct val="85000"/>
              </a:lnSpc>
              <a:buClr>
                <a:srgbClr val="FF3300"/>
              </a:buClr>
              <a:buSzPct val="90000"/>
              <a:buFont typeface="Arial" pitchFamily="34" charset="0"/>
              <a:buChar char="•"/>
            </a:pPr>
            <a:r>
              <a:rPr lang="en-US" sz="2400">
                <a:solidFill>
                  <a:schemeClr val="tx1"/>
                </a:solidFill>
              </a:rPr>
              <a:t>Must be enclosed in single quotation marks and is case sensitive</a:t>
            </a:r>
          </a:p>
          <a:p>
            <a:pPr lvl="1" eaLnBrk="1" hangingPunct="1">
              <a:lnSpc>
                <a:spcPct val="85000"/>
              </a:lnSpc>
              <a:buClr>
                <a:srgbClr val="FF3300"/>
              </a:buClr>
              <a:buSzPct val="90000"/>
              <a:buFont typeface="Arial" pitchFamily="34" charset="0"/>
              <a:buChar char="•"/>
            </a:pPr>
            <a:r>
              <a:rPr lang="en-US" sz="2400">
                <a:solidFill>
                  <a:schemeClr val="tx1"/>
                </a:solidFill>
              </a:rPr>
              <a:t>Can include any valid date format element</a:t>
            </a:r>
          </a:p>
          <a:p>
            <a:pPr lvl="1" eaLnBrk="1" hangingPunct="1">
              <a:lnSpc>
                <a:spcPct val="85000"/>
              </a:lnSpc>
              <a:buClr>
                <a:srgbClr val="FF3300"/>
              </a:buClr>
              <a:buSzPct val="90000"/>
              <a:buFont typeface="Arial" pitchFamily="34" charset="0"/>
              <a:buChar char="•"/>
            </a:pPr>
            <a:r>
              <a:rPr lang="en-US" sz="2400">
                <a:solidFill>
                  <a:schemeClr val="tx1"/>
                </a:solidFill>
              </a:rPr>
              <a:t>Has an </a:t>
            </a:r>
            <a:r>
              <a:rPr lang="en-US" sz="2400" i="1">
                <a:solidFill>
                  <a:schemeClr val="tx1"/>
                </a:solidFill>
              </a:rPr>
              <a:t>fm</a:t>
            </a:r>
            <a:r>
              <a:rPr lang="en-US" sz="2400">
                <a:solidFill>
                  <a:schemeClr val="tx1"/>
                </a:solidFill>
              </a:rPr>
              <a:t> element to remove padded blanks or suppress leading zeros</a:t>
            </a:r>
          </a:p>
          <a:p>
            <a:pPr lvl="1" eaLnBrk="1" hangingPunct="1">
              <a:lnSpc>
                <a:spcPct val="85000"/>
              </a:lnSpc>
              <a:buClr>
                <a:srgbClr val="FF3300"/>
              </a:buClr>
              <a:buSzPct val="90000"/>
              <a:buFont typeface="Arial" pitchFamily="34" charset="0"/>
              <a:buChar char="•"/>
            </a:pPr>
            <a:r>
              <a:rPr lang="en-US" sz="2400">
                <a:solidFill>
                  <a:schemeClr val="tx1"/>
                </a:solidFill>
              </a:rPr>
              <a:t>Is separated from the date value by a comma</a:t>
            </a:r>
          </a:p>
        </p:txBody>
      </p:sp>
      <p:sp>
        <p:nvSpPr>
          <p:cNvPr id="56324" name="Rectangle 4"/>
          <p:cNvSpPr>
            <a:spLocks noChangeArrowheads="1"/>
          </p:cNvSpPr>
          <p:nvPr/>
        </p:nvSpPr>
        <p:spPr bwMode="blackWhite">
          <a:xfrm>
            <a:off x="949325" y="1576388"/>
            <a:ext cx="7273925" cy="5318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defRPr/>
            </a:pPr>
            <a:r>
              <a:rPr lang="en-US" sz="1800">
                <a:solidFill>
                  <a:srgbClr val="000000"/>
                </a:solidFill>
                <a:latin typeface="Courier New" pitchFamily="49" charset="0"/>
              </a:rPr>
              <a:t>TO_CHAR(</a:t>
            </a:r>
            <a:r>
              <a:rPr lang="en-US" sz="1800" i="1">
                <a:solidFill>
                  <a:srgbClr val="000000"/>
                </a:solidFill>
                <a:latin typeface="Courier New" pitchFamily="49" charset="0"/>
              </a:rPr>
              <a:t>date,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pPr>
              <a:defRPr/>
            </a:pPr>
            <a:fld id="{389F2AEF-2CF1-4906-A80F-7C50EE44EF99}" type="slidenum">
              <a:rPr lang="en-US" smtClean="0"/>
              <a:pPr>
                <a:defRPr/>
              </a:pPr>
              <a:t>108</a:t>
            </a:fld>
            <a:endParaRPr lang="en-US" dirty="0"/>
          </a:p>
        </p:txBody>
      </p:sp>
    </p:spTree>
  </p:cSld>
  <p:clrMapOvr>
    <a:masterClrMapping/>
  </p:clrMapOvr>
  <p:transition spd="slow"/>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blackWhite">
          <a:xfrm>
            <a:off x="963613" y="1516063"/>
            <a:ext cx="3633787" cy="4251325"/>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6627" name="Rectangle 3"/>
          <p:cNvSpPr>
            <a:spLocks noChangeArrowheads="1"/>
          </p:cNvSpPr>
          <p:nvPr/>
        </p:nvSpPr>
        <p:spPr bwMode="blackWhite">
          <a:xfrm>
            <a:off x="3328988" y="1516063"/>
            <a:ext cx="4905375" cy="4251325"/>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6628" name="Rectangle 4"/>
          <p:cNvSpPr>
            <a:spLocks noChangeArrowheads="1"/>
          </p:cNvSpPr>
          <p:nvPr/>
        </p:nvSpPr>
        <p:spPr bwMode="auto">
          <a:xfrm>
            <a:off x="950913" y="1693863"/>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YYYY</a:t>
            </a:r>
          </a:p>
        </p:txBody>
      </p:sp>
      <p:sp>
        <p:nvSpPr>
          <p:cNvPr id="26629" name="Rectangle 5"/>
          <p:cNvSpPr>
            <a:spLocks noGrp="1" noChangeArrowheads="1"/>
          </p:cNvSpPr>
          <p:nvPr>
            <p:ph type="title"/>
          </p:nvPr>
        </p:nvSpPr>
        <p:spPr/>
        <p:txBody>
          <a:bodyPr/>
          <a:lstStyle/>
          <a:p>
            <a:pPr algn="l" eaLnBrk="1" hangingPunct="1"/>
            <a:r>
              <a:rPr lang="en-US" b="1">
                <a:solidFill>
                  <a:schemeClr val="tx1"/>
                </a:solidFill>
              </a:rPr>
              <a:t>Elements of Date Format Model</a:t>
            </a:r>
          </a:p>
        </p:txBody>
      </p:sp>
      <p:sp>
        <p:nvSpPr>
          <p:cNvPr id="26630" name="Rectangle 6"/>
          <p:cNvSpPr>
            <a:spLocks noChangeArrowheads="1"/>
          </p:cNvSpPr>
          <p:nvPr/>
        </p:nvSpPr>
        <p:spPr bwMode="auto">
          <a:xfrm>
            <a:off x="950913" y="242252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YEAR</a:t>
            </a:r>
          </a:p>
        </p:txBody>
      </p:sp>
      <p:sp>
        <p:nvSpPr>
          <p:cNvPr id="26631" name="Rectangle 7"/>
          <p:cNvSpPr>
            <a:spLocks noChangeArrowheads="1"/>
          </p:cNvSpPr>
          <p:nvPr/>
        </p:nvSpPr>
        <p:spPr bwMode="auto">
          <a:xfrm>
            <a:off x="950913" y="3132138"/>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MM</a:t>
            </a:r>
          </a:p>
        </p:txBody>
      </p:sp>
      <p:sp>
        <p:nvSpPr>
          <p:cNvPr id="26632" name="Rectangle 8"/>
          <p:cNvSpPr>
            <a:spLocks noChangeArrowheads="1"/>
          </p:cNvSpPr>
          <p:nvPr/>
        </p:nvSpPr>
        <p:spPr bwMode="auto">
          <a:xfrm>
            <a:off x="950913" y="3798888"/>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MONTH</a:t>
            </a:r>
          </a:p>
        </p:txBody>
      </p:sp>
      <p:sp>
        <p:nvSpPr>
          <p:cNvPr id="26633" name="Rectangle 9"/>
          <p:cNvSpPr>
            <a:spLocks noChangeArrowheads="1"/>
          </p:cNvSpPr>
          <p:nvPr/>
        </p:nvSpPr>
        <p:spPr bwMode="auto">
          <a:xfrm>
            <a:off x="950913" y="4551363"/>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DY</a:t>
            </a:r>
          </a:p>
        </p:txBody>
      </p:sp>
      <p:sp>
        <p:nvSpPr>
          <p:cNvPr id="26634" name="Rectangle 10"/>
          <p:cNvSpPr>
            <a:spLocks noChangeArrowheads="1"/>
          </p:cNvSpPr>
          <p:nvPr/>
        </p:nvSpPr>
        <p:spPr bwMode="auto">
          <a:xfrm>
            <a:off x="950913" y="5260975"/>
            <a:ext cx="3662362"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DAY</a:t>
            </a:r>
          </a:p>
        </p:txBody>
      </p:sp>
      <p:sp>
        <p:nvSpPr>
          <p:cNvPr id="26635" name="Rectangle 11"/>
          <p:cNvSpPr>
            <a:spLocks noChangeArrowheads="1"/>
          </p:cNvSpPr>
          <p:nvPr/>
        </p:nvSpPr>
        <p:spPr bwMode="auto">
          <a:xfrm>
            <a:off x="3517900" y="1693863"/>
            <a:ext cx="468153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Full year in numbers</a:t>
            </a:r>
          </a:p>
        </p:txBody>
      </p:sp>
      <p:sp>
        <p:nvSpPr>
          <p:cNvPr id="26636" name="Rectangle 12"/>
          <p:cNvSpPr>
            <a:spLocks noChangeArrowheads="1"/>
          </p:cNvSpPr>
          <p:nvPr/>
        </p:nvSpPr>
        <p:spPr bwMode="auto">
          <a:xfrm>
            <a:off x="3517900" y="2422525"/>
            <a:ext cx="468153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Year spelled out</a:t>
            </a:r>
          </a:p>
        </p:txBody>
      </p:sp>
      <p:sp>
        <p:nvSpPr>
          <p:cNvPr id="26637" name="Rectangle 13"/>
          <p:cNvSpPr>
            <a:spLocks noChangeArrowheads="1"/>
          </p:cNvSpPr>
          <p:nvPr/>
        </p:nvSpPr>
        <p:spPr bwMode="auto">
          <a:xfrm>
            <a:off x="3517900" y="3132138"/>
            <a:ext cx="468153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Two-digit value for month</a:t>
            </a:r>
          </a:p>
        </p:txBody>
      </p:sp>
      <p:sp>
        <p:nvSpPr>
          <p:cNvPr id="26638" name="Rectangle 14"/>
          <p:cNvSpPr>
            <a:spLocks noChangeArrowheads="1"/>
          </p:cNvSpPr>
          <p:nvPr/>
        </p:nvSpPr>
        <p:spPr bwMode="auto">
          <a:xfrm>
            <a:off x="3517900" y="4368800"/>
            <a:ext cx="4681538" cy="822325"/>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Three-letter abbreviation of the day of the week</a:t>
            </a:r>
          </a:p>
        </p:txBody>
      </p:sp>
      <p:sp>
        <p:nvSpPr>
          <p:cNvPr id="26639" name="Rectangle 15"/>
          <p:cNvSpPr>
            <a:spLocks noChangeArrowheads="1"/>
          </p:cNvSpPr>
          <p:nvPr/>
        </p:nvSpPr>
        <p:spPr bwMode="auto">
          <a:xfrm>
            <a:off x="3517900" y="5260975"/>
            <a:ext cx="468153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Full name of the day</a:t>
            </a:r>
          </a:p>
        </p:txBody>
      </p:sp>
      <p:sp>
        <p:nvSpPr>
          <p:cNvPr id="26640" name="Rectangle 16"/>
          <p:cNvSpPr>
            <a:spLocks noChangeArrowheads="1"/>
          </p:cNvSpPr>
          <p:nvPr/>
        </p:nvSpPr>
        <p:spPr bwMode="auto">
          <a:xfrm>
            <a:off x="3517900" y="3798888"/>
            <a:ext cx="4681538"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Full name of the month</a:t>
            </a:r>
          </a:p>
        </p:txBody>
      </p:sp>
      <p:grpSp>
        <p:nvGrpSpPr>
          <p:cNvPr id="2" name="Group 22"/>
          <p:cNvGrpSpPr>
            <a:grpSpLocks/>
          </p:cNvGrpSpPr>
          <p:nvPr/>
        </p:nvGrpSpPr>
        <p:grpSpPr bwMode="auto">
          <a:xfrm>
            <a:off x="950913" y="2252663"/>
            <a:ext cx="7278687" cy="2936875"/>
            <a:chOff x="599" y="1419"/>
            <a:chExt cx="4585" cy="1850"/>
          </a:xfrm>
        </p:grpSpPr>
        <p:sp>
          <p:nvSpPr>
            <p:cNvPr id="26643" name="Line 17"/>
            <p:cNvSpPr>
              <a:spLocks noChangeShapeType="1"/>
            </p:cNvSpPr>
            <p:nvPr/>
          </p:nvSpPr>
          <p:spPr bwMode="auto">
            <a:xfrm>
              <a:off x="599" y="1419"/>
              <a:ext cx="4585" cy="0"/>
            </a:xfrm>
            <a:prstGeom prst="line">
              <a:avLst/>
            </a:prstGeom>
            <a:noFill/>
            <a:ln w="25400">
              <a:solidFill>
                <a:srgbClr val="000000"/>
              </a:solidFill>
              <a:round/>
              <a:headEnd type="none" w="sm" len="sm"/>
              <a:tailEnd type="none" w="sm" len="sm"/>
            </a:ln>
          </p:spPr>
          <p:txBody>
            <a:bodyPr/>
            <a:lstStyle/>
            <a:p>
              <a:endParaRPr lang="en-US"/>
            </a:p>
          </p:txBody>
        </p:sp>
        <p:sp>
          <p:nvSpPr>
            <p:cNvPr id="26644" name="Line 18"/>
            <p:cNvSpPr>
              <a:spLocks noChangeShapeType="1"/>
            </p:cNvSpPr>
            <p:nvPr/>
          </p:nvSpPr>
          <p:spPr bwMode="auto">
            <a:xfrm>
              <a:off x="599" y="1865"/>
              <a:ext cx="4585" cy="0"/>
            </a:xfrm>
            <a:prstGeom prst="line">
              <a:avLst/>
            </a:prstGeom>
            <a:noFill/>
            <a:ln w="25400">
              <a:solidFill>
                <a:srgbClr val="000000"/>
              </a:solidFill>
              <a:round/>
              <a:headEnd type="none" w="sm" len="sm"/>
              <a:tailEnd type="none" w="sm" len="sm"/>
            </a:ln>
          </p:spPr>
          <p:txBody>
            <a:bodyPr/>
            <a:lstStyle/>
            <a:p>
              <a:endParaRPr lang="en-US"/>
            </a:p>
          </p:txBody>
        </p:sp>
        <p:sp>
          <p:nvSpPr>
            <p:cNvPr id="26645" name="Line 19"/>
            <p:cNvSpPr>
              <a:spLocks noChangeShapeType="1"/>
            </p:cNvSpPr>
            <p:nvPr/>
          </p:nvSpPr>
          <p:spPr bwMode="auto">
            <a:xfrm>
              <a:off x="599" y="2313"/>
              <a:ext cx="4585" cy="0"/>
            </a:xfrm>
            <a:prstGeom prst="line">
              <a:avLst/>
            </a:prstGeom>
            <a:noFill/>
            <a:ln w="25400">
              <a:solidFill>
                <a:srgbClr val="000000"/>
              </a:solidFill>
              <a:round/>
              <a:headEnd type="none" w="sm" len="sm"/>
              <a:tailEnd type="none" w="sm" len="sm"/>
            </a:ln>
          </p:spPr>
          <p:txBody>
            <a:bodyPr/>
            <a:lstStyle/>
            <a:p>
              <a:endParaRPr lang="en-US"/>
            </a:p>
          </p:txBody>
        </p:sp>
        <p:sp>
          <p:nvSpPr>
            <p:cNvPr id="26646" name="Line 20"/>
            <p:cNvSpPr>
              <a:spLocks noChangeShapeType="1"/>
            </p:cNvSpPr>
            <p:nvPr/>
          </p:nvSpPr>
          <p:spPr bwMode="auto">
            <a:xfrm>
              <a:off x="599" y="2747"/>
              <a:ext cx="4585" cy="0"/>
            </a:xfrm>
            <a:prstGeom prst="line">
              <a:avLst/>
            </a:prstGeom>
            <a:noFill/>
            <a:ln w="25400">
              <a:solidFill>
                <a:srgbClr val="000000"/>
              </a:solidFill>
              <a:round/>
              <a:headEnd type="none" w="sm" len="sm"/>
              <a:tailEnd type="none" w="sm" len="sm"/>
            </a:ln>
          </p:spPr>
          <p:txBody>
            <a:bodyPr/>
            <a:lstStyle/>
            <a:p>
              <a:endParaRPr lang="en-US"/>
            </a:p>
          </p:txBody>
        </p:sp>
        <p:sp>
          <p:nvSpPr>
            <p:cNvPr id="26647" name="Line 21"/>
            <p:cNvSpPr>
              <a:spLocks noChangeShapeType="1"/>
            </p:cNvSpPr>
            <p:nvPr/>
          </p:nvSpPr>
          <p:spPr bwMode="auto">
            <a:xfrm>
              <a:off x="599" y="3269"/>
              <a:ext cx="4585" cy="0"/>
            </a:xfrm>
            <a:prstGeom prst="line">
              <a:avLst/>
            </a:prstGeom>
            <a:noFill/>
            <a:ln w="25400">
              <a:solidFill>
                <a:srgbClr val="000000"/>
              </a:solidFill>
              <a:round/>
              <a:headEnd type="none" w="sm" len="sm"/>
              <a:tailEnd type="none" w="sm" len="sm"/>
            </a:ln>
          </p:spPr>
          <p:txBody>
            <a:bodyPr/>
            <a:lstStyle/>
            <a:p>
              <a:endParaRPr lang="en-US"/>
            </a:p>
          </p:txBody>
        </p:sp>
      </p:grpSp>
      <p:sp>
        <p:nvSpPr>
          <p:cNvPr id="23" name="Slide Number Placeholder 22"/>
          <p:cNvSpPr>
            <a:spLocks noGrp="1"/>
          </p:cNvSpPr>
          <p:nvPr>
            <p:ph type="sldNum" sz="quarter" idx="12"/>
          </p:nvPr>
        </p:nvSpPr>
        <p:spPr/>
        <p:txBody>
          <a:bodyPr/>
          <a:lstStyle/>
          <a:p>
            <a:pPr>
              <a:defRPr/>
            </a:pPr>
            <a:fld id="{4E3026F9-5FEC-4516-9F0E-697EA42D1633}" type="slidenum">
              <a:rPr lang="en-US" smtClean="0"/>
              <a:pPr>
                <a:defRPr/>
              </a:pPr>
              <a:t>109</a:t>
            </a:fld>
            <a:endParaRPr lang="en-US" dirty="0"/>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DELETE</a:t>
            </a:r>
          </a:p>
        </p:txBody>
      </p:sp>
      <p:sp>
        <p:nvSpPr>
          <p:cNvPr id="9" name="Content Placeholder 8"/>
          <p:cNvSpPr>
            <a:spLocks noGrp="1"/>
          </p:cNvSpPr>
          <p:nvPr>
            <p:ph sz="quarter" idx="1"/>
          </p:nvPr>
        </p:nvSpPr>
        <p:spPr/>
        <p:txBody>
          <a:bodyPr/>
          <a:lstStyle/>
          <a:p>
            <a:pPr>
              <a:buNone/>
            </a:pPr>
            <a:r>
              <a:rPr lang="en-US" b="1" dirty="0"/>
              <a:t>Delete operations</a:t>
            </a:r>
          </a:p>
          <a:p>
            <a:pPr marL="514350" indent="-514350">
              <a:buNone/>
            </a:pPr>
            <a:r>
              <a:rPr lang="en-US" dirty="0"/>
              <a:t>a) Remove all rows:</a:t>
            </a:r>
          </a:p>
          <a:p>
            <a:pPr marL="514350" indent="-514350">
              <a:buNone/>
            </a:pPr>
            <a:r>
              <a:rPr lang="en-US" dirty="0"/>
              <a:t>Syntax: </a:t>
            </a:r>
          </a:p>
          <a:p>
            <a:pPr marL="514350" indent="-514350">
              <a:buNone/>
            </a:pPr>
            <a:r>
              <a:rPr lang="en-US" i="1" dirty="0"/>
              <a:t>delete from &lt;</a:t>
            </a:r>
            <a:r>
              <a:rPr lang="en-US" i="1" dirty="0" err="1"/>
              <a:t>tablename</a:t>
            </a:r>
            <a:r>
              <a:rPr lang="en-US" i="1" dirty="0"/>
              <a:t>&gt;;</a:t>
            </a:r>
            <a:br>
              <a:rPr lang="en-US" i="1" dirty="0"/>
            </a:br>
            <a:endParaRPr lang="en-US" i="1" dirty="0"/>
          </a:p>
          <a:p>
            <a:pPr marL="514350" indent="-514350">
              <a:buNone/>
            </a:pPr>
            <a:r>
              <a:rPr lang="en-US" dirty="0"/>
              <a:t>b) Removal of a specified row/s:</a:t>
            </a:r>
          </a:p>
          <a:p>
            <a:pPr marL="514350" indent="-514350">
              <a:buNone/>
            </a:pPr>
            <a:r>
              <a:rPr lang="en-US" dirty="0"/>
              <a:t>Syntax: </a:t>
            </a:r>
          </a:p>
          <a:p>
            <a:pPr marL="514350" indent="-514350">
              <a:buNone/>
            </a:pPr>
            <a:r>
              <a:rPr lang="en-US" i="1" dirty="0"/>
              <a:t>delete from &lt;</a:t>
            </a:r>
            <a:r>
              <a:rPr lang="en-US" i="1" dirty="0" err="1"/>
              <a:t>tablename</a:t>
            </a:r>
            <a:r>
              <a:rPr lang="en-US" i="1" dirty="0"/>
              <a:t>&gt; where &lt;condition&gt;;</a:t>
            </a:r>
            <a:br>
              <a:rPr lang="en-US" dirty="0"/>
            </a:br>
            <a:br>
              <a:rPr lang="en-US" dirty="0"/>
            </a:br>
            <a:br>
              <a:rPr lang="en-US" b="1"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11</a:t>
            </a:fld>
            <a:endParaRPr lang="en-US" dirty="0"/>
          </a:p>
        </p:txBody>
      </p:sp>
    </p:spTree>
  </p:cSld>
  <p:clrMapOvr>
    <a:masterClrMapping/>
  </p:clrMapOvr>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b="1">
                <a:solidFill>
                  <a:schemeClr val="tx1"/>
                </a:solidFill>
              </a:rPr>
              <a:t>Elements of Date Format Model</a:t>
            </a:r>
          </a:p>
        </p:txBody>
      </p:sp>
      <p:sp>
        <p:nvSpPr>
          <p:cNvPr id="27651" name="Rectangle 3"/>
          <p:cNvSpPr>
            <a:spLocks noGrp="1" noChangeArrowheads="1"/>
          </p:cNvSpPr>
          <p:nvPr>
            <p:ph sz="quarter" idx="1"/>
          </p:nvPr>
        </p:nvSpPr>
        <p:spPr>
          <a:xfrm>
            <a:off x="860425" y="1566863"/>
            <a:ext cx="7385050" cy="3524250"/>
          </a:xfrm>
        </p:spPr>
        <p:txBody>
          <a:bodyPr/>
          <a:lstStyle/>
          <a:p>
            <a:pPr marL="285750" indent="-285750" eaLnBrk="1" hangingPunct="1">
              <a:lnSpc>
                <a:spcPct val="105000"/>
              </a:lnSpc>
              <a:buClr>
                <a:srgbClr val="FFCC66"/>
              </a:buClr>
              <a:buSzPct val="125000"/>
            </a:pPr>
            <a:r>
              <a:rPr lang="en-US"/>
              <a:t>Time elements format the time portion of the date.</a:t>
            </a:r>
            <a:br>
              <a:rPr lang="en-US"/>
            </a:br>
            <a:endParaRPr lang="en-US"/>
          </a:p>
          <a:p>
            <a:pPr marL="285750" indent="-285750" eaLnBrk="1" hangingPunct="1">
              <a:lnSpc>
                <a:spcPct val="105000"/>
              </a:lnSpc>
              <a:buClr>
                <a:srgbClr val="FFCC66"/>
              </a:buClr>
              <a:buSzPct val="125000"/>
            </a:pPr>
            <a:r>
              <a:rPr lang="en-US"/>
              <a:t>Add character strings by enclosing them in double quotation marks.</a:t>
            </a:r>
            <a:br>
              <a:rPr lang="en-US"/>
            </a:br>
            <a:endParaRPr lang="en-US"/>
          </a:p>
          <a:p>
            <a:pPr marL="285750" indent="-285750" eaLnBrk="1" hangingPunct="1">
              <a:lnSpc>
                <a:spcPct val="105000"/>
              </a:lnSpc>
              <a:buClr>
                <a:srgbClr val="FFCC66"/>
              </a:buClr>
              <a:buSzPct val="125000"/>
            </a:pPr>
            <a:r>
              <a:rPr lang="en-US"/>
              <a:t>Number suffixes spell out numbers.</a:t>
            </a:r>
          </a:p>
        </p:txBody>
      </p:sp>
      <p:grpSp>
        <p:nvGrpSpPr>
          <p:cNvPr id="2" name="Group 8"/>
          <p:cNvGrpSpPr>
            <a:grpSpLocks/>
          </p:cNvGrpSpPr>
          <p:nvPr/>
        </p:nvGrpSpPr>
        <p:grpSpPr bwMode="auto">
          <a:xfrm>
            <a:off x="1282700" y="2484438"/>
            <a:ext cx="6843713" cy="522287"/>
            <a:chOff x="808" y="1565"/>
            <a:chExt cx="4311" cy="329"/>
          </a:xfrm>
        </p:grpSpPr>
        <p:sp>
          <p:nvSpPr>
            <p:cNvPr id="27664" name="Rectangle 4"/>
            <p:cNvSpPr>
              <a:spLocks noChangeArrowheads="1"/>
            </p:cNvSpPr>
            <p:nvPr/>
          </p:nvSpPr>
          <p:spPr bwMode="blackWhite">
            <a:xfrm>
              <a:off x="816" y="1565"/>
              <a:ext cx="2141"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65" name="Rectangle 5"/>
            <p:cNvSpPr>
              <a:spLocks noChangeArrowheads="1"/>
            </p:cNvSpPr>
            <p:nvPr/>
          </p:nvSpPr>
          <p:spPr bwMode="blackWhite">
            <a:xfrm>
              <a:off x="2978" y="1565"/>
              <a:ext cx="2141"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66" name="Rectangle 6"/>
            <p:cNvSpPr>
              <a:spLocks noChangeArrowheads="1"/>
            </p:cNvSpPr>
            <p:nvPr/>
          </p:nvSpPr>
          <p:spPr bwMode="auto">
            <a:xfrm>
              <a:off x="808" y="1599"/>
              <a:ext cx="2159"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HH24:MI:SS AM</a:t>
              </a:r>
            </a:p>
          </p:txBody>
        </p:sp>
        <p:sp>
          <p:nvSpPr>
            <p:cNvPr id="27667" name="Rectangle 7"/>
            <p:cNvSpPr>
              <a:spLocks noChangeArrowheads="1"/>
            </p:cNvSpPr>
            <p:nvPr/>
          </p:nvSpPr>
          <p:spPr bwMode="auto">
            <a:xfrm>
              <a:off x="2955" y="1599"/>
              <a:ext cx="2126"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15:45:32 PM</a:t>
              </a:r>
            </a:p>
          </p:txBody>
        </p:sp>
      </p:grpSp>
      <p:grpSp>
        <p:nvGrpSpPr>
          <p:cNvPr id="3" name="Group 13"/>
          <p:cNvGrpSpPr>
            <a:grpSpLocks/>
          </p:cNvGrpSpPr>
          <p:nvPr/>
        </p:nvGrpSpPr>
        <p:grpSpPr bwMode="auto">
          <a:xfrm>
            <a:off x="1295400" y="3886200"/>
            <a:ext cx="6864350" cy="522288"/>
            <a:chOff x="797" y="2522"/>
            <a:chExt cx="4324" cy="329"/>
          </a:xfrm>
        </p:grpSpPr>
        <p:sp>
          <p:nvSpPr>
            <p:cNvPr id="27660" name="Rectangle 9"/>
            <p:cNvSpPr>
              <a:spLocks noChangeArrowheads="1"/>
            </p:cNvSpPr>
            <p:nvPr/>
          </p:nvSpPr>
          <p:spPr bwMode="blackWhite">
            <a:xfrm>
              <a:off x="805" y="2522"/>
              <a:ext cx="2148"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61" name="Rectangle 10"/>
            <p:cNvSpPr>
              <a:spLocks noChangeArrowheads="1"/>
            </p:cNvSpPr>
            <p:nvPr/>
          </p:nvSpPr>
          <p:spPr bwMode="blackWhite">
            <a:xfrm>
              <a:off x="2973" y="2522"/>
              <a:ext cx="2148"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62" name="Rectangle 11"/>
            <p:cNvSpPr>
              <a:spLocks noChangeArrowheads="1"/>
            </p:cNvSpPr>
            <p:nvPr/>
          </p:nvSpPr>
          <p:spPr bwMode="auto">
            <a:xfrm>
              <a:off x="797" y="2557"/>
              <a:ext cx="2166"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DD "of" MONTH</a:t>
              </a:r>
            </a:p>
          </p:txBody>
        </p:sp>
        <p:sp>
          <p:nvSpPr>
            <p:cNvPr id="27663" name="Rectangle 12"/>
            <p:cNvSpPr>
              <a:spLocks noChangeArrowheads="1"/>
            </p:cNvSpPr>
            <p:nvPr/>
          </p:nvSpPr>
          <p:spPr bwMode="auto">
            <a:xfrm>
              <a:off x="2950" y="2557"/>
              <a:ext cx="2133"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12 of OCTOBER</a:t>
              </a:r>
            </a:p>
          </p:txBody>
        </p:sp>
      </p:grpSp>
      <p:grpSp>
        <p:nvGrpSpPr>
          <p:cNvPr id="4" name="Group 18"/>
          <p:cNvGrpSpPr>
            <a:grpSpLocks/>
          </p:cNvGrpSpPr>
          <p:nvPr/>
        </p:nvGrpSpPr>
        <p:grpSpPr bwMode="auto">
          <a:xfrm>
            <a:off x="1265238" y="5076825"/>
            <a:ext cx="6864350" cy="522288"/>
            <a:chOff x="797" y="3198"/>
            <a:chExt cx="4324" cy="329"/>
          </a:xfrm>
        </p:grpSpPr>
        <p:sp>
          <p:nvSpPr>
            <p:cNvPr id="27656" name="Rectangle 14"/>
            <p:cNvSpPr>
              <a:spLocks noChangeArrowheads="1"/>
            </p:cNvSpPr>
            <p:nvPr/>
          </p:nvSpPr>
          <p:spPr bwMode="blackWhite">
            <a:xfrm>
              <a:off x="805" y="3198"/>
              <a:ext cx="2148"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57" name="Rectangle 15"/>
            <p:cNvSpPr>
              <a:spLocks noChangeArrowheads="1"/>
            </p:cNvSpPr>
            <p:nvPr/>
          </p:nvSpPr>
          <p:spPr bwMode="blackWhite">
            <a:xfrm>
              <a:off x="2973" y="3198"/>
              <a:ext cx="2148" cy="329"/>
            </a:xfrm>
            <a:prstGeom prst="rect">
              <a:avLst/>
            </a:prstGeom>
            <a:solidFill>
              <a:srgbClr val="FF9933"/>
            </a:solidFill>
            <a:ln w="25400">
              <a:solidFill>
                <a:srgbClr val="000000"/>
              </a:solidFill>
              <a:miter lim="800000"/>
              <a:headEnd/>
              <a:tailEnd/>
            </a:ln>
          </p:spPr>
          <p:txBody>
            <a:bodyPr wrap="none" anchor="ctr"/>
            <a:lstStyle/>
            <a:p>
              <a:endParaRPr lang="en-US"/>
            </a:p>
          </p:txBody>
        </p:sp>
        <p:sp>
          <p:nvSpPr>
            <p:cNvPr id="27658" name="Rectangle 16"/>
            <p:cNvSpPr>
              <a:spLocks noChangeArrowheads="1"/>
            </p:cNvSpPr>
            <p:nvPr/>
          </p:nvSpPr>
          <p:spPr bwMode="auto">
            <a:xfrm>
              <a:off x="797" y="3233"/>
              <a:ext cx="2166"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ddspth</a:t>
              </a:r>
            </a:p>
          </p:txBody>
        </p:sp>
        <p:sp>
          <p:nvSpPr>
            <p:cNvPr id="27659" name="Rectangle 17"/>
            <p:cNvSpPr>
              <a:spLocks noChangeArrowheads="1"/>
            </p:cNvSpPr>
            <p:nvPr/>
          </p:nvSpPr>
          <p:spPr bwMode="auto">
            <a:xfrm>
              <a:off x="2950" y="3233"/>
              <a:ext cx="2133" cy="288"/>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fourteenth</a:t>
              </a:r>
            </a:p>
          </p:txBody>
        </p:sp>
      </p:grpSp>
      <p:sp>
        <p:nvSpPr>
          <p:cNvPr id="19" name="Slide Number Placeholder 18"/>
          <p:cNvSpPr>
            <a:spLocks noGrp="1"/>
          </p:cNvSpPr>
          <p:nvPr>
            <p:ph type="sldNum" sz="quarter" idx="12"/>
          </p:nvPr>
        </p:nvSpPr>
        <p:spPr/>
        <p:txBody>
          <a:bodyPr/>
          <a:lstStyle/>
          <a:p>
            <a:pPr>
              <a:defRPr/>
            </a:pPr>
            <a:fld id="{BBF4F752-894D-4058-8011-8A8807461B64}" type="slidenum">
              <a:rPr lang="en-US" smtClean="0"/>
              <a:pPr>
                <a:defRPr/>
              </a:pPr>
              <a:t>110</a:t>
            </a:fld>
            <a:endParaRPr lang="en-US" dirty="0"/>
          </a:p>
        </p:txBody>
      </p:sp>
    </p:spTree>
  </p:cSld>
  <p:clrMapOvr>
    <a:masterClrMapping/>
  </p:clrMapOvr>
  <p:transition spd="slow"/>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eaLnBrk="1" hangingPunct="1"/>
            <a:r>
              <a:rPr lang="en-US" sz="3200" b="1">
                <a:solidFill>
                  <a:schemeClr val="tx1"/>
                </a:solidFill>
              </a:rPr>
              <a:t>Using TO_CHAR Function with Dates</a:t>
            </a:r>
          </a:p>
        </p:txBody>
      </p:sp>
      <p:sp>
        <p:nvSpPr>
          <p:cNvPr id="19" name="Slide Number Placeholder 18"/>
          <p:cNvSpPr>
            <a:spLocks noGrp="1"/>
          </p:cNvSpPr>
          <p:nvPr>
            <p:ph type="sldNum" sz="quarter" idx="12"/>
          </p:nvPr>
        </p:nvSpPr>
        <p:spPr/>
        <p:txBody>
          <a:bodyPr/>
          <a:lstStyle/>
          <a:p>
            <a:pPr>
              <a:defRPr/>
            </a:pPr>
            <a:fld id="{4E962D3A-F573-420F-9D8D-7F9106DD15C0}" type="slidenum">
              <a:rPr lang="en-US" smtClean="0"/>
              <a:pPr>
                <a:defRPr/>
              </a:pPr>
              <a:t>111</a:t>
            </a:fld>
            <a:endParaRPr lang="en-US" dirty="0"/>
          </a:p>
        </p:txBody>
      </p:sp>
      <p:sp>
        <p:nvSpPr>
          <p:cNvPr id="23" name="Rectangle 2"/>
          <p:cNvSpPr>
            <a:spLocks noChangeArrowheads="1"/>
          </p:cNvSpPr>
          <p:nvPr/>
        </p:nvSpPr>
        <p:spPr bwMode="blackWhite">
          <a:xfrm>
            <a:off x="652463" y="1903413"/>
            <a:ext cx="7918450" cy="9794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24" name="Rectangle 3"/>
          <p:cNvSpPr>
            <a:spLocks noChangeArrowheads="1"/>
          </p:cNvSpPr>
          <p:nvPr/>
        </p:nvSpPr>
        <p:spPr bwMode="blackWhite">
          <a:xfrm>
            <a:off x="652463" y="3273425"/>
            <a:ext cx="7926387" cy="25939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p:txBody>
      </p:sp>
      <p:grpSp>
        <p:nvGrpSpPr>
          <p:cNvPr id="2" name="Group 7"/>
          <p:cNvGrpSpPr>
            <a:grpSpLocks/>
          </p:cNvGrpSpPr>
          <p:nvPr/>
        </p:nvGrpSpPr>
        <p:grpSpPr bwMode="auto">
          <a:xfrm>
            <a:off x="2200275" y="2203450"/>
            <a:ext cx="6297613" cy="3294063"/>
            <a:chOff x="1386" y="1388"/>
            <a:chExt cx="3967" cy="2075"/>
          </a:xfrm>
        </p:grpSpPr>
        <p:sp>
          <p:nvSpPr>
            <p:cNvPr id="28681" name="Rectangle 5"/>
            <p:cNvSpPr>
              <a:spLocks noChangeArrowheads="1"/>
            </p:cNvSpPr>
            <p:nvPr/>
          </p:nvSpPr>
          <p:spPr bwMode="ltGray">
            <a:xfrm>
              <a:off x="1399" y="1388"/>
              <a:ext cx="3954" cy="224"/>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2" name="Rectangle 6"/>
            <p:cNvSpPr>
              <a:spLocks noChangeArrowheads="1"/>
            </p:cNvSpPr>
            <p:nvPr/>
          </p:nvSpPr>
          <p:spPr bwMode="ltGray">
            <a:xfrm>
              <a:off x="1386" y="2078"/>
              <a:ext cx="1710" cy="1385"/>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8679" name="Rectangle 8"/>
          <p:cNvSpPr>
            <a:spLocks noChangeArrowheads="1"/>
          </p:cNvSpPr>
          <p:nvPr/>
        </p:nvSpPr>
        <p:spPr bwMode="blackWhite">
          <a:xfrm>
            <a:off x="631825" y="1706563"/>
            <a:ext cx="7346950" cy="135731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600200" algn="l"/>
              </a:tabLst>
            </a:pPr>
            <a:r>
              <a:rPr lang="en-US" sz="1800">
                <a:solidFill>
                  <a:srgbClr val="000000"/>
                </a:solidFill>
                <a:latin typeface="Courier New" pitchFamily="49" charset="0"/>
              </a:rPr>
              <a:t>SQL&gt; SELECT	ename, 	</a:t>
            </a:r>
          </a:p>
          <a:p>
            <a:pPr algn="l">
              <a:lnSpc>
                <a:spcPct val="100000"/>
              </a:lnSpc>
              <a:spcBef>
                <a:spcPct val="0"/>
              </a:spcBef>
              <a:tabLst>
                <a:tab pos="1600200" algn="l"/>
              </a:tabLst>
            </a:pPr>
            <a:r>
              <a:rPr lang="en-US" sz="1800">
                <a:solidFill>
                  <a:srgbClr val="000000"/>
                </a:solidFill>
                <a:latin typeface="Courier New" pitchFamily="49" charset="0"/>
              </a:rPr>
              <a:t>  2    	TO_CHAR(hiredate, 'fmDD Month YYYY') HIREDATE</a:t>
            </a:r>
          </a:p>
          <a:p>
            <a:pPr algn="l">
              <a:lnSpc>
                <a:spcPct val="100000"/>
              </a:lnSpc>
              <a:spcBef>
                <a:spcPct val="0"/>
              </a:spcBef>
              <a:tabLst>
                <a:tab pos="1600200" algn="l"/>
              </a:tabLst>
            </a:pPr>
            <a:r>
              <a:rPr lang="en-US" sz="1800">
                <a:solidFill>
                  <a:srgbClr val="000000"/>
                </a:solidFill>
                <a:latin typeface="Courier New" pitchFamily="49" charset="0"/>
              </a:rPr>
              <a:t>  3  FROM  	emp;</a:t>
            </a:r>
          </a:p>
        </p:txBody>
      </p:sp>
      <p:sp>
        <p:nvSpPr>
          <p:cNvPr id="28680" name="Rectangle 9"/>
          <p:cNvSpPr>
            <a:spLocks noChangeArrowheads="1"/>
          </p:cNvSpPr>
          <p:nvPr/>
        </p:nvSpPr>
        <p:spPr bwMode="blackWhite">
          <a:xfrm>
            <a:off x="657225" y="3278188"/>
            <a:ext cx="7262813" cy="256857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HIREDATE</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17 November 1981</a:t>
            </a:r>
          </a:p>
          <a:p>
            <a:pPr algn="l">
              <a:lnSpc>
                <a:spcPct val="90000"/>
              </a:lnSpc>
              <a:spcBef>
                <a:spcPct val="0"/>
              </a:spcBef>
              <a:tabLst>
                <a:tab pos="1200150" algn="l"/>
              </a:tabLst>
            </a:pPr>
            <a:r>
              <a:rPr lang="en-US" sz="1800">
                <a:solidFill>
                  <a:srgbClr val="000000"/>
                </a:solidFill>
                <a:latin typeface="Courier New" pitchFamily="49" charset="0"/>
              </a:rPr>
              <a:t>BLAKE      1 May 1981</a:t>
            </a:r>
          </a:p>
          <a:p>
            <a:pPr algn="l">
              <a:lnSpc>
                <a:spcPct val="90000"/>
              </a:lnSpc>
              <a:spcBef>
                <a:spcPct val="0"/>
              </a:spcBef>
              <a:tabLst>
                <a:tab pos="1200150" algn="l"/>
              </a:tabLst>
            </a:pPr>
            <a:r>
              <a:rPr lang="en-US" sz="1800">
                <a:solidFill>
                  <a:srgbClr val="000000"/>
                </a:solidFill>
                <a:latin typeface="Courier New" pitchFamily="49" charset="0"/>
              </a:rPr>
              <a:t>CLARK      9 June 1981</a:t>
            </a:r>
          </a:p>
          <a:p>
            <a:pPr algn="l">
              <a:lnSpc>
                <a:spcPct val="90000"/>
              </a:lnSpc>
              <a:spcBef>
                <a:spcPct val="0"/>
              </a:spcBef>
              <a:tabLst>
                <a:tab pos="1200150" algn="l"/>
              </a:tabLst>
            </a:pPr>
            <a:r>
              <a:rPr lang="en-US" sz="1800">
                <a:solidFill>
                  <a:srgbClr val="000000"/>
                </a:solidFill>
                <a:latin typeface="Courier New" pitchFamily="49" charset="0"/>
              </a:rPr>
              <a:t>JONES      2 April 1981</a:t>
            </a:r>
          </a:p>
          <a:p>
            <a:pPr algn="l">
              <a:lnSpc>
                <a:spcPct val="90000"/>
              </a:lnSpc>
              <a:spcBef>
                <a:spcPct val="0"/>
              </a:spcBef>
              <a:tabLst>
                <a:tab pos="1200150" algn="l"/>
              </a:tabLst>
            </a:pPr>
            <a:r>
              <a:rPr lang="en-US" sz="1800">
                <a:solidFill>
                  <a:srgbClr val="000000"/>
                </a:solidFill>
                <a:latin typeface="Courier New" pitchFamily="49" charset="0"/>
              </a:rPr>
              <a:t>MARTIN     28 September 1981</a:t>
            </a:r>
          </a:p>
          <a:p>
            <a:pPr algn="l">
              <a:lnSpc>
                <a:spcPct val="90000"/>
              </a:lnSpc>
              <a:spcBef>
                <a:spcPct val="0"/>
              </a:spcBef>
              <a:tabLst>
                <a:tab pos="1200150" algn="l"/>
              </a:tabLst>
            </a:pPr>
            <a:r>
              <a:rPr lang="en-US" sz="1800">
                <a:solidFill>
                  <a:srgbClr val="000000"/>
                </a:solidFill>
                <a:latin typeface="Courier New" pitchFamily="49" charset="0"/>
              </a:rPr>
              <a:t>ALLEN      20 February 1981</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228600" y="228600"/>
            <a:ext cx="9142413" cy="881063"/>
          </a:xfrm>
        </p:spPr>
        <p:txBody>
          <a:bodyPr/>
          <a:lstStyle/>
          <a:p>
            <a:pPr algn="l" eaLnBrk="1" hangingPunct="1"/>
            <a:r>
              <a:rPr lang="en-US" b="1">
                <a:solidFill>
                  <a:schemeClr val="tx1"/>
                </a:solidFill>
              </a:rPr>
              <a:t>TO_CHAR Function with Numbers</a:t>
            </a:r>
          </a:p>
        </p:txBody>
      </p:sp>
      <p:sp>
        <p:nvSpPr>
          <p:cNvPr id="29699" name="Rectangle 3"/>
          <p:cNvSpPr>
            <a:spLocks noGrp="1" noChangeArrowheads="1"/>
          </p:cNvSpPr>
          <p:nvPr>
            <p:ph sz="quarter" idx="1"/>
          </p:nvPr>
        </p:nvSpPr>
        <p:spPr>
          <a:xfrm>
            <a:off x="685800" y="2286000"/>
            <a:ext cx="7385050" cy="1311275"/>
          </a:xfrm>
        </p:spPr>
        <p:txBody>
          <a:bodyPr/>
          <a:lstStyle/>
          <a:p>
            <a:pPr marL="0" indent="0" eaLnBrk="1" hangingPunct="1">
              <a:buFontTx/>
              <a:buNone/>
            </a:pPr>
            <a:r>
              <a:rPr lang="en-US"/>
              <a:t>Use these formats with the TO_CHAR function to display a number value as a character:</a:t>
            </a:r>
          </a:p>
        </p:txBody>
      </p:sp>
      <p:sp>
        <p:nvSpPr>
          <p:cNvPr id="64516" name="Rectangle 4"/>
          <p:cNvSpPr>
            <a:spLocks noChangeArrowheads="1"/>
          </p:cNvSpPr>
          <p:nvPr/>
        </p:nvSpPr>
        <p:spPr bwMode="blackWhite">
          <a:xfrm>
            <a:off x="762000" y="1676400"/>
            <a:ext cx="7265988" cy="4841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defRPr/>
            </a:pPr>
            <a:r>
              <a:rPr lang="en-US" sz="1800">
                <a:solidFill>
                  <a:srgbClr val="000000"/>
                </a:solidFill>
                <a:latin typeface="Courier New" pitchFamily="49" charset="0"/>
              </a:rPr>
              <a:t>TO_CHAR(</a:t>
            </a:r>
            <a:r>
              <a:rPr lang="en-US" sz="1800" i="1">
                <a:solidFill>
                  <a:srgbClr val="000000"/>
                </a:solidFill>
                <a:latin typeface="Courier New" pitchFamily="49" charset="0"/>
              </a:rPr>
              <a:t>number,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29701" name="Rectangle 5"/>
          <p:cNvSpPr>
            <a:spLocks noChangeArrowheads="1"/>
          </p:cNvSpPr>
          <p:nvPr/>
        </p:nvSpPr>
        <p:spPr bwMode="blackWhite">
          <a:xfrm>
            <a:off x="949325" y="3219450"/>
            <a:ext cx="3633788" cy="2749550"/>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9702" name="Rectangle 6"/>
          <p:cNvSpPr>
            <a:spLocks noChangeArrowheads="1"/>
          </p:cNvSpPr>
          <p:nvPr/>
        </p:nvSpPr>
        <p:spPr bwMode="blackWhite">
          <a:xfrm>
            <a:off x="2214563" y="3219450"/>
            <a:ext cx="6022975" cy="2749550"/>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29703" name="Rectangle 7"/>
          <p:cNvSpPr>
            <a:spLocks noChangeArrowheads="1"/>
          </p:cNvSpPr>
          <p:nvPr/>
        </p:nvSpPr>
        <p:spPr bwMode="auto">
          <a:xfrm>
            <a:off x="936625" y="3248025"/>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9</a:t>
            </a:r>
          </a:p>
        </p:txBody>
      </p:sp>
      <p:sp>
        <p:nvSpPr>
          <p:cNvPr id="29704" name="Rectangle 8"/>
          <p:cNvSpPr>
            <a:spLocks noChangeArrowheads="1"/>
          </p:cNvSpPr>
          <p:nvPr/>
        </p:nvSpPr>
        <p:spPr bwMode="auto">
          <a:xfrm>
            <a:off x="936625" y="3687763"/>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0</a:t>
            </a:r>
          </a:p>
        </p:txBody>
      </p:sp>
      <p:sp>
        <p:nvSpPr>
          <p:cNvPr id="29705" name="Rectangle 9"/>
          <p:cNvSpPr>
            <a:spLocks noChangeArrowheads="1"/>
          </p:cNvSpPr>
          <p:nvPr/>
        </p:nvSpPr>
        <p:spPr bwMode="auto">
          <a:xfrm>
            <a:off x="936625" y="4171950"/>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a:t>
            </a:r>
          </a:p>
        </p:txBody>
      </p:sp>
      <p:sp>
        <p:nvSpPr>
          <p:cNvPr id="29706" name="Rectangle 10"/>
          <p:cNvSpPr>
            <a:spLocks noChangeArrowheads="1"/>
          </p:cNvSpPr>
          <p:nvPr/>
        </p:nvSpPr>
        <p:spPr bwMode="auto">
          <a:xfrm>
            <a:off x="936625" y="4652963"/>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L</a:t>
            </a:r>
          </a:p>
        </p:txBody>
      </p:sp>
      <p:sp>
        <p:nvSpPr>
          <p:cNvPr id="29707" name="Line 11"/>
          <p:cNvSpPr>
            <a:spLocks noChangeShapeType="1"/>
          </p:cNvSpPr>
          <p:nvPr/>
        </p:nvSpPr>
        <p:spPr bwMode="auto">
          <a:xfrm>
            <a:off x="936625" y="3670300"/>
            <a:ext cx="7315200" cy="0"/>
          </a:xfrm>
          <a:prstGeom prst="line">
            <a:avLst/>
          </a:prstGeom>
          <a:noFill/>
          <a:ln w="25400">
            <a:solidFill>
              <a:srgbClr val="000000"/>
            </a:solidFill>
            <a:round/>
            <a:headEnd type="none" w="sm" len="sm"/>
            <a:tailEnd type="none" w="sm" len="sm"/>
          </a:ln>
        </p:spPr>
        <p:txBody>
          <a:bodyPr/>
          <a:lstStyle/>
          <a:p>
            <a:endParaRPr lang="en-US"/>
          </a:p>
        </p:txBody>
      </p:sp>
      <p:sp>
        <p:nvSpPr>
          <p:cNvPr id="29708" name="Line 12"/>
          <p:cNvSpPr>
            <a:spLocks noChangeShapeType="1"/>
          </p:cNvSpPr>
          <p:nvPr/>
        </p:nvSpPr>
        <p:spPr bwMode="auto">
          <a:xfrm>
            <a:off x="936625" y="4137025"/>
            <a:ext cx="7315200" cy="0"/>
          </a:xfrm>
          <a:prstGeom prst="line">
            <a:avLst/>
          </a:prstGeom>
          <a:noFill/>
          <a:ln w="25400">
            <a:solidFill>
              <a:srgbClr val="000000"/>
            </a:solidFill>
            <a:round/>
            <a:headEnd type="none" w="sm" len="sm"/>
            <a:tailEnd type="none" w="sm" len="sm"/>
          </a:ln>
        </p:spPr>
        <p:txBody>
          <a:bodyPr/>
          <a:lstStyle/>
          <a:p>
            <a:endParaRPr lang="en-US"/>
          </a:p>
        </p:txBody>
      </p:sp>
      <p:sp>
        <p:nvSpPr>
          <p:cNvPr id="29709" name="Line 13"/>
          <p:cNvSpPr>
            <a:spLocks noChangeShapeType="1"/>
          </p:cNvSpPr>
          <p:nvPr/>
        </p:nvSpPr>
        <p:spPr bwMode="auto">
          <a:xfrm>
            <a:off x="936625" y="5592763"/>
            <a:ext cx="7315200" cy="0"/>
          </a:xfrm>
          <a:prstGeom prst="line">
            <a:avLst/>
          </a:prstGeom>
          <a:noFill/>
          <a:ln w="25400">
            <a:solidFill>
              <a:srgbClr val="000000"/>
            </a:solidFill>
            <a:round/>
            <a:headEnd type="none" w="sm" len="sm"/>
            <a:tailEnd type="none" w="sm" len="sm"/>
          </a:ln>
        </p:spPr>
        <p:txBody>
          <a:bodyPr/>
          <a:lstStyle/>
          <a:p>
            <a:endParaRPr lang="en-US"/>
          </a:p>
        </p:txBody>
      </p:sp>
      <p:sp>
        <p:nvSpPr>
          <p:cNvPr id="29710" name="Rectangle 14"/>
          <p:cNvSpPr>
            <a:spLocks noChangeArrowheads="1"/>
          </p:cNvSpPr>
          <p:nvPr/>
        </p:nvSpPr>
        <p:spPr bwMode="auto">
          <a:xfrm>
            <a:off x="936625" y="5099050"/>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a:t>
            </a:r>
          </a:p>
        </p:txBody>
      </p:sp>
      <p:sp>
        <p:nvSpPr>
          <p:cNvPr id="29711" name="Rectangle 15"/>
          <p:cNvSpPr>
            <a:spLocks noChangeArrowheads="1"/>
          </p:cNvSpPr>
          <p:nvPr/>
        </p:nvSpPr>
        <p:spPr bwMode="auto">
          <a:xfrm>
            <a:off x="936625" y="5524500"/>
            <a:ext cx="1265238" cy="457200"/>
          </a:xfrm>
          <a:prstGeom prst="rect">
            <a:avLst/>
          </a:prstGeom>
          <a:noFill/>
          <a:ln w="9525">
            <a:noFill/>
            <a:miter lim="800000"/>
            <a:headEnd/>
            <a:tailEnd/>
          </a:ln>
        </p:spPr>
        <p:txBody>
          <a:bodyPr lIns="92075" tIns="46038" rIns="92075" bIns="46038">
            <a:spAutoFit/>
          </a:bodyPr>
          <a:lstStyle/>
          <a:p>
            <a:pPr>
              <a:lnSpc>
                <a:spcPct val="100000"/>
              </a:lnSpc>
              <a:spcBef>
                <a:spcPct val="0"/>
              </a:spcBef>
            </a:pPr>
            <a:r>
              <a:rPr lang="en-US" sz="2400">
                <a:solidFill>
                  <a:srgbClr val="000000"/>
                </a:solidFill>
                <a:latin typeface="Arial" pitchFamily="34" charset="0"/>
              </a:rPr>
              <a:t>,</a:t>
            </a:r>
          </a:p>
        </p:txBody>
      </p:sp>
      <p:sp>
        <p:nvSpPr>
          <p:cNvPr id="29712" name="Line 16"/>
          <p:cNvSpPr>
            <a:spLocks noChangeShapeType="1"/>
          </p:cNvSpPr>
          <p:nvPr/>
        </p:nvSpPr>
        <p:spPr bwMode="auto">
          <a:xfrm>
            <a:off x="936625" y="4624388"/>
            <a:ext cx="7315200" cy="0"/>
          </a:xfrm>
          <a:prstGeom prst="line">
            <a:avLst/>
          </a:prstGeom>
          <a:noFill/>
          <a:ln w="25400">
            <a:solidFill>
              <a:srgbClr val="000000"/>
            </a:solidFill>
            <a:round/>
            <a:headEnd type="none" w="sm" len="sm"/>
            <a:tailEnd type="none" w="sm" len="sm"/>
          </a:ln>
        </p:spPr>
        <p:txBody>
          <a:bodyPr/>
          <a:lstStyle/>
          <a:p>
            <a:endParaRPr lang="en-US"/>
          </a:p>
        </p:txBody>
      </p:sp>
      <p:sp>
        <p:nvSpPr>
          <p:cNvPr id="29713" name="Line 17"/>
          <p:cNvSpPr>
            <a:spLocks noChangeShapeType="1"/>
          </p:cNvSpPr>
          <p:nvPr/>
        </p:nvSpPr>
        <p:spPr bwMode="auto">
          <a:xfrm>
            <a:off x="936625" y="5132388"/>
            <a:ext cx="7315200" cy="0"/>
          </a:xfrm>
          <a:prstGeom prst="line">
            <a:avLst/>
          </a:prstGeom>
          <a:noFill/>
          <a:ln w="25400">
            <a:solidFill>
              <a:srgbClr val="000000"/>
            </a:solidFill>
            <a:round/>
            <a:headEnd type="none" w="sm" len="sm"/>
            <a:tailEnd type="none" w="sm" len="sm"/>
          </a:ln>
        </p:spPr>
        <p:txBody>
          <a:bodyPr/>
          <a:lstStyle/>
          <a:p>
            <a:endParaRPr lang="en-US"/>
          </a:p>
        </p:txBody>
      </p:sp>
      <p:sp>
        <p:nvSpPr>
          <p:cNvPr id="29714" name="Rectangle 18"/>
          <p:cNvSpPr>
            <a:spLocks noChangeArrowheads="1"/>
          </p:cNvSpPr>
          <p:nvPr/>
        </p:nvSpPr>
        <p:spPr bwMode="auto">
          <a:xfrm>
            <a:off x="2293938" y="3248025"/>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Represents a number</a:t>
            </a:r>
          </a:p>
        </p:txBody>
      </p:sp>
      <p:sp>
        <p:nvSpPr>
          <p:cNvPr id="29715" name="Rectangle 19"/>
          <p:cNvSpPr>
            <a:spLocks noChangeArrowheads="1"/>
          </p:cNvSpPr>
          <p:nvPr/>
        </p:nvSpPr>
        <p:spPr bwMode="auto">
          <a:xfrm>
            <a:off x="2293938" y="3687763"/>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Forces a zero to be displayed</a:t>
            </a:r>
          </a:p>
        </p:txBody>
      </p:sp>
      <p:sp>
        <p:nvSpPr>
          <p:cNvPr id="29716" name="Rectangle 20"/>
          <p:cNvSpPr>
            <a:spLocks noChangeArrowheads="1"/>
          </p:cNvSpPr>
          <p:nvPr/>
        </p:nvSpPr>
        <p:spPr bwMode="auto">
          <a:xfrm>
            <a:off x="2293938" y="4171950"/>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Places a floating dollar sign</a:t>
            </a:r>
          </a:p>
        </p:txBody>
      </p:sp>
      <p:sp>
        <p:nvSpPr>
          <p:cNvPr id="29717" name="Rectangle 21"/>
          <p:cNvSpPr>
            <a:spLocks noChangeArrowheads="1"/>
          </p:cNvSpPr>
          <p:nvPr/>
        </p:nvSpPr>
        <p:spPr bwMode="auto">
          <a:xfrm>
            <a:off x="2293938" y="4652963"/>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Uses the floating local currency symbol</a:t>
            </a:r>
          </a:p>
        </p:txBody>
      </p:sp>
      <p:sp>
        <p:nvSpPr>
          <p:cNvPr id="29718" name="Rectangle 22"/>
          <p:cNvSpPr>
            <a:spLocks noChangeArrowheads="1"/>
          </p:cNvSpPr>
          <p:nvPr/>
        </p:nvSpPr>
        <p:spPr bwMode="auto">
          <a:xfrm>
            <a:off x="2293938" y="5099050"/>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Prints a decimal point</a:t>
            </a:r>
          </a:p>
        </p:txBody>
      </p:sp>
      <p:sp>
        <p:nvSpPr>
          <p:cNvPr id="29719" name="Rectangle 23"/>
          <p:cNvSpPr>
            <a:spLocks noChangeArrowheads="1"/>
          </p:cNvSpPr>
          <p:nvPr/>
        </p:nvSpPr>
        <p:spPr bwMode="auto">
          <a:xfrm>
            <a:off x="2293938" y="5586413"/>
            <a:ext cx="5956300" cy="4572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2400">
                <a:solidFill>
                  <a:srgbClr val="000000"/>
                </a:solidFill>
                <a:latin typeface="Arial" pitchFamily="34" charset="0"/>
              </a:rPr>
              <a:t>Prints a thousand indicator</a:t>
            </a:r>
          </a:p>
        </p:txBody>
      </p:sp>
      <p:sp>
        <p:nvSpPr>
          <p:cNvPr id="24" name="Slide Number Placeholder 23"/>
          <p:cNvSpPr>
            <a:spLocks noGrp="1"/>
          </p:cNvSpPr>
          <p:nvPr>
            <p:ph type="sldNum" sz="quarter" idx="12"/>
          </p:nvPr>
        </p:nvSpPr>
        <p:spPr/>
        <p:txBody>
          <a:bodyPr/>
          <a:lstStyle/>
          <a:p>
            <a:pPr>
              <a:defRPr/>
            </a:pPr>
            <a:fld id="{BB8E8E9B-9C95-4C59-8D73-9ABE698A7DE6}" type="slidenum">
              <a:rPr lang="en-US" smtClean="0"/>
              <a:pPr>
                <a:defRPr/>
              </a:pPr>
              <a:t>112</a:t>
            </a:fld>
            <a:endParaRPr lang="en-US" dirty="0"/>
          </a:p>
        </p:txBody>
      </p:sp>
    </p:spTree>
  </p:cSld>
  <p:clrMapOvr>
    <a:masterClrMapping/>
  </p:clrMapOvr>
  <p:transition spd="slow"/>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ChangeArrowheads="1"/>
          </p:cNvSpPr>
          <p:nvPr/>
        </p:nvSpPr>
        <p:spPr bwMode="blackWhite">
          <a:xfrm>
            <a:off x="936625" y="2281238"/>
            <a:ext cx="7308850" cy="11160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66563" name="Rectangle 3"/>
          <p:cNvSpPr>
            <a:spLocks noChangeArrowheads="1"/>
          </p:cNvSpPr>
          <p:nvPr/>
        </p:nvSpPr>
        <p:spPr bwMode="blackWhite">
          <a:xfrm>
            <a:off x="949325" y="3867150"/>
            <a:ext cx="7316788"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p:txBody>
      </p:sp>
      <p:sp>
        <p:nvSpPr>
          <p:cNvPr id="30724" name="Rectangle 4"/>
          <p:cNvSpPr>
            <a:spLocks noGrp="1" noChangeArrowheads="1"/>
          </p:cNvSpPr>
          <p:nvPr>
            <p:ph type="title"/>
          </p:nvPr>
        </p:nvSpPr>
        <p:spPr>
          <a:xfrm>
            <a:off x="228600" y="304800"/>
            <a:ext cx="7726363" cy="881063"/>
          </a:xfrm>
        </p:spPr>
        <p:txBody>
          <a:bodyPr/>
          <a:lstStyle/>
          <a:p>
            <a:pPr algn="l" eaLnBrk="1" hangingPunct="1"/>
            <a:r>
              <a:rPr lang="en-US" sz="2800" b="1">
                <a:solidFill>
                  <a:schemeClr val="tx1"/>
                </a:solidFill>
              </a:rPr>
              <a:t>Using TO_CHAR Function with Numbers</a:t>
            </a:r>
          </a:p>
        </p:txBody>
      </p:sp>
      <p:grpSp>
        <p:nvGrpSpPr>
          <p:cNvPr id="2" name="Group 7"/>
          <p:cNvGrpSpPr>
            <a:grpSpLocks/>
          </p:cNvGrpSpPr>
          <p:nvPr/>
        </p:nvGrpSpPr>
        <p:grpSpPr bwMode="auto">
          <a:xfrm>
            <a:off x="1019175" y="2401888"/>
            <a:ext cx="4860925" cy="2311400"/>
            <a:chOff x="642" y="1513"/>
            <a:chExt cx="3062" cy="1456"/>
          </a:xfrm>
        </p:grpSpPr>
        <p:sp>
          <p:nvSpPr>
            <p:cNvPr id="30729" name="Rectangle 5"/>
            <p:cNvSpPr>
              <a:spLocks noChangeArrowheads="1"/>
            </p:cNvSpPr>
            <p:nvPr/>
          </p:nvSpPr>
          <p:spPr bwMode="ltGray">
            <a:xfrm>
              <a:off x="1704" y="1513"/>
              <a:ext cx="2000" cy="224"/>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0" name="Rectangle 6"/>
            <p:cNvSpPr>
              <a:spLocks noChangeArrowheads="1"/>
            </p:cNvSpPr>
            <p:nvPr/>
          </p:nvSpPr>
          <p:spPr bwMode="ltGray">
            <a:xfrm>
              <a:off x="642" y="2454"/>
              <a:ext cx="847" cy="515"/>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0726" name="Rectangle 8"/>
          <p:cNvSpPr>
            <a:spLocks noChangeArrowheads="1"/>
          </p:cNvSpPr>
          <p:nvPr/>
        </p:nvSpPr>
        <p:spPr bwMode="blackWhite">
          <a:xfrm>
            <a:off x="915988" y="2149475"/>
            <a:ext cx="7334250" cy="14366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TO_CHAR(sal,'$99,999') SALARY</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ename = 'SCOTT';</a:t>
            </a:r>
          </a:p>
        </p:txBody>
      </p:sp>
      <p:sp>
        <p:nvSpPr>
          <p:cNvPr id="30727" name="Rectangle 9"/>
          <p:cNvSpPr>
            <a:spLocks noChangeArrowheads="1"/>
          </p:cNvSpPr>
          <p:nvPr/>
        </p:nvSpPr>
        <p:spPr bwMode="blackWhite">
          <a:xfrm>
            <a:off x="962025" y="3851275"/>
            <a:ext cx="7262813" cy="8350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SALARY</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  $3,000</a:t>
            </a:r>
          </a:p>
        </p:txBody>
      </p:sp>
      <p:sp>
        <p:nvSpPr>
          <p:cNvPr id="10" name="Slide Number Placeholder 9"/>
          <p:cNvSpPr>
            <a:spLocks noGrp="1"/>
          </p:cNvSpPr>
          <p:nvPr>
            <p:ph type="sldNum" sz="quarter" idx="12"/>
          </p:nvPr>
        </p:nvSpPr>
        <p:spPr/>
        <p:txBody>
          <a:bodyPr/>
          <a:lstStyle/>
          <a:p>
            <a:pPr>
              <a:defRPr/>
            </a:pPr>
            <a:fld id="{7979E43E-F907-4181-BEEE-DD0A9C3AAAFB}" type="slidenum">
              <a:rPr lang="en-US" smtClean="0"/>
              <a:pPr>
                <a:defRPr/>
              </a:pPr>
              <a:t>113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52400" y="228600"/>
            <a:ext cx="8001000" cy="881063"/>
          </a:xfrm>
        </p:spPr>
        <p:txBody>
          <a:bodyPr/>
          <a:lstStyle/>
          <a:p>
            <a:pPr algn="l" eaLnBrk="1" hangingPunct="1"/>
            <a:r>
              <a:rPr lang="en-US" sz="2800" b="1">
                <a:solidFill>
                  <a:schemeClr val="tx1"/>
                </a:solidFill>
              </a:rPr>
              <a:t>TO_NUMBER and TO_DATE Functions </a:t>
            </a:r>
          </a:p>
        </p:txBody>
      </p:sp>
      <p:sp>
        <p:nvSpPr>
          <p:cNvPr id="31747" name="Rectangle 3"/>
          <p:cNvSpPr>
            <a:spLocks noGrp="1" noChangeArrowheads="1"/>
          </p:cNvSpPr>
          <p:nvPr>
            <p:ph sz="quarter" idx="1"/>
          </p:nvPr>
        </p:nvSpPr>
        <p:spPr>
          <a:xfrm>
            <a:off x="960438" y="1816100"/>
            <a:ext cx="7385050" cy="904875"/>
          </a:xfrm>
        </p:spPr>
        <p:txBody>
          <a:bodyPr/>
          <a:lstStyle/>
          <a:p>
            <a:pPr lvl="1" eaLnBrk="1" hangingPunct="1">
              <a:buClr>
                <a:srgbClr val="FF3300"/>
              </a:buClr>
              <a:buSzPct val="95000"/>
              <a:buFont typeface="Arial" pitchFamily="34" charset="0"/>
              <a:buChar char="•"/>
            </a:pPr>
            <a:r>
              <a:rPr lang="en-US">
                <a:solidFill>
                  <a:schemeClr val="tx1"/>
                </a:solidFill>
              </a:rPr>
              <a:t>Convert a character string to a number format using the </a:t>
            </a:r>
            <a:r>
              <a:rPr lang="en-US" b="1">
                <a:solidFill>
                  <a:schemeClr val="tx1"/>
                </a:solidFill>
              </a:rPr>
              <a:t>TO_NUMBER</a:t>
            </a:r>
            <a:r>
              <a:rPr lang="en-US">
                <a:solidFill>
                  <a:schemeClr val="tx1"/>
                </a:solidFill>
              </a:rPr>
              <a:t> function</a:t>
            </a:r>
          </a:p>
        </p:txBody>
      </p:sp>
      <p:sp>
        <p:nvSpPr>
          <p:cNvPr id="68612" name="Rectangle 4"/>
          <p:cNvSpPr>
            <a:spLocks noChangeArrowheads="1"/>
          </p:cNvSpPr>
          <p:nvPr/>
        </p:nvSpPr>
        <p:spPr bwMode="blackWhite">
          <a:xfrm>
            <a:off x="1216025" y="2990850"/>
            <a:ext cx="7116763" cy="4826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defRPr/>
            </a:pPr>
            <a:r>
              <a:rPr lang="en-US" sz="1800">
                <a:solidFill>
                  <a:srgbClr val="000000"/>
                </a:solidFill>
                <a:latin typeface="Courier New" pitchFamily="49" charset="0"/>
              </a:rPr>
              <a:t>TO_NUMBER(</a:t>
            </a:r>
            <a:r>
              <a:rPr lang="en-US" sz="1800" i="1">
                <a:solidFill>
                  <a:srgbClr val="000000"/>
                </a:solidFill>
                <a:latin typeface="Courier New" pitchFamily="49" charset="0"/>
              </a:rPr>
              <a:t>char</a:t>
            </a:r>
            <a:r>
              <a:rPr lang="en-US" sz="1800">
                <a:solidFill>
                  <a:srgbClr val="000000"/>
                </a:solidFill>
                <a:latin typeface="Courier New" pitchFamily="49" charset="0"/>
              </a:rPr>
              <a:t>[</a:t>
            </a: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68613" name="Rectangle 5"/>
          <p:cNvSpPr>
            <a:spLocks noChangeArrowheads="1"/>
          </p:cNvSpPr>
          <p:nvPr/>
        </p:nvSpPr>
        <p:spPr bwMode="auto">
          <a:xfrm>
            <a:off x="685800" y="3962400"/>
            <a:ext cx="7385050" cy="736600"/>
          </a:xfrm>
          <a:prstGeom prst="rect">
            <a:avLst/>
          </a:prstGeom>
          <a:noFill/>
          <a:ln w="9525">
            <a:noFill/>
            <a:miter lim="800000"/>
            <a:headEnd/>
            <a:tailEnd/>
          </a:ln>
          <a:effectLst/>
        </p:spPr>
        <p:txBody>
          <a:bodyPr lIns="92075" tIns="46038" rIns="92075" bIns="46038">
            <a:spAutoFit/>
          </a:bodyPr>
          <a:lstStyle/>
          <a:p>
            <a:pPr marL="798513" lvl="2" indent="-227013" algn="l" defTabSz="346075">
              <a:lnSpc>
                <a:spcPct val="95000"/>
              </a:lnSpc>
              <a:spcBef>
                <a:spcPct val="35000"/>
              </a:spcBef>
              <a:buClr>
                <a:srgbClr val="FF3300"/>
              </a:buClr>
              <a:buSzPct val="100000"/>
              <a:buFont typeface="Arial" pitchFamily="34" charset="0"/>
              <a:buChar char="•"/>
              <a:tabLst>
                <a:tab pos="571500" algn="l"/>
              </a:tabLst>
              <a:defRPr/>
            </a:pPr>
            <a:r>
              <a:rPr lang="en-US" sz="2200" b="0" dirty="0">
                <a:solidFill>
                  <a:schemeClr val="tx1"/>
                </a:solidFill>
                <a:latin typeface="+mn-lt"/>
              </a:rPr>
              <a:t>Convert a character string to a date format using the </a:t>
            </a:r>
            <a:r>
              <a:rPr lang="en-US" sz="2200" dirty="0">
                <a:solidFill>
                  <a:schemeClr val="tx1"/>
                </a:solidFill>
                <a:latin typeface="+mn-lt"/>
              </a:rPr>
              <a:t>TO_DATE</a:t>
            </a:r>
            <a:r>
              <a:rPr lang="en-US" sz="2200" b="0" dirty="0">
                <a:solidFill>
                  <a:schemeClr val="tx1"/>
                </a:solidFill>
                <a:latin typeface="+mn-lt"/>
              </a:rPr>
              <a:t> function</a:t>
            </a:r>
          </a:p>
        </p:txBody>
      </p:sp>
      <p:sp>
        <p:nvSpPr>
          <p:cNvPr id="68614" name="Rectangle 6"/>
          <p:cNvSpPr>
            <a:spLocks noChangeArrowheads="1"/>
          </p:cNvSpPr>
          <p:nvPr/>
        </p:nvSpPr>
        <p:spPr bwMode="blackWhite">
          <a:xfrm>
            <a:off x="1254125" y="5037138"/>
            <a:ext cx="7078663" cy="53181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defRPr/>
            </a:pPr>
            <a:r>
              <a:rPr lang="en-US" sz="1800">
                <a:solidFill>
                  <a:srgbClr val="000000"/>
                </a:solidFill>
                <a:latin typeface="Courier New" pitchFamily="49" charset="0"/>
              </a:rPr>
              <a:t>TO_DATE(</a:t>
            </a:r>
            <a:r>
              <a:rPr lang="en-US" sz="1800" i="1">
                <a:solidFill>
                  <a:srgbClr val="000000"/>
                </a:solidFill>
                <a:latin typeface="Courier New" pitchFamily="49" charset="0"/>
              </a:rPr>
              <a:t>char</a:t>
            </a:r>
            <a:r>
              <a:rPr lang="en-US" sz="1800">
                <a:solidFill>
                  <a:srgbClr val="000000"/>
                </a:solidFill>
                <a:latin typeface="Courier New" pitchFamily="49" charset="0"/>
              </a:rPr>
              <a:t>[, '</a:t>
            </a:r>
            <a:r>
              <a:rPr lang="en-US" sz="1800" i="1">
                <a:solidFill>
                  <a:srgbClr val="000000"/>
                </a:solidFill>
                <a:latin typeface="Courier New" pitchFamily="49" charset="0"/>
              </a:rPr>
              <a:t>fmt</a:t>
            </a:r>
            <a:r>
              <a:rPr lang="en-US" sz="180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84E3D999-F267-4BA2-9CB6-148B53B9FD78}" type="slidenum">
              <a:rPr lang="en-US" smtClean="0"/>
              <a:pPr>
                <a:defRPr/>
              </a:pPr>
              <a:t>114</a:t>
            </a:fld>
            <a:endParaRPr lang="en-US" dirty="0"/>
          </a:p>
        </p:txBody>
      </p:sp>
    </p:spTree>
  </p:cSld>
  <p:clrMapOvr>
    <a:masterClrMapping/>
  </p:clrMapOvr>
  <p:transition spd="slow"/>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b="1">
                <a:solidFill>
                  <a:schemeClr val="tx1"/>
                </a:solidFill>
              </a:rPr>
              <a:t>NVL Function</a:t>
            </a:r>
          </a:p>
        </p:txBody>
      </p:sp>
      <p:sp>
        <p:nvSpPr>
          <p:cNvPr id="32771" name="Rectangle 3"/>
          <p:cNvSpPr>
            <a:spLocks noGrp="1" noChangeArrowheads="1"/>
          </p:cNvSpPr>
          <p:nvPr>
            <p:ph sz="quarter" idx="1"/>
          </p:nvPr>
        </p:nvSpPr>
        <p:spPr>
          <a:xfrm>
            <a:off x="860425" y="1568450"/>
            <a:ext cx="7385050" cy="3683000"/>
          </a:xfrm>
        </p:spPr>
        <p:txBody>
          <a:bodyPr/>
          <a:lstStyle/>
          <a:p>
            <a:pPr marL="0" indent="0" eaLnBrk="1" hangingPunct="1">
              <a:buFontTx/>
              <a:buNone/>
            </a:pPr>
            <a:r>
              <a:rPr lang="en-US"/>
              <a:t>Converts null to an actual value</a:t>
            </a:r>
          </a:p>
          <a:p>
            <a:pPr lvl="1" eaLnBrk="1" hangingPunct="1">
              <a:buClr>
                <a:srgbClr val="FF3300"/>
              </a:buClr>
              <a:buSzPct val="100000"/>
              <a:buFont typeface="Arial" pitchFamily="34" charset="0"/>
              <a:buChar char="•"/>
            </a:pPr>
            <a:r>
              <a:rPr lang="en-US">
                <a:solidFill>
                  <a:schemeClr val="tx1"/>
                </a:solidFill>
              </a:rPr>
              <a:t>Datatypes that can be used are date, character, and number.</a:t>
            </a:r>
          </a:p>
          <a:p>
            <a:pPr lvl="1" eaLnBrk="1" hangingPunct="1">
              <a:buClr>
                <a:srgbClr val="FF3300"/>
              </a:buClr>
              <a:buSzPct val="100000"/>
              <a:buFont typeface="Arial" pitchFamily="34" charset="0"/>
              <a:buChar char="•"/>
            </a:pPr>
            <a:r>
              <a:rPr lang="en-US">
                <a:solidFill>
                  <a:schemeClr val="tx1"/>
                </a:solidFill>
              </a:rPr>
              <a:t>Datatypes must match </a:t>
            </a:r>
          </a:p>
          <a:p>
            <a:pPr lvl="2" eaLnBrk="1" hangingPunct="1"/>
            <a:r>
              <a:rPr lang="en-US"/>
              <a:t>NVL(comm,0)</a:t>
            </a:r>
          </a:p>
          <a:p>
            <a:pPr lvl="2" eaLnBrk="1" hangingPunct="1"/>
            <a:r>
              <a:rPr lang="en-US"/>
              <a:t>NVL(hiredate,'01-JAN-97')</a:t>
            </a:r>
          </a:p>
          <a:p>
            <a:pPr lvl="2" eaLnBrk="1" hangingPunct="1"/>
            <a:r>
              <a:rPr lang="en-US"/>
              <a:t>NVL(job,'No Job Yet')</a:t>
            </a:r>
          </a:p>
        </p:txBody>
      </p:sp>
      <p:sp>
        <p:nvSpPr>
          <p:cNvPr id="4" name="Slide Number Placeholder 3"/>
          <p:cNvSpPr>
            <a:spLocks noGrp="1"/>
          </p:cNvSpPr>
          <p:nvPr>
            <p:ph type="sldNum" sz="quarter" idx="12"/>
          </p:nvPr>
        </p:nvSpPr>
        <p:spPr/>
        <p:txBody>
          <a:bodyPr/>
          <a:lstStyle/>
          <a:p>
            <a:pPr>
              <a:defRPr/>
            </a:pPr>
            <a:fld id="{0E12D6D0-7325-4A18-AF43-1B5510170D3C}" type="slidenum">
              <a:rPr lang="en-US" smtClean="0"/>
              <a:pPr>
                <a:defRPr/>
              </a:pPr>
              <a:t>115</a:t>
            </a:fld>
            <a:endParaRPr lang="en-US" dirty="0"/>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ChangeArrowheads="1"/>
          </p:cNvSpPr>
          <p:nvPr/>
        </p:nvSpPr>
        <p:spPr bwMode="blackWhite">
          <a:xfrm>
            <a:off x="955675" y="1774825"/>
            <a:ext cx="7289800" cy="7270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60000"/>
              </a:lnSpc>
              <a:spcBef>
                <a:spcPct val="0"/>
              </a:spcBef>
              <a:tabLst>
                <a:tab pos="1200150" algn="l"/>
              </a:tabLst>
              <a:defRPr/>
            </a:pPr>
            <a:endParaRPr lang="en-US" sz="1800">
              <a:solidFill>
                <a:srgbClr val="000000"/>
              </a:solidFill>
              <a:latin typeface="Courier New" pitchFamily="49" charset="0"/>
            </a:endParaRPr>
          </a:p>
          <a:p>
            <a:pPr algn="l">
              <a:lnSpc>
                <a:spcPct val="160000"/>
              </a:lnSpc>
              <a:spcBef>
                <a:spcPct val="0"/>
              </a:spcBef>
              <a:tabLst>
                <a:tab pos="1200150" algn="l"/>
              </a:tabLst>
              <a:defRPr/>
            </a:pPr>
            <a:endParaRPr lang="en-US" sz="1800">
              <a:solidFill>
                <a:srgbClr val="000000"/>
              </a:solidFill>
              <a:latin typeface="Courier New" pitchFamily="49" charset="0"/>
            </a:endParaRPr>
          </a:p>
        </p:txBody>
      </p:sp>
      <p:sp>
        <p:nvSpPr>
          <p:cNvPr id="74755" name="Rectangle 3"/>
          <p:cNvSpPr>
            <a:spLocks noChangeArrowheads="1"/>
          </p:cNvSpPr>
          <p:nvPr/>
        </p:nvSpPr>
        <p:spPr bwMode="blackWhite">
          <a:xfrm>
            <a:off x="930275" y="2884488"/>
            <a:ext cx="7315200" cy="25939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5080000" y="1809750"/>
            <a:ext cx="2978150" cy="3271838"/>
            <a:chOff x="3200" y="1140"/>
            <a:chExt cx="1876" cy="2061"/>
          </a:xfrm>
        </p:grpSpPr>
        <p:sp>
          <p:nvSpPr>
            <p:cNvPr id="33801" name="Rectangle 4"/>
            <p:cNvSpPr>
              <a:spLocks noChangeArrowheads="1"/>
            </p:cNvSpPr>
            <p:nvPr/>
          </p:nvSpPr>
          <p:spPr bwMode="ltGray">
            <a:xfrm>
              <a:off x="3200" y="1140"/>
              <a:ext cx="1853" cy="235"/>
            </a:xfrm>
            <a:prstGeom prst="rect">
              <a:avLst/>
            </a:prstGeom>
            <a:solidFill>
              <a:srgbClr val="FF5050">
                <a:alpha val="50195"/>
              </a:srgbClr>
            </a:solidFill>
            <a:ln w="9525">
              <a:noFill/>
              <a:miter lim="800000"/>
              <a:headEnd/>
              <a:tailEnd/>
            </a:ln>
          </p:spPr>
          <p:txBody>
            <a:bodyPr wrap="none" anchor="ctr"/>
            <a:lstStyle/>
            <a:p>
              <a:endParaRPr lang="en-US"/>
            </a:p>
          </p:txBody>
        </p:sp>
        <p:sp>
          <p:nvSpPr>
            <p:cNvPr id="33802" name="Rectangle 5"/>
            <p:cNvSpPr>
              <a:spLocks noChangeArrowheads="1"/>
            </p:cNvSpPr>
            <p:nvPr/>
          </p:nvSpPr>
          <p:spPr bwMode="ltGray">
            <a:xfrm>
              <a:off x="3298" y="1833"/>
              <a:ext cx="1778" cy="136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3797" name="Rectangle 7"/>
          <p:cNvSpPr>
            <a:spLocks noChangeArrowheads="1"/>
          </p:cNvSpPr>
          <p:nvPr/>
        </p:nvSpPr>
        <p:spPr bwMode="blackWhite">
          <a:xfrm>
            <a:off x="935038" y="1668463"/>
            <a:ext cx="7315200" cy="9969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sal, comm, (sal*12)+NVL(comm,0)</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33798" name="Rectangle 8"/>
          <p:cNvSpPr>
            <a:spLocks noGrp="1" noChangeArrowheads="1"/>
          </p:cNvSpPr>
          <p:nvPr>
            <p:ph type="title"/>
          </p:nvPr>
        </p:nvSpPr>
        <p:spPr/>
        <p:txBody>
          <a:bodyPr/>
          <a:lstStyle/>
          <a:p>
            <a:pPr algn="l" eaLnBrk="1" hangingPunct="1"/>
            <a:r>
              <a:rPr lang="en-US" b="1">
                <a:solidFill>
                  <a:schemeClr val="tx1"/>
                </a:solidFill>
              </a:rPr>
              <a:t>Using the NVL Function</a:t>
            </a:r>
          </a:p>
        </p:txBody>
      </p:sp>
      <p:sp>
        <p:nvSpPr>
          <p:cNvPr id="33799" name="Rectangle 9"/>
          <p:cNvSpPr>
            <a:spLocks noChangeArrowheads="1"/>
          </p:cNvSpPr>
          <p:nvPr/>
        </p:nvSpPr>
        <p:spPr bwMode="blackWhite">
          <a:xfrm>
            <a:off x="935038" y="2868613"/>
            <a:ext cx="7289800" cy="256857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SAL      COMM (SAL*12)+NVL(COMM,0)</a:t>
            </a:r>
          </a:p>
          <a:p>
            <a:pPr algn="l">
              <a:lnSpc>
                <a:spcPct val="90000"/>
              </a:lnSpc>
              <a:spcBef>
                <a:spcPct val="0"/>
              </a:spcBef>
              <a:tabLst>
                <a:tab pos="1200150" algn="l"/>
              </a:tabLst>
            </a:pPr>
            <a:r>
              <a:rPr lang="en-US" sz="1800">
                <a:solidFill>
                  <a:srgbClr val="000000"/>
                </a:solidFill>
                <a:latin typeface="Courier New" pitchFamily="49" charset="0"/>
              </a:rPr>
              <a:t>---------- --------- --------- --------------------</a:t>
            </a:r>
          </a:p>
          <a:p>
            <a:pPr algn="l">
              <a:lnSpc>
                <a:spcPct val="90000"/>
              </a:lnSpc>
              <a:spcBef>
                <a:spcPct val="0"/>
              </a:spcBef>
              <a:tabLst>
                <a:tab pos="1200150" algn="l"/>
              </a:tabLst>
            </a:pPr>
            <a:r>
              <a:rPr lang="en-US" sz="1800">
                <a:solidFill>
                  <a:srgbClr val="000000"/>
                </a:solidFill>
                <a:latin typeface="Courier New" pitchFamily="49" charset="0"/>
              </a:rPr>
              <a:t>KING            5000                          60000</a:t>
            </a:r>
          </a:p>
          <a:p>
            <a:pPr algn="l">
              <a:lnSpc>
                <a:spcPct val="90000"/>
              </a:lnSpc>
              <a:spcBef>
                <a:spcPct val="0"/>
              </a:spcBef>
              <a:tabLst>
                <a:tab pos="1200150" algn="l"/>
              </a:tabLst>
            </a:pPr>
            <a:r>
              <a:rPr lang="en-US" sz="1800">
                <a:solidFill>
                  <a:srgbClr val="000000"/>
                </a:solidFill>
                <a:latin typeface="Courier New" pitchFamily="49" charset="0"/>
              </a:rPr>
              <a:t>BLAKE           2850                          34200</a:t>
            </a:r>
          </a:p>
          <a:p>
            <a:pPr algn="l">
              <a:lnSpc>
                <a:spcPct val="90000"/>
              </a:lnSpc>
              <a:spcBef>
                <a:spcPct val="0"/>
              </a:spcBef>
              <a:tabLst>
                <a:tab pos="1200150" algn="l"/>
              </a:tabLst>
            </a:pPr>
            <a:r>
              <a:rPr lang="en-US" sz="1800">
                <a:solidFill>
                  <a:srgbClr val="000000"/>
                </a:solidFill>
                <a:latin typeface="Courier New" pitchFamily="49" charset="0"/>
              </a:rPr>
              <a:t>CLARK           2450                          29400</a:t>
            </a:r>
          </a:p>
          <a:p>
            <a:pPr algn="l">
              <a:lnSpc>
                <a:spcPct val="90000"/>
              </a:lnSpc>
              <a:spcBef>
                <a:spcPct val="0"/>
              </a:spcBef>
              <a:tabLst>
                <a:tab pos="1200150" algn="l"/>
              </a:tabLst>
            </a:pPr>
            <a:r>
              <a:rPr lang="en-US" sz="1800">
                <a:solidFill>
                  <a:srgbClr val="000000"/>
                </a:solidFill>
                <a:latin typeface="Courier New" pitchFamily="49" charset="0"/>
              </a:rPr>
              <a:t>JONES           2975                          35700</a:t>
            </a:r>
          </a:p>
          <a:p>
            <a:pPr algn="l">
              <a:lnSpc>
                <a:spcPct val="90000"/>
              </a:lnSpc>
              <a:spcBef>
                <a:spcPct val="0"/>
              </a:spcBef>
              <a:tabLst>
                <a:tab pos="1200150" algn="l"/>
              </a:tabLst>
            </a:pPr>
            <a:r>
              <a:rPr lang="en-US" sz="1800">
                <a:solidFill>
                  <a:srgbClr val="000000"/>
                </a:solidFill>
                <a:latin typeface="Courier New" pitchFamily="49" charset="0"/>
              </a:rPr>
              <a:t>MARTIN          1250      1400                16400</a:t>
            </a:r>
          </a:p>
          <a:p>
            <a:pPr algn="l">
              <a:lnSpc>
                <a:spcPct val="90000"/>
              </a:lnSpc>
              <a:spcBef>
                <a:spcPct val="0"/>
              </a:spcBef>
              <a:tabLst>
                <a:tab pos="1200150" algn="l"/>
              </a:tabLst>
            </a:pPr>
            <a:r>
              <a:rPr lang="en-US" sz="1800">
                <a:solidFill>
                  <a:srgbClr val="000000"/>
                </a:solidFill>
                <a:latin typeface="Courier New" pitchFamily="49" charset="0"/>
              </a:rPr>
              <a:t>ALLEN           1600       300                19500</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
        <p:nvSpPr>
          <p:cNvPr id="10" name="Slide Number Placeholder 9"/>
          <p:cNvSpPr>
            <a:spLocks noGrp="1"/>
          </p:cNvSpPr>
          <p:nvPr>
            <p:ph type="sldNum" sz="quarter" idx="12"/>
          </p:nvPr>
        </p:nvSpPr>
        <p:spPr/>
        <p:txBody>
          <a:bodyPr/>
          <a:lstStyle/>
          <a:p>
            <a:pPr>
              <a:defRPr/>
            </a:pPr>
            <a:fld id="{FB7F6E6D-D50D-4B5D-8638-5881F5240D3D}" type="slidenum">
              <a:rPr lang="en-US" smtClean="0"/>
              <a:pPr>
                <a:defRPr/>
              </a:pPr>
              <a:t>116</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b="1">
                <a:solidFill>
                  <a:schemeClr val="tx1"/>
                </a:solidFill>
              </a:rPr>
              <a:t>NVL2(expr1,expr2,expr3)</a:t>
            </a:r>
          </a:p>
        </p:txBody>
      </p:sp>
      <p:sp>
        <p:nvSpPr>
          <p:cNvPr id="34819" name="Rectangle 3"/>
          <p:cNvSpPr>
            <a:spLocks noGrp="1" noChangeArrowheads="1"/>
          </p:cNvSpPr>
          <p:nvPr>
            <p:ph sz="quarter" idx="1"/>
          </p:nvPr>
        </p:nvSpPr>
        <p:spPr>
          <a:xfrm>
            <a:off x="860425" y="1795463"/>
            <a:ext cx="7385050" cy="3309937"/>
          </a:xfrm>
        </p:spPr>
        <p:txBody>
          <a:bodyPr/>
          <a:lstStyle/>
          <a:p>
            <a:pPr marL="0" indent="0" eaLnBrk="1" hangingPunct="1">
              <a:buFontTx/>
              <a:buNone/>
            </a:pPr>
            <a:r>
              <a:rPr lang="en-US"/>
              <a:t>If exp1 is not null it returns exp2</a:t>
            </a:r>
          </a:p>
          <a:p>
            <a:pPr marL="0" indent="0" eaLnBrk="1" hangingPunct="1">
              <a:buFontTx/>
              <a:buNone/>
            </a:pPr>
            <a:r>
              <a:rPr lang="en-US"/>
              <a:t>If exp1 is null it returns exp3</a:t>
            </a:r>
          </a:p>
          <a:p>
            <a:pPr marL="0" indent="0" eaLnBrk="1" hangingPunct="1">
              <a:buFontTx/>
              <a:buNone/>
            </a:pPr>
            <a:r>
              <a:rPr lang="en-US" i="1"/>
              <a:t>Example:</a:t>
            </a:r>
          </a:p>
          <a:p>
            <a:pPr marL="0" indent="0" eaLnBrk="1" hangingPunct="1">
              <a:buFontTx/>
              <a:buNone/>
            </a:pPr>
            <a:r>
              <a:rPr lang="en-US" b="1"/>
              <a:t>Select nvl2(comm,comm+sal,sal) from emp</a:t>
            </a:r>
          </a:p>
        </p:txBody>
      </p:sp>
      <p:sp>
        <p:nvSpPr>
          <p:cNvPr id="4" name="Slide Number Placeholder 3"/>
          <p:cNvSpPr>
            <a:spLocks noGrp="1"/>
          </p:cNvSpPr>
          <p:nvPr>
            <p:ph type="sldNum" sz="quarter" idx="12"/>
          </p:nvPr>
        </p:nvSpPr>
        <p:spPr/>
        <p:txBody>
          <a:bodyPr/>
          <a:lstStyle/>
          <a:p>
            <a:pPr>
              <a:defRPr/>
            </a:pPr>
            <a:fld id="{5FAF9D21-A891-4492-B42D-F6260A018F22}" type="slidenum">
              <a:rPr lang="en-US" smtClean="0"/>
              <a:pPr>
                <a:defRPr/>
              </a:pPr>
              <a:t>117</a:t>
            </a:fld>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algn="l" eaLnBrk="1" hangingPunct="1"/>
            <a:r>
              <a:rPr lang="en-US" b="1">
                <a:solidFill>
                  <a:schemeClr val="tx1"/>
                </a:solidFill>
              </a:rPr>
              <a:t>NULLIF(expr1,expr2)</a:t>
            </a:r>
          </a:p>
        </p:txBody>
      </p:sp>
      <p:sp>
        <p:nvSpPr>
          <p:cNvPr id="35843" name="Rectangle 3"/>
          <p:cNvSpPr>
            <a:spLocks noGrp="1" noChangeArrowheads="1"/>
          </p:cNvSpPr>
          <p:nvPr>
            <p:ph sz="quarter" idx="1"/>
          </p:nvPr>
        </p:nvSpPr>
        <p:spPr>
          <a:xfrm>
            <a:off x="860425" y="1795463"/>
            <a:ext cx="7385050" cy="3384550"/>
          </a:xfrm>
        </p:spPr>
        <p:txBody>
          <a:bodyPr/>
          <a:lstStyle/>
          <a:p>
            <a:pPr marL="0" indent="0" eaLnBrk="1" hangingPunct="1">
              <a:buFontTx/>
              <a:buNone/>
            </a:pPr>
            <a:r>
              <a:rPr lang="en-US"/>
              <a:t>Compares 2 expressions and returns null if they are equal or the first expression if they are not equal.</a:t>
            </a:r>
          </a:p>
          <a:p>
            <a:pPr marL="0" indent="0" eaLnBrk="1" hangingPunct="1">
              <a:buFontTx/>
              <a:buNone/>
            </a:pPr>
            <a:r>
              <a:rPr lang="en-US" i="1"/>
              <a:t>Example:</a:t>
            </a:r>
          </a:p>
          <a:p>
            <a:pPr marL="0" indent="0" eaLnBrk="1" hangingPunct="1">
              <a:buFontTx/>
              <a:buNone/>
            </a:pPr>
            <a:r>
              <a:rPr lang="en-US" sz="2400" b="1"/>
              <a:t>Select ename,length(ename),job,length(job),</a:t>
            </a:r>
          </a:p>
          <a:p>
            <a:pPr marL="0" indent="0" eaLnBrk="1" hangingPunct="1">
              <a:buFontTx/>
              <a:buNone/>
            </a:pPr>
            <a:r>
              <a:rPr lang="en-US" sz="2400" b="1"/>
              <a:t>NULLIF(ename,job) from emp;</a:t>
            </a:r>
          </a:p>
        </p:txBody>
      </p:sp>
      <p:sp>
        <p:nvSpPr>
          <p:cNvPr id="4" name="Slide Number Placeholder 3"/>
          <p:cNvSpPr>
            <a:spLocks noGrp="1"/>
          </p:cNvSpPr>
          <p:nvPr>
            <p:ph type="sldNum" sz="quarter" idx="12"/>
          </p:nvPr>
        </p:nvSpPr>
        <p:spPr/>
        <p:txBody>
          <a:bodyPr/>
          <a:lstStyle/>
          <a:p>
            <a:pPr>
              <a:defRPr/>
            </a:pPr>
            <a:fld id="{6B5DFF31-5462-4F37-9D49-8336190DBD79}" type="slidenum">
              <a:rPr lang="en-US" smtClean="0"/>
              <a:pPr>
                <a:defRPr/>
              </a:pPr>
              <a:t>118</a:t>
            </a:fld>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algn="l" eaLnBrk="1" hangingPunct="1"/>
            <a:r>
              <a:rPr lang="en-US" b="1">
                <a:solidFill>
                  <a:schemeClr val="tx1"/>
                </a:solidFill>
              </a:rPr>
              <a:t>DECODE Function</a:t>
            </a:r>
          </a:p>
        </p:txBody>
      </p:sp>
      <p:sp>
        <p:nvSpPr>
          <p:cNvPr id="36867" name="Rectangle 3"/>
          <p:cNvSpPr>
            <a:spLocks noGrp="1" noChangeArrowheads="1"/>
          </p:cNvSpPr>
          <p:nvPr>
            <p:ph sz="quarter" idx="1"/>
          </p:nvPr>
        </p:nvSpPr>
        <p:spPr>
          <a:xfrm>
            <a:off x="860425" y="1795463"/>
            <a:ext cx="7385050" cy="1311275"/>
          </a:xfrm>
        </p:spPr>
        <p:txBody>
          <a:bodyPr/>
          <a:lstStyle/>
          <a:p>
            <a:pPr marL="0" indent="0" eaLnBrk="1" hangingPunct="1">
              <a:buFontTx/>
              <a:buNone/>
            </a:pPr>
            <a:r>
              <a:rPr lang="en-US"/>
              <a:t>Facilitates conditional inquiries by doing the work of a </a:t>
            </a:r>
            <a:r>
              <a:rPr lang="en-US" i="1"/>
              <a:t>CASE</a:t>
            </a:r>
            <a:r>
              <a:rPr lang="en-US"/>
              <a:t> or </a:t>
            </a:r>
            <a:r>
              <a:rPr lang="en-US" i="1"/>
              <a:t>IF-THEN-ELSE</a:t>
            </a:r>
            <a:r>
              <a:rPr lang="en-US"/>
              <a:t> statement</a:t>
            </a:r>
          </a:p>
        </p:txBody>
      </p:sp>
      <p:sp>
        <p:nvSpPr>
          <p:cNvPr id="76804" name="Rectangle 4"/>
          <p:cNvSpPr>
            <a:spLocks noChangeArrowheads="1"/>
          </p:cNvSpPr>
          <p:nvPr/>
        </p:nvSpPr>
        <p:spPr bwMode="blackWhite">
          <a:xfrm>
            <a:off x="949325" y="3289300"/>
            <a:ext cx="7267575" cy="10604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5000"/>
              </a:lnSpc>
              <a:spcBef>
                <a:spcPct val="0"/>
              </a:spcBef>
              <a:tabLst>
                <a:tab pos="1200150" algn="l"/>
              </a:tabLst>
              <a:defRPr/>
            </a:pPr>
            <a:r>
              <a:rPr lang="en-US" sz="1800">
                <a:solidFill>
                  <a:srgbClr val="000000"/>
                </a:solidFill>
                <a:latin typeface="Courier New" pitchFamily="49" charset="0"/>
              </a:rPr>
              <a:t>DECODE(</a:t>
            </a:r>
            <a:r>
              <a:rPr lang="en-US" sz="1800" i="1">
                <a:solidFill>
                  <a:srgbClr val="000000"/>
                </a:solidFill>
                <a:latin typeface="Courier New" pitchFamily="49" charset="0"/>
              </a:rPr>
              <a:t>col/expression, search1, result1 </a:t>
            </a:r>
          </a:p>
          <a:p>
            <a:pPr algn="l">
              <a:lnSpc>
                <a:spcPct val="105000"/>
              </a:lnSpc>
              <a:spcBef>
                <a:spcPct val="0"/>
              </a:spcBef>
              <a:tabLst>
                <a:tab pos="1200150" algn="l"/>
              </a:tabLst>
              <a:defRPr/>
            </a:pP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 search2, result2,...,</a:t>
            </a:r>
            <a:r>
              <a:rPr lang="en-US" sz="1800">
                <a:solidFill>
                  <a:srgbClr val="000000"/>
                </a:solidFill>
                <a:latin typeface="Courier New" pitchFamily="49" charset="0"/>
              </a:rPr>
              <a:t>]</a:t>
            </a:r>
          </a:p>
          <a:p>
            <a:pPr algn="l">
              <a:lnSpc>
                <a:spcPct val="105000"/>
              </a:lnSpc>
              <a:spcBef>
                <a:spcPct val="0"/>
              </a:spcBef>
              <a:tabLst>
                <a:tab pos="1200150" algn="l"/>
              </a:tabLst>
              <a:defRPr/>
            </a:pPr>
            <a:r>
              <a:rPr lang="en-US" sz="1800" i="1">
                <a:solidFill>
                  <a:srgbClr val="000000"/>
                </a:solidFill>
                <a:latin typeface="Courier New" pitchFamily="49" charset="0"/>
              </a:rPr>
              <a:t>      			   </a:t>
            </a:r>
            <a:r>
              <a:rPr lang="en-US" sz="1800">
                <a:solidFill>
                  <a:srgbClr val="000000"/>
                </a:solidFill>
                <a:latin typeface="Courier New" pitchFamily="49" charset="0"/>
              </a:rPr>
              <a:t>[</a:t>
            </a:r>
            <a:r>
              <a:rPr lang="en-US" sz="1800" i="1">
                <a:solidFill>
                  <a:srgbClr val="000000"/>
                </a:solidFill>
                <a:latin typeface="Courier New" pitchFamily="49" charset="0"/>
              </a:rPr>
              <a:t>, default</a:t>
            </a:r>
            <a:r>
              <a:rPr lang="en-US" sz="1800">
                <a:solidFill>
                  <a:srgbClr val="000000"/>
                </a:solidFill>
                <a:latin typeface="Courier New" pitchFamily="49" charset="0"/>
              </a:rPr>
              <a:t>])</a:t>
            </a:r>
          </a:p>
        </p:txBody>
      </p:sp>
      <p:sp>
        <p:nvSpPr>
          <p:cNvPr id="5" name="Slide Number Placeholder 4"/>
          <p:cNvSpPr>
            <a:spLocks noGrp="1"/>
          </p:cNvSpPr>
          <p:nvPr>
            <p:ph type="sldNum" sz="quarter" idx="12"/>
          </p:nvPr>
        </p:nvSpPr>
        <p:spPr/>
        <p:txBody>
          <a:bodyPr/>
          <a:lstStyle/>
          <a:p>
            <a:pPr>
              <a:defRPr/>
            </a:pPr>
            <a:fld id="{F1BD9FE4-FD3D-4C5F-8EED-1EB185006196}" type="slidenum">
              <a:rPr lang="en-US" smtClean="0"/>
              <a:pPr>
                <a:defRPr/>
              </a:pPr>
              <a:t>119</a:t>
            </a:fld>
            <a:endParaRPr lang="en-US" dirty="0"/>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UPDATE</a:t>
            </a:r>
          </a:p>
        </p:txBody>
      </p:sp>
      <p:sp>
        <p:nvSpPr>
          <p:cNvPr id="9" name="Content Placeholder 8"/>
          <p:cNvSpPr>
            <a:spLocks noGrp="1"/>
          </p:cNvSpPr>
          <p:nvPr>
            <p:ph sz="quarter" idx="1"/>
          </p:nvPr>
        </p:nvSpPr>
        <p:spPr/>
        <p:txBody>
          <a:bodyPr/>
          <a:lstStyle/>
          <a:p>
            <a:pPr>
              <a:buNone/>
            </a:pPr>
            <a:r>
              <a:rPr lang="en-US" b="1" dirty="0"/>
              <a:t>Updating the contents of a table</a:t>
            </a:r>
          </a:p>
          <a:p>
            <a:pPr marL="514350" indent="-514350">
              <a:buNone/>
            </a:pPr>
            <a:r>
              <a:rPr lang="en-US" dirty="0"/>
              <a:t>a) Updating all rows:</a:t>
            </a:r>
          </a:p>
          <a:p>
            <a:pPr marL="514350" indent="-514350">
              <a:buNone/>
            </a:pPr>
            <a:r>
              <a:rPr lang="en-US" dirty="0"/>
              <a:t>Syntax: </a:t>
            </a:r>
          </a:p>
          <a:p>
            <a:pPr>
              <a:buNone/>
            </a:pPr>
            <a:r>
              <a:rPr lang="en-US" i="1" dirty="0"/>
              <a:t>Update &lt;</a:t>
            </a:r>
            <a:r>
              <a:rPr lang="en-US" i="1" dirty="0" err="1"/>
              <a:t>tablename</a:t>
            </a:r>
            <a:r>
              <a:rPr lang="en-US" i="1" dirty="0"/>
              <a:t>&gt; set &lt;</a:t>
            </a:r>
            <a:r>
              <a:rPr lang="en-US" i="1" dirty="0" err="1"/>
              <a:t>col</a:t>
            </a:r>
            <a:r>
              <a:rPr lang="en-US" i="1" dirty="0"/>
              <a:t>&gt;=&lt;exp&gt;,&lt;</a:t>
            </a:r>
            <a:r>
              <a:rPr lang="en-US" i="1" dirty="0" err="1"/>
              <a:t>col</a:t>
            </a:r>
            <a:r>
              <a:rPr lang="en-US" i="1" dirty="0"/>
              <a:t>&gt;=&lt;exp&gt;;</a:t>
            </a:r>
            <a:br>
              <a:rPr lang="en-US" i="1" dirty="0"/>
            </a:br>
            <a:endParaRPr lang="en-US" i="1" dirty="0"/>
          </a:p>
          <a:p>
            <a:pPr>
              <a:buNone/>
            </a:pPr>
            <a:r>
              <a:rPr lang="en-US" dirty="0"/>
              <a:t>b) Updating selected records:</a:t>
            </a:r>
          </a:p>
          <a:p>
            <a:pPr>
              <a:buNone/>
            </a:pPr>
            <a:r>
              <a:rPr lang="en-US" dirty="0"/>
              <a:t>Syntax: </a:t>
            </a:r>
          </a:p>
          <a:p>
            <a:pPr>
              <a:buNone/>
            </a:pPr>
            <a:r>
              <a:rPr lang="en-US" sz="2000" i="1" dirty="0"/>
              <a:t>Update &lt;</a:t>
            </a:r>
            <a:r>
              <a:rPr lang="en-US" sz="2000" i="1" dirty="0" err="1"/>
              <a:t>tablename</a:t>
            </a:r>
            <a:r>
              <a:rPr lang="en-US" sz="2000" i="1" dirty="0"/>
              <a:t>&gt; set &lt;</a:t>
            </a:r>
            <a:r>
              <a:rPr lang="en-US" sz="2000" i="1" dirty="0" err="1"/>
              <a:t>col</a:t>
            </a:r>
            <a:r>
              <a:rPr lang="en-US" sz="2000" i="1" dirty="0"/>
              <a:t>&gt;=&lt;exp&gt;,&lt;</a:t>
            </a:r>
            <a:r>
              <a:rPr lang="en-US" sz="2000" i="1" dirty="0" err="1"/>
              <a:t>col</a:t>
            </a:r>
            <a:r>
              <a:rPr lang="en-US" sz="2000" i="1" dirty="0"/>
              <a:t>&gt;=&lt;exp&gt; where&lt;condition&gt;;</a:t>
            </a:r>
            <a:br>
              <a:rPr lang="en-US" sz="2000" i="1" dirty="0"/>
            </a:br>
            <a:br>
              <a:rPr lang="en-US" dirty="0"/>
            </a:br>
            <a:br>
              <a:rPr lang="en-US" b="1"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12</a:t>
            </a:fld>
            <a:endParaRPr lang="en-US" dirty="0"/>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ChangeArrowheads="1"/>
          </p:cNvSpPr>
          <p:nvPr/>
        </p:nvSpPr>
        <p:spPr bwMode="blackWhite">
          <a:xfrm>
            <a:off x="949325" y="1778000"/>
            <a:ext cx="7292975" cy="21193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78851" name="Rectangle 3"/>
          <p:cNvSpPr>
            <a:spLocks noChangeArrowheads="1"/>
          </p:cNvSpPr>
          <p:nvPr/>
        </p:nvSpPr>
        <p:spPr bwMode="blackWhite">
          <a:xfrm>
            <a:off x="954088" y="4076700"/>
            <a:ext cx="7291387" cy="18510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p:txBody>
      </p:sp>
      <p:sp>
        <p:nvSpPr>
          <p:cNvPr id="37892" name="Rectangle 4"/>
          <p:cNvSpPr>
            <a:spLocks noGrp="1" noChangeArrowheads="1"/>
          </p:cNvSpPr>
          <p:nvPr>
            <p:ph type="title"/>
          </p:nvPr>
        </p:nvSpPr>
        <p:spPr/>
        <p:txBody>
          <a:bodyPr/>
          <a:lstStyle/>
          <a:p>
            <a:pPr algn="l" eaLnBrk="1" hangingPunct="1"/>
            <a:r>
              <a:rPr lang="en-US" b="1">
                <a:solidFill>
                  <a:schemeClr val="tx1"/>
                </a:solidFill>
              </a:rPr>
              <a:t>Using the DECODE Function</a:t>
            </a:r>
          </a:p>
        </p:txBody>
      </p:sp>
      <p:grpSp>
        <p:nvGrpSpPr>
          <p:cNvPr id="2" name="Group 7"/>
          <p:cNvGrpSpPr>
            <a:grpSpLocks/>
          </p:cNvGrpSpPr>
          <p:nvPr/>
        </p:nvGrpSpPr>
        <p:grpSpPr bwMode="auto">
          <a:xfrm>
            <a:off x="2608263" y="2111375"/>
            <a:ext cx="4638675" cy="3365500"/>
            <a:chOff x="1643" y="1330"/>
            <a:chExt cx="2922" cy="2120"/>
          </a:xfrm>
        </p:grpSpPr>
        <p:sp>
          <p:nvSpPr>
            <p:cNvPr id="37897" name="Rectangle 5"/>
            <p:cNvSpPr>
              <a:spLocks noChangeArrowheads="1"/>
            </p:cNvSpPr>
            <p:nvPr/>
          </p:nvSpPr>
          <p:spPr bwMode="ltGray">
            <a:xfrm>
              <a:off x="1643" y="1330"/>
              <a:ext cx="2922" cy="868"/>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8" name="Rectangle 6"/>
            <p:cNvSpPr>
              <a:spLocks noChangeArrowheads="1"/>
            </p:cNvSpPr>
            <p:nvPr/>
          </p:nvSpPr>
          <p:spPr bwMode="ltGray">
            <a:xfrm>
              <a:off x="2370" y="2581"/>
              <a:ext cx="1327" cy="86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7894" name="Rectangle 8"/>
          <p:cNvSpPr>
            <a:spLocks noChangeArrowheads="1"/>
          </p:cNvSpPr>
          <p:nvPr/>
        </p:nvSpPr>
        <p:spPr bwMode="blackWhite">
          <a:xfrm>
            <a:off x="931863" y="1736725"/>
            <a:ext cx="7318375" cy="2144713"/>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job, sal,</a:t>
            </a:r>
          </a:p>
          <a:p>
            <a:pPr algn="l">
              <a:lnSpc>
                <a:spcPct val="100000"/>
              </a:lnSpc>
              <a:spcBef>
                <a:spcPct val="0"/>
              </a:spcBef>
              <a:tabLst>
                <a:tab pos="1200150" algn="l"/>
              </a:tabLst>
            </a:pPr>
            <a:r>
              <a:rPr lang="en-US" sz="1800">
                <a:solidFill>
                  <a:srgbClr val="000000"/>
                </a:solidFill>
                <a:latin typeface="Courier New" pitchFamily="49" charset="0"/>
              </a:rPr>
              <a:t>  2         DECODE(job, 'ANALYST',  SAL*1.1,</a:t>
            </a:r>
          </a:p>
          <a:p>
            <a:pPr algn="l">
              <a:lnSpc>
                <a:spcPct val="100000"/>
              </a:lnSpc>
              <a:spcBef>
                <a:spcPct val="0"/>
              </a:spcBef>
              <a:tabLst>
                <a:tab pos="1200150" algn="l"/>
              </a:tabLst>
            </a:pPr>
            <a:r>
              <a:rPr lang="en-US" sz="1800">
                <a:solidFill>
                  <a:srgbClr val="000000"/>
                </a:solidFill>
                <a:latin typeface="Courier New" pitchFamily="49" charset="0"/>
              </a:rPr>
              <a:t>  3                     'CLERK',   SAL*1.15,</a:t>
            </a:r>
          </a:p>
          <a:p>
            <a:pPr algn="l">
              <a:lnSpc>
                <a:spcPct val="100000"/>
              </a:lnSpc>
              <a:spcBef>
                <a:spcPct val="0"/>
              </a:spcBef>
              <a:tabLst>
                <a:tab pos="1200150" algn="l"/>
              </a:tabLst>
            </a:pPr>
            <a:r>
              <a:rPr lang="en-US" sz="1800">
                <a:solidFill>
                  <a:srgbClr val="000000"/>
                </a:solidFill>
                <a:latin typeface="Courier New" pitchFamily="49" charset="0"/>
              </a:rPr>
              <a:t>  4                     'MANAGER', SAL*1.20,</a:t>
            </a:r>
          </a:p>
          <a:p>
            <a:pPr algn="l">
              <a:lnSpc>
                <a:spcPct val="100000"/>
              </a:lnSpc>
              <a:spcBef>
                <a:spcPct val="0"/>
              </a:spcBef>
              <a:tabLst>
                <a:tab pos="1200150" algn="l"/>
              </a:tabLst>
            </a:pPr>
            <a:r>
              <a:rPr lang="en-US" sz="1800">
                <a:solidFill>
                  <a:srgbClr val="000000"/>
                </a:solidFill>
                <a:latin typeface="Courier New" pitchFamily="49" charset="0"/>
              </a:rPr>
              <a:t>  5                                SAL)</a:t>
            </a:r>
          </a:p>
          <a:p>
            <a:pPr algn="l">
              <a:lnSpc>
                <a:spcPct val="100000"/>
              </a:lnSpc>
              <a:spcBef>
                <a:spcPct val="0"/>
              </a:spcBef>
              <a:tabLst>
                <a:tab pos="1200150" algn="l"/>
              </a:tabLst>
            </a:pPr>
            <a:r>
              <a:rPr lang="en-US" sz="1800">
                <a:solidFill>
                  <a:srgbClr val="000000"/>
                </a:solidFill>
                <a:latin typeface="Courier New" pitchFamily="49" charset="0"/>
              </a:rPr>
              <a:t>  6                REVISED_SALARY</a:t>
            </a:r>
          </a:p>
          <a:p>
            <a:pPr algn="l">
              <a:lnSpc>
                <a:spcPct val="100000"/>
              </a:lnSpc>
              <a:spcBef>
                <a:spcPct val="0"/>
              </a:spcBef>
              <a:tabLst>
                <a:tab pos="1200150" algn="l"/>
              </a:tabLst>
            </a:pPr>
            <a:r>
              <a:rPr lang="en-US" sz="1800">
                <a:solidFill>
                  <a:srgbClr val="000000"/>
                </a:solidFill>
                <a:latin typeface="Courier New" pitchFamily="49" charset="0"/>
              </a:rPr>
              <a:t>  7  FROM   emp;</a:t>
            </a:r>
          </a:p>
        </p:txBody>
      </p:sp>
      <p:sp>
        <p:nvSpPr>
          <p:cNvPr id="37895" name="Rectangle 9"/>
          <p:cNvSpPr>
            <a:spLocks noChangeArrowheads="1"/>
          </p:cNvSpPr>
          <p:nvPr/>
        </p:nvSpPr>
        <p:spPr bwMode="blackWhite">
          <a:xfrm>
            <a:off x="958850" y="4060825"/>
            <a:ext cx="7265988" cy="18256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JOB             SAL REVISED_SALARY</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PRESIDENT      5000           5000</a:t>
            </a:r>
          </a:p>
          <a:p>
            <a:pPr algn="l">
              <a:lnSpc>
                <a:spcPct val="90000"/>
              </a:lnSpc>
              <a:spcBef>
                <a:spcPct val="0"/>
              </a:spcBef>
              <a:tabLst>
                <a:tab pos="1200150" algn="l"/>
              </a:tabLst>
            </a:pPr>
            <a:r>
              <a:rPr lang="en-US" sz="1800">
                <a:solidFill>
                  <a:srgbClr val="000000"/>
                </a:solidFill>
                <a:latin typeface="Courier New" pitchFamily="49" charset="0"/>
              </a:rPr>
              <a:t>MANAGER        2850           3420</a:t>
            </a:r>
          </a:p>
          <a:p>
            <a:pPr algn="l">
              <a:lnSpc>
                <a:spcPct val="90000"/>
              </a:lnSpc>
              <a:spcBef>
                <a:spcPct val="0"/>
              </a:spcBef>
              <a:tabLst>
                <a:tab pos="1200150" algn="l"/>
              </a:tabLst>
            </a:pPr>
            <a:r>
              <a:rPr lang="en-US" sz="1800">
                <a:solidFill>
                  <a:srgbClr val="000000"/>
                </a:solidFill>
                <a:latin typeface="Courier New" pitchFamily="49" charset="0"/>
              </a:rPr>
              <a:t>MANAGER        2450           2940</a:t>
            </a:r>
          </a:p>
          <a:p>
            <a:pPr algn="l">
              <a:lnSpc>
                <a:spcPct val="90000"/>
              </a:lnSpc>
              <a:spcBef>
                <a:spcPct val="0"/>
              </a:spcBef>
              <a:tabLst>
                <a:tab pos="1200150" algn="l"/>
              </a:tabLst>
            </a:pPr>
            <a:r>
              <a:rPr lang="en-US" sz="1800">
                <a:solidFill>
                  <a:srgbClr val="000000"/>
                </a:solidFill>
                <a:latin typeface="Courier New" pitchFamily="49" charset="0"/>
              </a:rPr>
              <a:t>...</a:t>
            </a:r>
          </a:p>
          <a:p>
            <a:pPr algn="l">
              <a:lnSpc>
                <a:spcPct val="90000"/>
              </a:lnSpc>
              <a:spcBef>
                <a:spcPct val="0"/>
              </a:spcBef>
              <a:tabLst>
                <a:tab pos="1200150" algn="l"/>
              </a:tabLst>
            </a:pPr>
            <a:r>
              <a:rPr lang="en-US" sz="1800">
                <a:solidFill>
                  <a:srgbClr val="000000"/>
                </a:solidFill>
                <a:latin typeface="Courier New" pitchFamily="49" charset="0"/>
              </a:rPr>
              <a:t>14 rows selected.</a:t>
            </a:r>
          </a:p>
        </p:txBody>
      </p:sp>
      <p:sp>
        <p:nvSpPr>
          <p:cNvPr id="10" name="Slide Number Placeholder 9"/>
          <p:cNvSpPr>
            <a:spLocks noGrp="1"/>
          </p:cNvSpPr>
          <p:nvPr>
            <p:ph type="sldNum" sz="quarter" idx="12"/>
          </p:nvPr>
        </p:nvSpPr>
        <p:spPr/>
        <p:txBody>
          <a:bodyPr/>
          <a:lstStyle/>
          <a:p>
            <a:pPr>
              <a:defRPr/>
            </a:pPr>
            <a:fld id="{C374FD46-F1B9-4153-90FE-56172C7AD6C1}" type="slidenum">
              <a:rPr lang="en-US" smtClean="0"/>
              <a:pPr>
                <a:defRPr/>
              </a:pPr>
              <a:t>120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reeform 2"/>
          <p:cNvSpPr>
            <a:spLocks/>
          </p:cNvSpPr>
          <p:nvPr/>
        </p:nvSpPr>
        <p:spPr bwMode="auto">
          <a:xfrm>
            <a:off x="1512888" y="4381500"/>
            <a:ext cx="5634037" cy="1543050"/>
          </a:xfrm>
          <a:custGeom>
            <a:avLst/>
            <a:gdLst>
              <a:gd name="T0" fmla="*/ 0 w 3549"/>
              <a:gd name="T1" fmla="*/ 0 h 972"/>
              <a:gd name="T2" fmla="*/ 0 w 3549"/>
              <a:gd name="T3" fmla="*/ 2147483647 h 972"/>
              <a:gd name="T4" fmla="*/ 2147483647 w 3549"/>
              <a:gd name="T5" fmla="*/ 2147483647 h 972"/>
              <a:gd name="T6" fmla="*/ 2147483647 w 3549"/>
              <a:gd name="T7" fmla="*/ 0 h 972"/>
              <a:gd name="T8" fmla="*/ 0 60000 65536"/>
              <a:gd name="T9" fmla="*/ 0 60000 65536"/>
              <a:gd name="T10" fmla="*/ 0 60000 65536"/>
              <a:gd name="T11" fmla="*/ 0 60000 65536"/>
              <a:gd name="T12" fmla="*/ 0 w 3549"/>
              <a:gd name="T13" fmla="*/ 0 h 972"/>
              <a:gd name="T14" fmla="*/ 3549 w 3549"/>
              <a:gd name="T15" fmla="*/ 972 h 972"/>
            </a:gdLst>
            <a:ahLst/>
            <a:cxnLst>
              <a:cxn ang="T8">
                <a:pos x="T0" y="T1"/>
              </a:cxn>
              <a:cxn ang="T9">
                <a:pos x="T2" y="T3"/>
              </a:cxn>
              <a:cxn ang="T10">
                <a:pos x="T4" y="T5"/>
              </a:cxn>
              <a:cxn ang="T11">
                <a:pos x="T6" y="T7"/>
              </a:cxn>
            </a:cxnLst>
            <a:rect l="T12" t="T13" r="T14" b="T15"/>
            <a:pathLst>
              <a:path w="3549" h="972">
                <a:moveTo>
                  <a:pt x="0" y="0"/>
                </a:moveTo>
                <a:lnTo>
                  <a:pt x="0" y="971"/>
                </a:lnTo>
                <a:lnTo>
                  <a:pt x="3548" y="971"/>
                </a:lnTo>
                <a:lnTo>
                  <a:pt x="3548" y="0"/>
                </a:lnTo>
              </a:path>
            </a:pathLst>
          </a:custGeom>
          <a:noFill/>
          <a:ln w="50800" cap="rnd">
            <a:solidFill>
              <a:srgbClr val="FFCC00"/>
            </a:solidFill>
            <a:round/>
            <a:headEnd type="stealth" w="med" len="lg"/>
            <a:tailEnd type="stealth" w="med" len="lg"/>
          </a:ln>
        </p:spPr>
        <p:txBody>
          <a:bodyPr/>
          <a:lstStyle/>
          <a:p>
            <a:endParaRPr lang="en-US"/>
          </a:p>
        </p:txBody>
      </p:sp>
      <p:sp>
        <p:nvSpPr>
          <p:cNvPr id="38915" name="Rectangle 3"/>
          <p:cNvSpPr>
            <a:spLocks noGrp="1" noChangeArrowheads="1"/>
          </p:cNvSpPr>
          <p:nvPr>
            <p:ph type="title"/>
          </p:nvPr>
        </p:nvSpPr>
        <p:spPr/>
        <p:txBody>
          <a:bodyPr/>
          <a:lstStyle/>
          <a:p>
            <a:pPr algn="l" eaLnBrk="1" hangingPunct="1"/>
            <a:r>
              <a:rPr lang="en-US" b="1">
                <a:solidFill>
                  <a:schemeClr val="tx1"/>
                </a:solidFill>
              </a:rPr>
              <a:t>Nesting Functions</a:t>
            </a:r>
          </a:p>
        </p:txBody>
      </p:sp>
      <p:sp>
        <p:nvSpPr>
          <p:cNvPr id="38916" name="Rectangle 4"/>
          <p:cNvSpPr>
            <a:spLocks noGrp="1" noChangeArrowheads="1"/>
          </p:cNvSpPr>
          <p:nvPr>
            <p:ph sz="quarter" idx="1"/>
          </p:nvPr>
        </p:nvSpPr>
        <p:spPr>
          <a:xfrm>
            <a:off x="860425" y="1795463"/>
            <a:ext cx="7385050" cy="1866900"/>
          </a:xfrm>
        </p:spPr>
        <p:txBody>
          <a:bodyPr/>
          <a:lstStyle/>
          <a:p>
            <a:pPr lvl="1" eaLnBrk="1" hangingPunct="1"/>
            <a:r>
              <a:rPr lang="en-US"/>
              <a:t>Single-row functions can be nested to any level.</a:t>
            </a:r>
          </a:p>
          <a:p>
            <a:pPr lvl="1" eaLnBrk="1" hangingPunct="1"/>
            <a:r>
              <a:rPr lang="en-US"/>
              <a:t>Nested functions are evaluated from deepest level to the least-deep level.</a:t>
            </a:r>
          </a:p>
        </p:txBody>
      </p:sp>
      <p:sp>
        <p:nvSpPr>
          <p:cNvPr id="38917" name="Rectangle 5"/>
          <p:cNvSpPr>
            <a:spLocks noChangeArrowheads="1"/>
          </p:cNvSpPr>
          <p:nvPr/>
        </p:nvSpPr>
        <p:spPr bwMode="blackWhite">
          <a:xfrm>
            <a:off x="942975" y="3681413"/>
            <a:ext cx="7300913" cy="681037"/>
          </a:xfrm>
          <a:prstGeom prst="rect">
            <a:avLst/>
          </a:prstGeom>
          <a:solidFill>
            <a:schemeClr val="accent3">
              <a:lumMod val="75000"/>
            </a:schemeClr>
          </a:solidFill>
          <a:ln w="12700">
            <a:solidFill>
              <a:srgbClr val="000000"/>
            </a:solidFill>
            <a:miter lim="800000"/>
            <a:headEnd/>
            <a:tailEnd/>
          </a:ln>
        </p:spPr>
        <p:txBody>
          <a:bodyPr wrap="none" anchor="ctr"/>
          <a:lstStyle/>
          <a:p>
            <a:endParaRPr lang="en-US"/>
          </a:p>
        </p:txBody>
      </p:sp>
      <p:sp>
        <p:nvSpPr>
          <p:cNvPr id="38918" name="Rectangle 6"/>
          <p:cNvSpPr>
            <a:spLocks noChangeArrowheads="1"/>
          </p:cNvSpPr>
          <p:nvPr/>
        </p:nvSpPr>
        <p:spPr bwMode="auto">
          <a:xfrm>
            <a:off x="1239838" y="3849688"/>
            <a:ext cx="6584950" cy="371475"/>
          </a:xfrm>
          <a:prstGeom prst="rect">
            <a:avLst/>
          </a:prstGeom>
          <a:noFill/>
          <a:ln w="9525">
            <a:noFill/>
            <a:miter lim="800000"/>
            <a:headEnd/>
            <a:tailEnd/>
          </a:ln>
        </p:spPr>
        <p:txBody>
          <a:bodyPr wrap="none" lIns="92075" tIns="46038" rIns="92075" bIns="46038">
            <a:spAutoFit/>
          </a:bodyPr>
          <a:lstStyle/>
          <a:p>
            <a:pPr algn="l">
              <a:lnSpc>
                <a:spcPts val="2200"/>
              </a:lnSpc>
              <a:spcBef>
                <a:spcPct val="50000"/>
              </a:spcBef>
              <a:tabLst>
                <a:tab pos="1200150" algn="l"/>
              </a:tabLst>
            </a:pPr>
            <a:r>
              <a:rPr lang="en-US" dirty="0">
                <a:solidFill>
                  <a:srgbClr val="FFCC00"/>
                </a:solidFill>
                <a:latin typeface="Courier New" pitchFamily="49" charset="0"/>
              </a:rPr>
              <a:t>F3</a:t>
            </a:r>
            <a:r>
              <a:rPr lang="en-US" dirty="0">
                <a:solidFill>
                  <a:srgbClr val="8CF4EA"/>
                </a:solidFill>
                <a:latin typeface="Courier New" pitchFamily="49" charset="0"/>
              </a:rPr>
              <a:t>(F2</a:t>
            </a:r>
            <a:r>
              <a:rPr lang="en-US" dirty="0">
                <a:solidFill>
                  <a:srgbClr val="FFFFFF"/>
                </a:solidFill>
                <a:latin typeface="Courier New" pitchFamily="49" charset="0"/>
              </a:rPr>
              <a:t>(F1(col,arg1)</a:t>
            </a:r>
            <a:r>
              <a:rPr lang="en-US" dirty="0">
                <a:solidFill>
                  <a:srgbClr val="8CF4EA"/>
                </a:solidFill>
                <a:latin typeface="Courier New" pitchFamily="49" charset="0"/>
              </a:rPr>
              <a:t>,arg2)</a:t>
            </a:r>
            <a:r>
              <a:rPr lang="en-US" dirty="0">
                <a:solidFill>
                  <a:srgbClr val="FAFD00"/>
                </a:solidFill>
                <a:latin typeface="Courier New" pitchFamily="49" charset="0"/>
              </a:rPr>
              <a:t>,</a:t>
            </a:r>
            <a:r>
              <a:rPr lang="en-US" dirty="0">
                <a:solidFill>
                  <a:srgbClr val="FFCC00"/>
                </a:solidFill>
                <a:latin typeface="Courier New" pitchFamily="49" charset="0"/>
              </a:rPr>
              <a:t>arg3)</a:t>
            </a:r>
          </a:p>
        </p:txBody>
      </p:sp>
      <p:sp>
        <p:nvSpPr>
          <p:cNvPr id="38919" name="Rectangle 7"/>
          <p:cNvSpPr>
            <a:spLocks noChangeArrowheads="1"/>
          </p:cNvSpPr>
          <p:nvPr/>
        </p:nvSpPr>
        <p:spPr bwMode="auto">
          <a:xfrm>
            <a:off x="2724150" y="4524375"/>
            <a:ext cx="2214563" cy="396875"/>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2000">
                <a:solidFill>
                  <a:schemeClr val="tx1"/>
                </a:solidFill>
                <a:latin typeface="Helvetica" charset="0"/>
              </a:rPr>
              <a:t>Step 1 = Result 1</a:t>
            </a:r>
          </a:p>
        </p:txBody>
      </p:sp>
      <p:sp>
        <p:nvSpPr>
          <p:cNvPr id="38920" name="Rectangle 8"/>
          <p:cNvSpPr>
            <a:spLocks noChangeArrowheads="1"/>
          </p:cNvSpPr>
          <p:nvPr/>
        </p:nvSpPr>
        <p:spPr bwMode="auto">
          <a:xfrm>
            <a:off x="2724150" y="5000625"/>
            <a:ext cx="2214563" cy="396875"/>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2000">
                <a:solidFill>
                  <a:schemeClr val="tx2"/>
                </a:solidFill>
                <a:latin typeface="Helvetica" charset="0"/>
              </a:rPr>
              <a:t>Step 2 = Result 2</a:t>
            </a:r>
          </a:p>
        </p:txBody>
      </p:sp>
      <p:sp>
        <p:nvSpPr>
          <p:cNvPr id="38921" name="Rectangle 9"/>
          <p:cNvSpPr>
            <a:spLocks noChangeArrowheads="1"/>
          </p:cNvSpPr>
          <p:nvPr/>
        </p:nvSpPr>
        <p:spPr bwMode="auto">
          <a:xfrm>
            <a:off x="2724150" y="5492750"/>
            <a:ext cx="2214563" cy="396875"/>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pPr>
            <a:r>
              <a:rPr lang="en-US" sz="2000">
                <a:solidFill>
                  <a:srgbClr val="FFCC00"/>
                </a:solidFill>
                <a:latin typeface="Helvetica" charset="0"/>
              </a:rPr>
              <a:t>Step 3 = Result 3</a:t>
            </a:r>
          </a:p>
        </p:txBody>
      </p:sp>
      <p:sp>
        <p:nvSpPr>
          <p:cNvPr id="38922" name="Freeform 10"/>
          <p:cNvSpPr>
            <a:spLocks/>
          </p:cNvSpPr>
          <p:nvPr/>
        </p:nvSpPr>
        <p:spPr bwMode="auto">
          <a:xfrm>
            <a:off x="2120900" y="4360863"/>
            <a:ext cx="3810000" cy="1055687"/>
          </a:xfrm>
          <a:custGeom>
            <a:avLst/>
            <a:gdLst>
              <a:gd name="T0" fmla="*/ 0 w 2400"/>
              <a:gd name="T1" fmla="*/ 0 h 665"/>
              <a:gd name="T2" fmla="*/ 0 w 2400"/>
              <a:gd name="T3" fmla="*/ 2147483647 h 665"/>
              <a:gd name="T4" fmla="*/ 2147483647 w 2400"/>
              <a:gd name="T5" fmla="*/ 2147483647 h 665"/>
              <a:gd name="T6" fmla="*/ 2147483647 w 2400"/>
              <a:gd name="T7" fmla="*/ 0 h 665"/>
              <a:gd name="T8" fmla="*/ 0 60000 65536"/>
              <a:gd name="T9" fmla="*/ 0 60000 65536"/>
              <a:gd name="T10" fmla="*/ 0 60000 65536"/>
              <a:gd name="T11" fmla="*/ 0 60000 65536"/>
              <a:gd name="T12" fmla="*/ 0 w 2400"/>
              <a:gd name="T13" fmla="*/ 0 h 665"/>
              <a:gd name="T14" fmla="*/ 2400 w 2400"/>
              <a:gd name="T15" fmla="*/ 665 h 665"/>
            </a:gdLst>
            <a:ahLst/>
            <a:cxnLst>
              <a:cxn ang="T8">
                <a:pos x="T0" y="T1"/>
              </a:cxn>
              <a:cxn ang="T9">
                <a:pos x="T2" y="T3"/>
              </a:cxn>
              <a:cxn ang="T10">
                <a:pos x="T4" y="T5"/>
              </a:cxn>
              <a:cxn ang="T11">
                <a:pos x="T6" y="T7"/>
              </a:cxn>
            </a:cxnLst>
            <a:rect l="T12" t="T13" r="T14" b="T15"/>
            <a:pathLst>
              <a:path w="2400" h="665">
                <a:moveTo>
                  <a:pt x="0" y="0"/>
                </a:moveTo>
                <a:lnTo>
                  <a:pt x="0" y="664"/>
                </a:lnTo>
                <a:lnTo>
                  <a:pt x="2399" y="664"/>
                </a:lnTo>
                <a:lnTo>
                  <a:pt x="2399" y="0"/>
                </a:lnTo>
              </a:path>
            </a:pathLst>
          </a:custGeom>
          <a:noFill/>
          <a:ln w="50800" cap="rnd">
            <a:solidFill>
              <a:schemeClr val="hlink"/>
            </a:solidFill>
            <a:round/>
            <a:headEnd type="stealth" w="med" len="lg"/>
            <a:tailEnd type="stealth" w="med" len="lg"/>
          </a:ln>
        </p:spPr>
        <p:txBody>
          <a:bodyPr/>
          <a:lstStyle/>
          <a:p>
            <a:endParaRPr lang="en-US"/>
          </a:p>
        </p:txBody>
      </p:sp>
      <p:sp>
        <p:nvSpPr>
          <p:cNvPr id="38923" name="Freeform 11"/>
          <p:cNvSpPr>
            <a:spLocks/>
          </p:cNvSpPr>
          <p:nvPr/>
        </p:nvSpPr>
        <p:spPr bwMode="auto">
          <a:xfrm>
            <a:off x="2586038" y="4379913"/>
            <a:ext cx="2473325" cy="569912"/>
          </a:xfrm>
          <a:custGeom>
            <a:avLst/>
            <a:gdLst>
              <a:gd name="T0" fmla="*/ 0 w 1558"/>
              <a:gd name="T1" fmla="*/ 0 h 359"/>
              <a:gd name="T2" fmla="*/ 0 w 1558"/>
              <a:gd name="T3" fmla="*/ 2147483647 h 359"/>
              <a:gd name="T4" fmla="*/ 2147483647 w 1558"/>
              <a:gd name="T5" fmla="*/ 2147483647 h 359"/>
              <a:gd name="T6" fmla="*/ 2147483647 w 1558"/>
              <a:gd name="T7" fmla="*/ 0 h 359"/>
              <a:gd name="T8" fmla="*/ 0 60000 65536"/>
              <a:gd name="T9" fmla="*/ 0 60000 65536"/>
              <a:gd name="T10" fmla="*/ 0 60000 65536"/>
              <a:gd name="T11" fmla="*/ 0 60000 65536"/>
              <a:gd name="T12" fmla="*/ 0 w 1558"/>
              <a:gd name="T13" fmla="*/ 0 h 359"/>
              <a:gd name="T14" fmla="*/ 1558 w 1558"/>
              <a:gd name="T15" fmla="*/ 359 h 359"/>
            </a:gdLst>
            <a:ahLst/>
            <a:cxnLst>
              <a:cxn ang="T8">
                <a:pos x="T0" y="T1"/>
              </a:cxn>
              <a:cxn ang="T9">
                <a:pos x="T2" y="T3"/>
              </a:cxn>
              <a:cxn ang="T10">
                <a:pos x="T4" y="T5"/>
              </a:cxn>
              <a:cxn ang="T11">
                <a:pos x="T6" y="T7"/>
              </a:cxn>
            </a:cxnLst>
            <a:rect l="T12" t="T13" r="T14" b="T15"/>
            <a:pathLst>
              <a:path w="1558" h="359">
                <a:moveTo>
                  <a:pt x="0" y="0"/>
                </a:moveTo>
                <a:lnTo>
                  <a:pt x="0" y="358"/>
                </a:lnTo>
                <a:lnTo>
                  <a:pt x="1557" y="358"/>
                </a:lnTo>
                <a:lnTo>
                  <a:pt x="1557" y="0"/>
                </a:lnTo>
              </a:path>
            </a:pathLst>
          </a:custGeom>
          <a:noFill/>
          <a:ln w="50800" cap="rnd">
            <a:solidFill>
              <a:schemeClr val="accent1"/>
            </a:solidFill>
            <a:round/>
            <a:headEnd type="stealth" w="med" len="lg"/>
            <a:tailEnd type="stealth" w="med" len="lg"/>
          </a:ln>
        </p:spPr>
        <p:txBody>
          <a:bodyPr/>
          <a:lstStyle/>
          <a:p>
            <a:endParaRPr lang="en-US"/>
          </a:p>
        </p:txBody>
      </p:sp>
      <p:sp>
        <p:nvSpPr>
          <p:cNvPr id="12" name="Slide Number Placeholder 11"/>
          <p:cNvSpPr>
            <a:spLocks noGrp="1"/>
          </p:cNvSpPr>
          <p:nvPr>
            <p:ph type="sldNum" sz="quarter" idx="12"/>
          </p:nvPr>
        </p:nvSpPr>
        <p:spPr/>
        <p:txBody>
          <a:bodyPr/>
          <a:lstStyle/>
          <a:p>
            <a:pPr>
              <a:defRPr/>
            </a:pPr>
            <a:fld id="{3E9300F0-39A8-42D8-9C57-37A51298F9D5}" type="slidenum">
              <a:rPr lang="en-US" smtClean="0"/>
              <a:pPr>
                <a:defRPr/>
              </a:pPr>
              <a:t>121</a:t>
            </a:fld>
            <a:endParaRPr lang="en-US" dirty="0"/>
          </a:p>
        </p:txBody>
      </p:sp>
    </p:spTree>
  </p:cSld>
  <p:clrMapOvr>
    <a:masterClrMapping/>
  </p:clrMapOvr>
  <p:transition spd="slow"/>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ChangeArrowheads="1"/>
          </p:cNvSpPr>
          <p:nvPr/>
        </p:nvSpPr>
        <p:spPr bwMode="blackWhite">
          <a:xfrm>
            <a:off x="949325" y="2090738"/>
            <a:ext cx="7288213" cy="12112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15000"/>
              </a:lnSpc>
              <a:spcBef>
                <a:spcPct val="0"/>
              </a:spcBef>
              <a:tabLst>
                <a:tab pos="1200150" algn="l"/>
              </a:tabLst>
              <a:defRPr/>
            </a:pPr>
            <a:endParaRPr lang="en-US" sz="1800">
              <a:solidFill>
                <a:srgbClr val="000000"/>
              </a:solidFill>
              <a:latin typeface="Courier New" pitchFamily="49" charset="0"/>
            </a:endParaRPr>
          </a:p>
          <a:p>
            <a:pPr algn="l">
              <a:lnSpc>
                <a:spcPct val="115000"/>
              </a:lnSpc>
              <a:spcBef>
                <a:spcPct val="0"/>
              </a:spcBef>
              <a:tabLst>
                <a:tab pos="1200150" algn="l"/>
              </a:tabLst>
              <a:defRPr/>
            </a:pPr>
            <a:endParaRPr lang="en-US" sz="1800">
              <a:solidFill>
                <a:srgbClr val="000000"/>
              </a:solidFill>
              <a:latin typeface="Courier New" pitchFamily="49" charset="0"/>
            </a:endParaRPr>
          </a:p>
        </p:txBody>
      </p:sp>
      <p:sp>
        <p:nvSpPr>
          <p:cNvPr id="84995" name="Rectangle 3"/>
          <p:cNvSpPr>
            <a:spLocks noChangeArrowheads="1"/>
          </p:cNvSpPr>
          <p:nvPr/>
        </p:nvSpPr>
        <p:spPr bwMode="blackWhite">
          <a:xfrm>
            <a:off x="949325" y="3859213"/>
            <a:ext cx="7288213"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a:p>
            <a:pPr algn="l">
              <a:lnSpc>
                <a:spcPct val="90000"/>
              </a:lnSpc>
              <a:spcBef>
                <a:spcPct val="0"/>
              </a:spcBef>
              <a:tabLst>
                <a:tab pos="1200150" algn="l"/>
              </a:tabLst>
              <a:defRPr/>
            </a:pPr>
            <a:endParaRPr lang="en-US" sz="1800">
              <a:solidFill>
                <a:srgbClr val="000000"/>
              </a:solidFill>
              <a:latin typeface="Courier New" pitchFamily="49" charset="0"/>
            </a:endParaRPr>
          </a:p>
        </p:txBody>
      </p:sp>
      <p:sp>
        <p:nvSpPr>
          <p:cNvPr id="39940" name="Rectangle 4"/>
          <p:cNvSpPr>
            <a:spLocks noGrp="1" noChangeArrowheads="1"/>
          </p:cNvSpPr>
          <p:nvPr>
            <p:ph type="title"/>
          </p:nvPr>
        </p:nvSpPr>
        <p:spPr/>
        <p:txBody>
          <a:bodyPr/>
          <a:lstStyle/>
          <a:p>
            <a:pPr algn="l" eaLnBrk="1" hangingPunct="1"/>
            <a:r>
              <a:rPr lang="en-US" b="1">
                <a:solidFill>
                  <a:schemeClr val="tx1"/>
                </a:solidFill>
              </a:rPr>
              <a:t>Nesting Functions</a:t>
            </a:r>
          </a:p>
        </p:txBody>
      </p:sp>
      <p:grpSp>
        <p:nvGrpSpPr>
          <p:cNvPr id="2" name="Group 7"/>
          <p:cNvGrpSpPr>
            <a:grpSpLocks/>
          </p:cNvGrpSpPr>
          <p:nvPr/>
        </p:nvGrpSpPr>
        <p:grpSpPr bwMode="auto">
          <a:xfrm>
            <a:off x="2516188" y="2360613"/>
            <a:ext cx="4545012" cy="1868487"/>
            <a:chOff x="1585" y="1487"/>
            <a:chExt cx="2863" cy="1177"/>
          </a:xfrm>
        </p:grpSpPr>
        <p:sp>
          <p:nvSpPr>
            <p:cNvPr id="39945" name="Rectangle 5"/>
            <p:cNvSpPr>
              <a:spLocks noChangeArrowheads="1"/>
            </p:cNvSpPr>
            <p:nvPr/>
          </p:nvSpPr>
          <p:spPr bwMode="ltGray">
            <a:xfrm>
              <a:off x="1801" y="1487"/>
              <a:ext cx="2647" cy="233"/>
            </a:xfrm>
            <a:prstGeom prst="rect">
              <a:avLst/>
            </a:prstGeom>
            <a:solidFill>
              <a:srgbClr val="FF5050">
                <a:alpha val="50195"/>
              </a:srgbClr>
            </a:solidFill>
            <a:ln w="9525">
              <a:noFill/>
              <a:miter lim="800000"/>
              <a:headEnd/>
              <a:tailEnd/>
            </a:ln>
          </p:spPr>
          <p:txBody>
            <a:bodyPr wrap="none" anchor="ctr"/>
            <a:lstStyle/>
            <a:p>
              <a:endParaRPr lang="en-US"/>
            </a:p>
          </p:txBody>
        </p:sp>
        <p:sp>
          <p:nvSpPr>
            <p:cNvPr id="39946" name="Rectangle 6"/>
            <p:cNvSpPr>
              <a:spLocks noChangeArrowheads="1"/>
            </p:cNvSpPr>
            <p:nvPr/>
          </p:nvSpPr>
          <p:spPr bwMode="ltGray">
            <a:xfrm>
              <a:off x="1585" y="2463"/>
              <a:ext cx="2583" cy="20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9942" name="Rectangle 8"/>
          <p:cNvSpPr>
            <a:spLocks noChangeArrowheads="1"/>
          </p:cNvSpPr>
          <p:nvPr/>
        </p:nvSpPr>
        <p:spPr bwMode="blackWhite">
          <a:xfrm>
            <a:off x="936625" y="1963738"/>
            <a:ext cx="7313613" cy="14652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a:t>
            </a:r>
          </a:p>
          <a:p>
            <a:pPr algn="l">
              <a:lnSpc>
                <a:spcPct val="100000"/>
              </a:lnSpc>
              <a:spcBef>
                <a:spcPct val="0"/>
              </a:spcBef>
              <a:tabLst>
                <a:tab pos="1200150" algn="l"/>
              </a:tabLst>
            </a:pPr>
            <a:r>
              <a:rPr lang="en-US" sz="1800">
                <a:solidFill>
                  <a:srgbClr val="000000"/>
                </a:solidFill>
                <a:latin typeface="Courier New" pitchFamily="49" charset="0"/>
              </a:rPr>
              <a:t>  2	     NVL(TO_CHAR(mgr),'No Manager')</a:t>
            </a:r>
          </a:p>
          <a:p>
            <a:pPr algn="l">
              <a:lnSpc>
                <a:spcPct val="100000"/>
              </a:lnSpc>
              <a:spcBef>
                <a:spcPct val="0"/>
              </a:spcBef>
              <a:tabLst>
                <a:tab pos="1200150" algn="l"/>
              </a:tabLst>
            </a:pPr>
            <a:r>
              <a:rPr lang="en-US" sz="1800">
                <a:solidFill>
                  <a:srgbClr val="000000"/>
                </a:solidFill>
                <a:latin typeface="Courier New" pitchFamily="49" charset="0"/>
              </a:rPr>
              <a:t>  3  FROM	emp</a:t>
            </a:r>
          </a:p>
          <a:p>
            <a:pPr algn="l">
              <a:lnSpc>
                <a:spcPct val="100000"/>
              </a:lnSpc>
              <a:spcBef>
                <a:spcPct val="0"/>
              </a:spcBef>
              <a:tabLst>
                <a:tab pos="1200150" algn="l"/>
              </a:tabLst>
            </a:pPr>
            <a:r>
              <a:rPr lang="en-US" sz="1800">
                <a:solidFill>
                  <a:srgbClr val="000000"/>
                </a:solidFill>
                <a:latin typeface="Courier New" pitchFamily="49" charset="0"/>
              </a:rPr>
              <a:t>  4  WHERE	mgr IS NULL;</a:t>
            </a:r>
          </a:p>
        </p:txBody>
      </p:sp>
      <p:sp>
        <p:nvSpPr>
          <p:cNvPr id="39943" name="Rectangle 9"/>
          <p:cNvSpPr>
            <a:spLocks noChangeArrowheads="1"/>
          </p:cNvSpPr>
          <p:nvPr/>
        </p:nvSpPr>
        <p:spPr bwMode="blackWhite">
          <a:xfrm>
            <a:off x="962025" y="3871913"/>
            <a:ext cx="7262813" cy="8350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NVL(TO_CHAR(MGR),'NOMANAGER')</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No Manager</a:t>
            </a:r>
          </a:p>
        </p:txBody>
      </p:sp>
      <p:sp>
        <p:nvSpPr>
          <p:cNvPr id="10" name="Slide Number Placeholder 9"/>
          <p:cNvSpPr>
            <a:spLocks noGrp="1"/>
          </p:cNvSpPr>
          <p:nvPr>
            <p:ph type="sldNum" sz="quarter" idx="12"/>
          </p:nvPr>
        </p:nvSpPr>
        <p:spPr/>
        <p:txBody>
          <a:bodyPr/>
          <a:lstStyle/>
          <a:p>
            <a:pPr>
              <a:defRPr/>
            </a:pPr>
            <a:fld id="{F819CEA1-F1DC-4FE0-AC05-40F6CF8D80E2}" type="slidenum">
              <a:rPr lang="en-US" smtClean="0"/>
              <a:pPr>
                <a:defRPr/>
              </a:pPr>
              <a:t>122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Aggregate Functions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123</a:t>
            </a:fld>
            <a:endParaRPr lang="en-US" dirty="0"/>
          </a:p>
        </p:txBody>
      </p:sp>
    </p:spTree>
  </p:cSld>
  <p:clrMapOvr>
    <a:masterClrMapping/>
  </p:clrMapOvr>
  <p:transition spd="slow"/>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124</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Aggregate Functions/Group Functions/Multiple-Row Functions</a:t>
            </a:r>
          </a:p>
          <a:p>
            <a:pPr marL="274320" indent="-274320" eaLnBrk="1" fontAlgn="auto" hangingPunct="1">
              <a:spcAft>
                <a:spcPts val="0"/>
              </a:spcAft>
              <a:buFont typeface="Wingdings 2"/>
              <a:buChar char=""/>
              <a:defRPr/>
            </a:pPr>
            <a:r>
              <a:rPr lang="en-US" dirty="0"/>
              <a:t>Types of Group Functions</a:t>
            </a:r>
          </a:p>
          <a:p>
            <a:pPr marL="274320" indent="-274320" eaLnBrk="1" fontAlgn="auto" hangingPunct="1">
              <a:spcAft>
                <a:spcPts val="0"/>
              </a:spcAft>
              <a:buFont typeface="Wingdings 2"/>
              <a:buChar char=""/>
              <a:defRPr/>
            </a:pPr>
            <a:r>
              <a:rPr lang="en-US" dirty="0"/>
              <a:t>Group By Clause</a:t>
            </a:r>
          </a:p>
          <a:p>
            <a:pPr marL="274320" indent="-274320" eaLnBrk="1" fontAlgn="auto" hangingPunct="1">
              <a:spcAft>
                <a:spcPts val="0"/>
              </a:spcAft>
              <a:buFont typeface="Wingdings 2"/>
              <a:buChar char=""/>
              <a:defRPr/>
            </a:pPr>
            <a:r>
              <a:rPr lang="en-US" dirty="0"/>
              <a:t>Having Clause </a:t>
            </a:r>
          </a:p>
          <a:p>
            <a:pPr marL="274320" indent="-274320" eaLnBrk="1" fontAlgn="auto" hangingPunct="1">
              <a:spcAft>
                <a:spcPts val="0"/>
              </a:spcAft>
              <a:buFont typeface="Wingdings 2"/>
              <a:buChar char=""/>
              <a:defRPr/>
            </a:pPr>
            <a:r>
              <a:rPr lang="en-US" dirty="0"/>
              <a:t>Nesting Group Functions</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blackWhite">
          <a:xfrm>
            <a:off x="6664325" y="3690938"/>
            <a:ext cx="1430338" cy="1162050"/>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9219" name="Rectangle 3"/>
          <p:cNvSpPr>
            <a:spLocks noChangeArrowheads="1"/>
          </p:cNvSpPr>
          <p:nvPr/>
        </p:nvSpPr>
        <p:spPr bwMode="blackWhite">
          <a:xfrm>
            <a:off x="1158875" y="2127250"/>
            <a:ext cx="2905125" cy="40925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16388" name="Rectangle 4"/>
          <p:cNvSpPr>
            <a:spLocks noGrp="1" noChangeArrowheads="1"/>
          </p:cNvSpPr>
          <p:nvPr>
            <p:ph type="title"/>
          </p:nvPr>
        </p:nvSpPr>
        <p:spPr>
          <a:noFill/>
        </p:spPr>
        <p:txBody>
          <a:bodyPr/>
          <a:lstStyle/>
          <a:p>
            <a:pPr algn="l" eaLnBrk="1" hangingPunct="1"/>
            <a:r>
              <a:rPr lang="en-US" b="1">
                <a:solidFill>
                  <a:schemeClr val="tx1"/>
                </a:solidFill>
              </a:rPr>
              <a:t>What Are Group Functions?</a:t>
            </a:r>
          </a:p>
        </p:txBody>
      </p:sp>
      <p:sp>
        <p:nvSpPr>
          <p:cNvPr id="16389" name="Rectangle 5"/>
          <p:cNvSpPr>
            <a:spLocks noGrp="1" noChangeArrowheads="1"/>
          </p:cNvSpPr>
          <p:nvPr>
            <p:ph sz="quarter" idx="1"/>
          </p:nvPr>
        </p:nvSpPr>
        <p:spPr>
          <a:xfrm>
            <a:off x="457200" y="1447800"/>
            <a:ext cx="8686800" cy="714375"/>
          </a:xfrm>
        </p:spPr>
        <p:txBody>
          <a:bodyPr/>
          <a:lstStyle/>
          <a:p>
            <a:pPr eaLnBrk="1" hangingPunct="1">
              <a:lnSpc>
                <a:spcPct val="85000"/>
              </a:lnSpc>
            </a:pPr>
            <a:r>
              <a:rPr lang="en-US" sz="2000"/>
              <a:t>Group functions operate on sets of rows to give one result per group.</a:t>
            </a:r>
            <a:endParaRPr lang="en-US" sz="2400"/>
          </a:p>
        </p:txBody>
      </p:sp>
      <p:sp>
        <p:nvSpPr>
          <p:cNvPr id="9222" name="Rectangle 6"/>
          <p:cNvSpPr>
            <a:spLocks noChangeArrowheads="1"/>
          </p:cNvSpPr>
          <p:nvPr/>
        </p:nvSpPr>
        <p:spPr bwMode="auto">
          <a:xfrm>
            <a:off x="1058863" y="1771650"/>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dirty="0">
                <a:solidFill>
                  <a:schemeClr val="tx1"/>
                </a:solidFill>
                <a:effectLst>
                  <a:outerShdw blurRad="38100" dist="38100" dir="2700000" algn="tl">
                    <a:srgbClr val="000000"/>
                  </a:outerShdw>
                </a:effectLst>
                <a:latin typeface="Arial" pitchFamily="34" charset="0"/>
              </a:rPr>
              <a:t>EMP</a:t>
            </a:r>
          </a:p>
        </p:txBody>
      </p:sp>
      <p:sp>
        <p:nvSpPr>
          <p:cNvPr id="16391" name="Freeform 7"/>
          <p:cNvSpPr>
            <a:spLocks/>
          </p:cNvSpPr>
          <p:nvPr/>
        </p:nvSpPr>
        <p:spPr bwMode="auto">
          <a:xfrm>
            <a:off x="4062413" y="2135188"/>
            <a:ext cx="2608262" cy="4079875"/>
          </a:xfrm>
          <a:custGeom>
            <a:avLst/>
            <a:gdLst>
              <a:gd name="T0" fmla="*/ 0 w 1643"/>
              <a:gd name="T1" fmla="*/ 4078288 h 2570"/>
              <a:gd name="T2" fmla="*/ 0 w 1643"/>
              <a:gd name="T3" fmla="*/ 0 h 2570"/>
              <a:gd name="T4" fmla="*/ 2606675 w 1643"/>
              <a:gd name="T5" fmla="*/ 1544637 h 2570"/>
              <a:gd name="T6" fmla="*/ 2606675 w 1643"/>
              <a:gd name="T7" fmla="*/ 2732087 h 2570"/>
              <a:gd name="T8" fmla="*/ 0 w 1643"/>
              <a:gd name="T9" fmla="*/ 4078288 h 2570"/>
              <a:gd name="T10" fmla="*/ 0 60000 65536"/>
              <a:gd name="T11" fmla="*/ 0 60000 65536"/>
              <a:gd name="T12" fmla="*/ 0 60000 65536"/>
              <a:gd name="T13" fmla="*/ 0 60000 65536"/>
              <a:gd name="T14" fmla="*/ 0 60000 65536"/>
              <a:gd name="T15" fmla="*/ 0 w 1643"/>
              <a:gd name="T16" fmla="*/ 0 h 2570"/>
              <a:gd name="T17" fmla="*/ 1643 w 1643"/>
              <a:gd name="T18" fmla="*/ 2570 h 2570"/>
            </a:gdLst>
            <a:ahLst/>
            <a:cxnLst>
              <a:cxn ang="T10">
                <a:pos x="T0" y="T1"/>
              </a:cxn>
              <a:cxn ang="T11">
                <a:pos x="T2" y="T3"/>
              </a:cxn>
              <a:cxn ang="T12">
                <a:pos x="T4" y="T5"/>
              </a:cxn>
              <a:cxn ang="T13">
                <a:pos x="T6" y="T7"/>
              </a:cxn>
              <a:cxn ang="T14">
                <a:pos x="T8" y="T9"/>
              </a:cxn>
            </a:cxnLst>
            <a:rect l="T15" t="T16" r="T17" b="T18"/>
            <a:pathLst>
              <a:path w="1643" h="2570">
                <a:moveTo>
                  <a:pt x="0" y="2569"/>
                </a:moveTo>
                <a:lnTo>
                  <a:pt x="0" y="0"/>
                </a:lnTo>
                <a:lnTo>
                  <a:pt x="1642" y="973"/>
                </a:lnTo>
                <a:lnTo>
                  <a:pt x="1642" y="1721"/>
                </a:lnTo>
                <a:lnTo>
                  <a:pt x="0" y="2569"/>
                </a:lnTo>
              </a:path>
            </a:pathLst>
          </a:custGeom>
          <a:solidFill>
            <a:srgbClr val="FFCC99">
              <a:alpha val="50195"/>
            </a:srgbClr>
          </a:solidFill>
          <a:ln w="9525" cap="rnd">
            <a:noFill/>
            <a:round/>
            <a:headEnd/>
            <a:tailEnd/>
          </a:ln>
        </p:spPr>
        <p:txBody>
          <a:bodyPr/>
          <a:lstStyle/>
          <a:p>
            <a:endParaRPr lang="en-US"/>
          </a:p>
        </p:txBody>
      </p:sp>
      <p:sp>
        <p:nvSpPr>
          <p:cNvPr id="9224" name="Rectangle 8"/>
          <p:cNvSpPr>
            <a:spLocks noChangeArrowheads="1"/>
          </p:cNvSpPr>
          <p:nvPr/>
        </p:nvSpPr>
        <p:spPr bwMode="auto">
          <a:xfrm>
            <a:off x="4392613" y="3736975"/>
            <a:ext cx="1976437" cy="1006475"/>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“maximum  </a:t>
            </a:r>
          </a:p>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  salary in </a:t>
            </a:r>
          </a:p>
          <a:p>
            <a:pPr>
              <a:lnSpc>
                <a:spcPct val="100000"/>
              </a:lnSpc>
              <a:spcBef>
                <a:spcPct val="0"/>
              </a:spcBef>
              <a:defRPr/>
            </a:pPr>
            <a:r>
              <a:rPr lang="en-US" sz="2000">
                <a:solidFill>
                  <a:srgbClr val="FFFFCC"/>
                </a:solidFill>
                <a:effectLst>
                  <a:outerShdw blurRad="38100" dist="38100" dir="2700000" algn="tl">
                    <a:srgbClr val="000000"/>
                  </a:outerShdw>
                </a:effectLst>
                <a:latin typeface="Arial" pitchFamily="34" charset="0"/>
              </a:rPr>
              <a:t>the EMP table”</a:t>
            </a:r>
          </a:p>
        </p:txBody>
      </p:sp>
      <p:grpSp>
        <p:nvGrpSpPr>
          <p:cNvPr id="2" name="Group 11"/>
          <p:cNvGrpSpPr>
            <a:grpSpLocks/>
          </p:cNvGrpSpPr>
          <p:nvPr/>
        </p:nvGrpSpPr>
        <p:grpSpPr bwMode="auto">
          <a:xfrm>
            <a:off x="2713038" y="2632075"/>
            <a:ext cx="5297487" cy="3525838"/>
            <a:chOff x="1709" y="1658"/>
            <a:chExt cx="3337" cy="2221"/>
          </a:xfrm>
        </p:grpSpPr>
        <p:sp>
          <p:nvSpPr>
            <p:cNvPr id="16397" name="Rectangle 9"/>
            <p:cNvSpPr>
              <a:spLocks noChangeArrowheads="1"/>
            </p:cNvSpPr>
            <p:nvPr/>
          </p:nvSpPr>
          <p:spPr bwMode="ltGray">
            <a:xfrm>
              <a:off x="1709" y="1658"/>
              <a:ext cx="786" cy="2221"/>
            </a:xfrm>
            <a:prstGeom prst="rect">
              <a:avLst/>
            </a:prstGeom>
            <a:solidFill>
              <a:srgbClr val="FF5050">
                <a:alpha val="50195"/>
              </a:srgbClr>
            </a:solidFill>
            <a:ln w="9525">
              <a:noFill/>
              <a:miter lim="800000"/>
              <a:headEnd/>
              <a:tailEnd/>
            </a:ln>
          </p:spPr>
          <p:txBody>
            <a:bodyPr wrap="none" anchor="ctr"/>
            <a:lstStyle/>
            <a:p>
              <a:endParaRPr lang="en-US"/>
            </a:p>
          </p:txBody>
        </p:sp>
        <p:sp>
          <p:nvSpPr>
            <p:cNvPr id="16398" name="Rectangle 10"/>
            <p:cNvSpPr>
              <a:spLocks noChangeArrowheads="1"/>
            </p:cNvSpPr>
            <p:nvPr/>
          </p:nvSpPr>
          <p:spPr bwMode="ltGray">
            <a:xfrm>
              <a:off x="4258" y="2820"/>
              <a:ext cx="788" cy="20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16394" name="Rectangle 12"/>
          <p:cNvSpPr>
            <a:spLocks noChangeArrowheads="1"/>
          </p:cNvSpPr>
          <p:nvPr/>
        </p:nvSpPr>
        <p:spPr bwMode="auto">
          <a:xfrm>
            <a:off x="1219200" y="2157413"/>
            <a:ext cx="3192463" cy="4054475"/>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1800">
                <a:solidFill>
                  <a:srgbClr val="000000"/>
                </a:solidFill>
                <a:latin typeface="Courier New" pitchFamily="49" charset="0"/>
              </a:rPr>
              <a:t>   DEPTNO       SAL</a:t>
            </a:r>
          </a:p>
          <a:p>
            <a:pPr algn="l">
              <a:lnSpc>
                <a:spcPct val="90000"/>
              </a:lnSpc>
              <a:spcBef>
                <a:spcPct val="0"/>
              </a:spcBef>
            </a:pPr>
            <a:r>
              <a:rPr lang="en-US" sz="1800">
                <a:solidFill>
                  <a:srgbClr val="000000"/>
                </a:solidFill>
                <a:latin typeface="Courier New" pitchFamily="49" charset="0"/>
              </a:rPr>
              <a:t>--------- ---------</a:t>
            </a:r>
          </a:p>
          <a:p>
            <a:pPr algn="l">
              <a:lnSpc>
                <a:spcPct val="90000"/>
              </a:lnSpc>
              <a:spcBef>
                <a:spcPct val="0"/>
              </a:spcBef>
            </a:pPr>
            <a:r>
              <a:rPr lang="en-US" sz="1800">
                <a:solidFill>
                  <a:srgbClr val="000000"/>
                </a:solidFill>
                <a:latin typeface="Courier New" pitchFamily="49" charset="0"/>
              </a:rPr>
              <a:t>       10      2450</a:t>
            </a:r>
          </a:p>
          <a:p>
            <a:pPr algn="l">
              <a:lnSpc>
                <a:spcPct val="90000"/>
              </a:lnSpc>
              <a:spcBef>
                <a:spcPct val="0"/>
              </a:spcBef>
            </a:pPr>
            <a:r>
              <a:rPr lang="en-US" sz="1800">
                <a:solidFill>
                  <a:srgbClr val="000000"/>
                </a:solidFill>
                <a:latin typeface="Courier New" pitchFamily="49" charset="0"/>
              </a:rPr>
              <a:t>       10      5000</a:t>
            </a:r>
          </a:p>
          <a:p>
            <a:pPr algn="l">
              <a:lnSpc>
                <a:spcPct val="90000"/>
              </a:lnSpc>
              <a:spcBef>
                <a:spcPct val="0"/>
              </a:spcBef>
            </a:pPr>
            <a:r>
              <a:rPr lang="en-US" sz="1800">
                <a:solidFill>
                  <a:srgbClr val="000000"/>
                </a:solidFill>
                <a:latin typeface="Courier New" pitchFamily="49" charset="0"/>
              </a:rPr>
              <a:t>       10      1300</a:t>
            </a:r>
          </a:p>
          <a:p>
            <a:pPr algn="l">
              <a:lnSpc>
                <a:spcPct val="90000"/>
              </a:lnSpc>
              <a:spcBef>
                <a:spcPct val="0"/>
              </a:spcBef>
            </a:pPr>
            <a:r>
              <a:rPr lang="en-US" sz="1800">
                <a:solidFill>
                  <a:srgbClr val="000000"/>
                </a:solidFill>
                <a:latin typeface="Courier New" pitchFamily="49" charset="0"/>
              </a:rPr>
              <a:t>       20       800</a:t>
            </a:r>
          </a:p>
          <a:p>
            <a:pPr algn="l">
              <a:lnSpc>
                <a:spcPct val="90000"/>
              </a:lnSpc>
              <a:spcBef>
                <a:spcPct val="0"/>
              </a:spcBef>
            </a:pPr>
            <a:r>
              <a:rPr lang="en-US" sz="1800">
                <a:solidFill>
                  <a:srgbClr val="000000"/>
                </a:solidFill>
                <a:latin typeface="Courier New" pitchFamily="49" charset="0"/>
              </a:rPr>
              <a:t>       20      1100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20      2975</a:t>
            </a:r>
          </a:p>
          <a:p>
            <a:pPr algn="l">
              <a:lnSpc>
                <a:spcPct val="90000"/>
              </a:lnSpc>
              <a:spcBef>
                <a:spcPct val="0"/>
              </a:spcBef>
            </a:pPr>
            <a:r>
              <a:rPr lang="en-US" sz="1800">
                <a:solidFill>
                  <a:srgbClr val="000000"/>
                </a:solidFill>
                <a:latin typeface="Courier New" pitchFamily="49" charset="0"/>
              </a:rPr>
              <a:t>       30      1600</a:t>
            </a:r>
          </a:p>
          <a:p>
            <a:pPr algn="l">
              <a:lnSpc>
                <a:spcPct val="90000"/>
              </a:lnSpc>
              <a:spcBef>
                <a:spcPct val="0"/>
              </a:spcBef>
            </a:pPr>
            <a:r>
              <a:rPr lang="en-US" sz="1800">
                <a:solidFill>
                  <a:srgbClr val="000000"/>
                </a:solidFill>
                <a:latin typeface="Courier New" pitchFamily="49" charset="0"/>
              </a:rPr>
              <a:t>       30      2850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r>
              <a:rPr lang="en-US" sz="1800">
                <a:solidFill>
                  <a:srgbClr val="000000"/>
                </a:solidFill>
                <a:latin typeface="Courier New" pitchFamily="49" charset="0"/>
              </a:rPr>
              <a:t>       30       950</a:t>
            </a:r>
          </a:p>
          <a:p>
            <a:pPr algn="l">
              <a:lnSpc>
                <a:spcPct val="90000"/>
              </a:lnSpc>
              <a:spcBef>
                <a:spcPct val="0"/>
              </a:spcBef>
            </a:pPr>
            <a:r>
              <a:rPr lang="en-US" sz="1800">
                <a:solidFill>
                  <a:srgbClr val="000000"/>
                </a:solidFill>
                <a:latin typeface="Courier New" pitchFamily="49" charset="0"/>
              </a:rPr>
              <a:t>       30      1500</a:t>
            </a:r>
          </a:p>
          <a:p>
            <a:pPr algn="l">
              <a:lnSpc>
                <a:spcPct val="90000"/>
              </a:lnSpc>
              <a:spcBef>
                <a:spcPct val="0"/>
              </a:spcBef>
            </a:pPr>
            <a:r>
              <a:rPr lang="en-US" sz="1800">
                <a:solidFill>
                  <a:srgbClr val="000000"/>
                </a:solidFill>
                <a:latin typeface="Courier New" pitchFamily="49" charset="0"/>
              </a:rPr>
              <a:t>       30      1250</a:t>
            </a:r>
          </a:p>
        </p:txBody>
      </p:sp>
      <p:sp>
        <p:nvSpPr>
          <p:cNvPr id="16395" name="Rectangle 13"/>
          <p:cNvSpPr>
            <a:spLocks noChangeArrowheads="1"/>
          </p:cNvSpPr>
          <p:nvPr/>
        </p:nvSpPr>
        <p:spPr bwMode="auto">
          <a:xfrm>
            <a:off x="6659563" y="3697288"/>
            <a:ext cx="1419225" cy="11207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 MAX(SAL)</a:t>
            </a:r>
          </a:p>
          <a:p>
            <a:pPr algn="l">
              <a:lnSpc>
                <a:spcPct val="125000"/>
              </a:lnSpc>
              <a:spcBef>
                <a:spcPct val="0"/>
              </a:spcBef>
            </a:pPr>
            <a:r>
              <a:rPr lang="en-US" sz="1800">
                <a:solidFill>
                  <a:srgbClr val="000000"/>
                </a:solidFill>
                <a:latin typeface="Courier New" pitchFamily="49" charset="0"/>
              </a:rPr>
              <a:t>---------</a:t>
            </a:r>
          </a:p>
          <a:p>
            <a:pPr algn="l">
              <a:lnSpc>
                <a:spcPct val="125000"/>
              </a:lnSpc>
              <a:spcBef>
                <a:spcPct val="0"/>
              </a:spcBef>
            </a:pPr>
            <a:r>
              <a:rPr lang="en-US" sz="1800">
                <a:solidFill>
                  <a:srgbClr val="000000"/>
                </a:solidFill>
                <a:latin typeface="Courier New" pitchFamily="49" charset="0"/>
              </a:rPr>
              <a:t>     5000</a:t>
            </a:r>
          </a:p>
        </p:txBody>
      </p:sp>
      <p:sp>
        <p:nvSpPr>
          <p:cNvPr id="14" name="Slide Number Placeholder 13"/>
          <p:cNvSpPr>
            <a:spLocks noGrp="1"/>
          </p:cNvSpPr>
          <p:nvPr>
            <p:ph type="sldNum" sz="quarter" idx="12"/>
          </p:nvPr>
        </p:nvSpPr>
        <p:spPr/>
        <p:txBody>
          <a:bodyPr/>
          <a:lstStyle/>
          <a:p>
            <a:pPr>
              <a:defRPr/>
            </a:pPr>
            <a:fld id="{8FF762DB-1173-46FB-8F14-14C2088B219C}" type="slidenum">
              <a:rPr lang="en-US" smtClean="0"/>
              <a:pPr>
                <a:defRPr/>
              </a:pPr>
              <a:t>125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a:solidFill>
                  <a:schemeClr val="tx1"/>
                </a:solidFill>
              </a:rPr>
              <a:t>Types of Group Functions</a:t>
            </a:r>
          </a:p>
        </p:txBody>
      </p:sp>
      <p:sp>
        <p:nvSpPr>
          <p:cNvPr id="17411" name="Rectangle 3"/>
          <p:cNvSpPr>
            <a:spLocks noGrp="1" noChangeArrowheads="1"/>
          </p:cNvSpPr>
          <p:nvPr>
            <p:ph sz="quarter" idx="1"/>
          </p:nvPr>
        </p:nvSpPr>
        <p:spPr>
          <a:xfrm>
            <a:off x="457200" y="1752600"/>
            <a:ext cx="7385050" cy="3832225"/>
          </a:xfrm>
        </p:spPr>
        <p:txBody>
          <a:bodyPr/>
          <a:lstStyle/>
          <a:p>
            <a:pPr lvl="1" eaLnBrk="1" hangingPunct="1">
              <a:buClr>
                <a:srgbClr val="C00000"/>
              </a:buClr>
              <a:buSzPct val="100000"/>
              <a:buFont typeface="Arial" charset="0"/>
              <a:buChar char="•"/>
            </a:pPr>
            <a:r>
              <a:rPr lang="en-US">
                <a:solidFill>
                  <a:schemeClr val="tx1"/>
                </a:solidFill>
              </a:rPr>
              <a:t>AVG </a:t>
            </a:r>
          </a:p>
          <a:p>
            <a:pPr lvl="1" eaLnBrk="1" hangingPunct="1">
              <a:buClr>
                <a:srgbClr val="C00000"/>
              </a:buClr>
              <a:buSzPct val="100000"/>
              <a:buFont typeface="Arial" charset="0"/>
              <a:buChar char="•"/>
            </a:pPr>
            <a:r>
              <a:rPr lang="en-US">
                <a:solidFill>
                  <a:schemeClr val="tx1"/>
                </a:solidFill>
              </a:rPr>
              <a:t>COUNT </a:t>
            </a:r>
          </a:p>
          <a:p>
            <a:pPr lvl="1" eaLnBrk="1" hangingPunct="1">
              <a:buClr>
                <a:srgbClr val="C00000"/>
              </a:buClr>
              <a:buSzPct val="100000"/>
              <a:buFont typeface="Arial" charset="0"/>
              <a:buChar char="•"/>
            </a:pPr>
            <a:r>
              <a:rPr lang="en-US">
                <a:solidFill>
                  <a:schemeClr val="tx1"/>
                </a:solidFill>
              </a:rPr>
              <a:t>MAX</a:t>
            </a:r>
          </a:p>
          <a:p>
            <a:pPr lvl="1" eaLnBrk="1" hangingPunct="1">
              <a:buClr>
                <a:srgbClr val="C00000"/>
              </a:buClr>
              <a:buSzPct val="100000"/>
              <a:buFont typeface="Arial" charset="0"/>
              <a:buChar char="•"/>
            </a:pPr>
            <a:r>
              <a:rPr lang="en-US">
                <a:solidFill>
                  <a:schemeClr val="tx1"/>
                </a:solidFill>
              </a:rPr>
              <a:t>MIN </a:t>
            </a:r>
          </a:p>
          <a:p>
            <a:pPr lvl="1" eaLnBrk="1" hangingPunct="1">
              <a:buClr>
                <a:srgbClr val="C00000"/>
              </a:buClr>
              <a:buSzPct val="100000"/>
              <a:buFont typeface="Arial" charset="0"/>
              <a:buChar char="•"/>
            </a:pPr>
            <a:r>
              <a:rPr lang="en-US">
                <a:solidFill>
                  <a:schemeClr val="tx1"/>
                </a:solidFill>
              </a:rPr>
              <a:t>STDDEV </a:t>
            </a:r>
          </a:p>
          <a:p>
            <a:pPr lvl="1" eaLnBrk="1" hangingPunct="1">
              <a:buClr>
                <a:srgbClr val="C00000"/>
              </a:buClr>
              <a:buSzPct val="100000"/>
              <a:buFont typeface="Arial" charset="0"/>
              <a:buChar char="•"/>
            </a:pPr>
            <a:r>
              <a:rPr lang="en-US">
                <a:solidFill>
                  <a:schemeClr val="tx1"/>
                </a:solidFill>
              </a:rPr>
              <a:t>SUM</a:t>
            </a:r>
          </a:p>
          <a:p>
            <a:pPr lvl="1" eaLnBrk="1" hangingPunct="1">
              <a:buClr>
                <a:srgbClr val="C00000"/>
              </a:buClr>
              <a:buSzPct val="100000"/>
              <a:buFont typeface="Arial" charset="0"/>
              <a:buChar char="•"/>
            </a:pPr>
            <a:r>
              <a:rPr lang="en-US">
                <a:solidFill>
                  <a:schemeClr val="tx1"/>
                </a:solidFill>
              </a:rPr>
              <a:t>VARIANCE</a:t>
            </a:r>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126</a:t>
            </a:fld>
            <a:endParaRPr lang="en-US" dirty="0"/>
          </a:p>
        </p:txBody>
      </p:sp>
    </p:spTree>
  </p:cSld>
  <p:clrMapOvr>
    <a:masterClrMapping/>
  </p:clrMapOvr>
  <p:transition/>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a:solidFill>
                  <a:schemeClr val="tx1"/>
                </a:solidFill>
              </a:rPr>
              <a:t>Using Group Functions</a:t>
            </a:r>
          </a:p>
        </p:txBody>
      </p:sp>
      <p:sp>
        <p:nvSpPr>
          <p:cNvPr id="13315" name="Rectangle 3"/>
          <p:cNvSpPr>
            <a:spLocks noChangeArrowheads="1"/>
          </p:cNvSpPr>
          <p:nvPr/>
        </p:nvSpPr>
        <p:spPr bwMode="blackWhite">
          <a:xfrm>
            <a:off x="1008063" y="2066925"/>
            <a:ext cx="7169150" cy="1719263"/>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3316" name="Rectangle 4"/>
          <p:cNvSpPr>
            <a:spLocks noChangeArrowheads="1"/>
          </p:cNvSpPr>
          <p:nvPr/>
        </p:nvSpPr>
        <p:spPr bwMode="ltGray">
          <a:xfrm>
            <a:off x="4187825" y="2222500"/>
            <a:ext cx="3130550" cy="265113"/>
          </a:xfrm>
          <a:prstGeom prst="rect">
            <a:avLst/>
          </a:prstGeom>
          <a:solidFill>
            <a:srgbClr val="FF5050">
              <a:alpha val="50195"/>
            </a:srgbClr>
          </a:solidFill>
          <a:ln w="9525">
            <a:noFill/>
            <a:miter lim="800000"/>
            <a:headEnd/>
            <a:tailEnd/>
          </a:ln>
        </p:spPr>
        <p:txBody>
          <a:bodyPr wrap="none" anchor="ctr"/>
          <a:lstStyle/>
          <a:p>
            <a:endParaRPr lang="en-US"/>
          </a:p>
        </p:txBody>
      </p:sp>
      <p:sp>
        <p:nvSpPr>
          <p:cNvPr id="18437" name="Rectangle 5"/>
          <p:cNvSpPr>
            <a:spLocks noChangeArrowheads="1"/>
          </p:cNvSpPr>
          <p:nvPr/>
        </p:nvSpPr>
        <p:spPr bwMode="blackWhite">
          <a:xfrm>
            <a:off x="982663" y="2166938"/>
            <a:ext cx="719455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group_function(column)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column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127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up)">
                                      <p:cBhvr>
                                        <p:cTn id="7" dur="5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68375" y="4090988"/>
            <a:ext cx="7265988"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sp>
        <p:nvSpPr>
          <p:cNvPr id="15363" name="Rectangle 3"/>
          <p:cNvSpPr>
            <a:spLocks noChangeArrowheads="1"/>
          </p:cNvSpPr>
          <p:nvPr/>
        </p:nvSpPr>
        <p:spPr bwMode="blackWhite">
          <a:xfrm>
            <a:off x="981075" y="2282825"/>
            <a:ext cx="7240588"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047750" y="2336800"/>
            <a:ext cx="2984500" cy="2644775"/>
            <a:chOff x="660" y="1472"/>
            <a:chExt cx="1880" cy="1666"/>
          </a:xfrm>
        </p:grpSpPr>
        <p:sp>
          <p:nvSpPr>
            <p:cNvPr id="19475" name="Rectangle 4"/>
            <p:cNvSpPr>
              <a:spLocks noChangeArrowheads="1"/>
            </p:cNvSpPr>
            <p:nvPr/>
          </p:nvSpPr>
          <p:spPr bwMode="ltGray">
            <a:xfrm>
              <a:off x="1776" y="1472"/>
              <a:ext cx="7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19476" name="Rectangle 5"/>
            <p:cNvSpPr>
              <a:spLocks noChangeArrowheads="1"/>
            </p:cNvSpPr>
            <p:nvPr/>
          </p:nvSpPr>
          <p:spPr bwMode="ltGray">
            <a:xfrm>
              <a:off x="660" y="2610"/>
              <a:ext cx="726" cy="528"/>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9"/>
          <p:cNvGrpSpPr>
            <a:grpSpLocks/>
          </p:cNvGrpSpPr>
          <p:nvPr/>
        </p:nvGrpSpPr>
        <p:grpSpPr bwMode="auto">
          <a:xfrm>
            <a:off x="2314575" y="2336800"/>
            <a:ext cx="3076575" cy="2644775"/>
            <a:chOff x="1458" y="1472"/>
            <a:chExt cx="1938" cy="1666"/>
          </a:xfrm>
        </p:grpSpPr>
        <p:sp>
          <p:nvSpPr>
            <p:cNvPr id="19473" name="Rectangle 7"/>
            <p:cNvSpPr>
              <a:spLocks noChangeArrowheads="1"/>
            </p:cNvSpPr>
            <p:nvPr/>
          </p:nvSpPr>
          <p:spPr bwMode="ltGray">
            <a:xfrm>
              <a:off x="1458" y="2610"/>
              <a:ext cx="798" cy="528"/>
            </a:xfrm>
            <a:prstGeom prst="rect">
              <a:avLst/>
            </a:prstGeom>
            <a:solidFill>
              <a:srgbClr val="009900">
                <a:alpha val="50195"/>
              </a:srgbClr>
            </a:solidFill>
            <a:ln w="9525">
              <a:noFill/>
              <a:miter lim="800000"/>
              <a:headEnd/>
              <a:tailEnd/>
            </a:ln>
          </p:spPr>
          <p:txBody>
            <a:bodyPr wrap="none" anchor="ctr"/>
            <a:lstStyle/>
            <a:p>
              <a:endParaRPr lang="en-US"/>
            </a:p>
          </p:txBody>
        </p:sp>
        <p:sp>
          <p:nvSpPr>
            <p:cNvPr id="19474" name="Rectangle 8"/>
            <p:cNvSpPr>
              <a:spLocks noChangeArrowheads="1"/>
            </p:cNvSpPr>
            <p:nvPr/>
          </p:nvSpPr>
          <p:spPr bwMode="ltGray">
            <a:xfrm>
              <a:off x="2648" y="1472"/>
              <a:ext cx="748" cy="179"/>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2"/>
          <p:cNvGrpSpPr>
            <a:grpSpLocks/>
          </p:cNvGrpSpPr>
          <p:nvPr/>
        </p:nvGrpSpPr>
        <p:grpSpPr bwMode="auto">
          <a:xfrm>
            <a:off x="2819400" y="2628900"/>
            <a:ext cx="2114550" cy="2352675"/>
            <a:chOff x="1776" y="1656"/>
            <a:chExt cx="1332" cy="1482"/>
          </a:xfrm>
        </p:grpSpPr>
        <p:sp>
          <p:nvSpPr>
            <p:cNvPr id="19471" name="Rectangle 10"/>
            <p:cNvSpPr>
              <a:spLocks noChangeArrowheads="1"/>
            </p:cNvSpPr>
            <p:nvPr/>
          </p:nvSpPr>
          <p:spPr bwMode="ltGray">
            <a:xfrm>
              <a:off x="1776" y="1656"/>
              <a:ext cx="764" cy="179"/>
            </a:xfrm>
            <a:prstGeom prst="rect">
              <a:avLst/>
            </a:prstGeom>
            <a:solidFill>
              <a:srgbClr val="3399FF">
                <a:alpha val="50195"/>
              </a:srgbClr>
            </a:solidFill>
            <a:ln w="9525">
              <a:noFill/>
              <a:miter lim="800000"/>
              <a:headEnd/>
              <a:tailEnd/>
            </a:ln>
          </p:spPr>
          <p:txBody>
            <a:bodyPr wrap="none" anchor="ctr"/>
            <a:lstStyle/>
            <a:p>
              <a:endParaRPr lang="en-US"/>
            </a:p>
          </p:txBody>
        </p:sp>
        <p:sp>
          <p:nvSpPr>
            <p:cNvPr id="19472" name="Rectangle 11"/>
            <p:cNvSpPr>
              <a:spLocks noChangeArrowheads="1"/>
            </p:cNvSpPr>
            <p:nvPr/>
          </p:nvSpPr>
          <p:spPr bwMode="ltGray">
            <a:xfrm>
              <a:off x="2310" y="2610"/>
              <a:ext cx="798" cy="528"/>
            </a:xfrm>
            <a:prstGeom prst="rect">
              <a:avLst/>
            </a:prstGeom>
            <a:solidFill>
              <a:srgbClr val="3399FF">
                <a:alpha val="50195"/>
              </a:srgbClr>
            </a:solidFill>
            <a:ln w="9525">
              <a:noFill/>
              <a:miter lim="800000"/>
              <a:headEnd/>
              <a:tailEnd/>
            </a:ln>
          </p:spPr>
          <p:txBody>
            <a:bodyPr wrap="none" anchor="ctr"/>
            <a:lstStyle/>
            <a:p>
              <a:endParaRPr lang="en-US"/>
            </a:p>
          </p:txBody>
        </p:sp>
      </p:grpSp>
      <p:grpSp>
        <p:nvGrpSpPr>
          <p:cNvPr id="5" name="Group 15"/>
          <p:cNvGrpSpPr>
            <a:grpSpLocks/>
          </p:cNvGrpSpPr>
          <p:nvPr/>
        </p:nvGrpSpPr>
        <p:grpSpPr bwMode="auto">
          <a:xfrm>
            <a:off x="4203700" y="2628900"/>
            <a:ext cx="2120900" cy="2352675"/>
            <a:chOff x="2648" y="1656"/>
            <a:chExt cx="1336" cy="1482"/>
          </a:xfrm>
        </p:grpSpPr>
        <p:sp>
          <p:nvSpPr>
            <p:cNvPr id="19469" name="Rectangle 13"/>
            <p:cNvSpPr>
              <a:spLocks noChangeArrowheads="1"/>
            </p:cNvSpPr>
            <p:nvPr/>
          </p:nvSpPr>
          <p:spPr bwMode="ltGray">
            <a:xfrm>
              <a:off x="2648" y="1656"/>
              <a:ext cx="748" cy="179"/>
            </a:xfrm>
            <a:prstGeom prst="rect">
              <a:avLst/>
            </a:prstGeom>
            <a:solidFill>
              <a:srgbClr val="FF9900">
                <a:alpha val="50195"/>
              </a:srgbClr>
            </a:solidFill>
            <a:ln w="9525">
              <a:noFill/>
              <a:miter lim="800000"/>
              <a:headEnd/>
              <a:tailEnd/>
            </a:ln>
          </p:spPr>
          <p:txBody>
            <a:bodyPr wrap="none" anchor="ctr"/>
            <a:lstStyle/>
            <a:p>
              <a:endParaRPr lang="en-US"/>
            </a:p>
          </p:txBody>
        </p:sp>
        <p:sp>
          <p:nvSpPr>
            <p:cNvPr id="19470" name="Rectangle 14"/>
            <p:cNvSpPr>
              <a:spLocks noChangeArrowheads="1"/>
            </p:cNvSpPr>
            <p:nvPr/>
          </p:nvSpPr>
          <p:spPr bwMode="ltGray">
            <a:xfrm>
              <a:off x="3186" y="2610"/>
              <a:ext cx="798" cy="528"/>
            </a:xfrm>
            <a:prstGeom prst="rect">
              <a:avLst/>
            </a:prstGeom>
            <a:solidFill>
              <a:srgbClr val="FF9900">
                <a:alpha val="50195"/>
              </a:srgbClr>
            </a:solidFill>
            <a:ln w="9525">
              <a:noFill/>
              <a:miter lim="800000"/>
              <a:headEnd/>
              <a:tailEnd/>
            </a:ln>
          </p:spPr>
          <p:txBody>
            <a:bodyPr wrap="none" anchor="ctr"/>
            <a:lstStyle/>
            <a:p>
              <a:endParaRPr lang="en-US"/>
            </a:p>
          </p:txBody>
        </p:sp>
      </p:grpSp>
      <p:sp>
        <p:nvSpPr>
          <p:cNvPr id="19464" name="Rectangle 16"/>
          <p:cNvSpPr>
            <a:spLocks noGrp="1" noChangeArrowheads="1"/>
          </p:cNvSpPr>
          <p:nvPr>
            <p:ph type="title"/>
          </p:nvPr>
        </p:nvSpPr>
        <p:spPr>
          <a:noFill/>
        </p:spPr>
        <p:txBody>
          <a:bodyPr/>
          <a:lstStyle/>
          <a:p>
            <a:pPr algn="l" eaLnBrk="1" hangingPunct="1"/>
            <a:r>
              <a:rPr lang="en-US" b="1">
                <a:solidFill>
                  <a:schemeClr val="tx1"/>
                </a:solidFill>
              </a:rPr>
              <a:t>Using AVG and SUM Functions</a:t>
            </a:r>
          </a:p>
        </p:txBody>
      </p:sp>
      <p:sp>
        <p:nvSpPr>
          <p:cNvPr id="15378" name="Rectangle 18"/>
          <p:cNvSpPr>
            <a:spLocks noGrp="1" noChangeArrowheads="1"/>
          </p:cNvSpPr>
          <p:nvPr>
            <p:ph sz="quarter" idx="1"/>
          </p:nvPr>
        </p:nvSpPr>
        <p:spPr>
          <a:xfrm>
            <a:off x="0" y="1516063"/>
            <a:ext cx="9142413" cy="498475"/>
          </a:xfrm>
        </p:spPr>
        <p:txBody>
          <a:bodyPr>
            <a:normAutofit lnSpcReduction="10000"/>
          </a:bodyPr>
          <a:lstStyle/>
          <a:p>
            <a:pPr marL="274320" indent="-274320" algn="ctr" eaLnBrk="1" fontAlgn="auto" hangingPunct="1">
              <a:spcAft>
                <a:spcPts val="0"/>
              </a:spcAft>
              <a:buFont typeface="Wingdings 2"/>
              <a:buChar char=""/>
              <a:defRPr/>
            </a:pPr>
            <a:r>
              <a:rPr lang="en-US"/>
              <a:t>You can use AVG and SUM for numeric data.</a:t>
            </a:r>
          </a:p>
        </p:txBody>
      </p:sp>
      <p:sp>
        <p:nvSpPr>
          <p:cNvPr id="19466" name="Rectangle 17"/>
          <p:cNvSpPr>
            <a:spLocks noChangeArrowheads="1"/>
          </p:cNvSpPr>
          <p:nvPr/>
        </p:nvSpPr>
        <p:spPr bwMode="blackWhite">
          <a:xfrm>
            <a:off x="993775" y="4103688"/>
            <a:ext cx="7240588"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AVG(SAL)  MAX(SAL)  MIN(SAL)  SUM(SAL)</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 --------- ---------</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1400      1600      1250      5600</a:t>
            </a:r>
          </a:p>
        </p:txBody>
      </p:sp>
      <p:sp>
        <p:nvSpPr>
          <p:cNvPr id="19467" name="Rectangle 19"/>
          <p:cNvSpPr>
            <a:spLocks noChangeArrowheads="1"/>
          </p:cNvSpPr>
          <p:nvPr/>
        </p:nvSpPr>
        <p:spPr bwMode="blackWhite">
          <a:xfrm>
            <a:off x="981075" y="2270125"/>
            <a:ext cx="7265988"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AVG(sal), MAX(sal),</a:t>
            </a:r>
          </a:p>
          <a:p>
            <a:pPr algn="l">
              <a:lnSpc>
                <a:spcPct val="100000"/>
              </a:lnSpc>
              <a:spcBef>
                <a:spcPct val="0"/>
              </a:spcBef>
              <a:tabLst>
                <a:tab pos="682625" algn="l"/>
                <a:tab pos="1833563" algn="l"/>
              </a:tabLst>
            </a:pPr>
            <a:r>
              <a:rPr lang="en-US" sz="1800">
                <a:solidFill>
                  <a:srgbClr val="000000"/>
                </a:solidFill>
                <a:latin typeface="Courier New" pitchFamily="49" charset="0"/>
              </a:rPr>
              <a:t>  2		MIN(sal), SUM(sal)</a:t>
            </a:r>
          </a:p>
          <a:p>
            <a:pPr algn="l">
              <a:lnSpc>
                <a:spcPct val="100000"/>
              </a:lnSpc>
              <a:spcBef>
                <a:spcPct val="0"/>
              </a:spcBef>
              <a:tabLst>
                <a:tab pos="682625" algn="l"/>
                <a:tab pos="1833563" algn="l"/>
              </a:tabLst>
            </a:pPr>
            <a:r>
              <a:rPr lang="en-US" sz="1800">
                <a:solidFill>
                  <a:srgbClr val="000000"/>
                </a:solidFill>
                <a:latin typeface="Courier New" pitchFamily="49" charset="0"/>
              </a:rPr>
              <a:t>  3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4	WHERE	job LIKE 'SALES%';</a:t>
            </a:r>
          </a:p>
        </p:txBody>
      </p:sp>
      <p:sp>
        <p:nvSpPr>
          <p:cNvPr id="20" name="Slide Number Placeholder 19"/>
          <p:cNvSpPr>
            <a:spLocks noGrp="1"/>
          </p:cNvSpPr>
          <p:nvPr>
            <p:ph type="sldNum" sz="quarter" idx="12"/>
          </p:nvPr>
        </p:nvSpPr>
        <p:spPr/>
        <p:txBody>
          <a:bodyPr/>
          <a:lstStyle/>
          <a:p>
            <a:pPr>
              <a:defRPr/>
            </a:pPr>
            <a:fld id="{7CE8C2B0-7180-4224-BE3D-117A00840600}" type="slidenum">
              <a:rPr lang="en-US" smtClean="0"/>
              <a:pPr>
                <a:defRPr/>
              </a:pPr>
              <a:t>128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1149350" y="2335213"/>
            <a:ext cx="690245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7411" name="Rectangle 3"/>
          <p:cNvSpPr>
            <a:spLocks noChangeArrowheads="1"/>
          </p:cNvSpPr>
          <p:nvPr/>
        </p:nvSpPr>
        <p:spPr bwMode="blackWhite">
          <a:xfrm>
            <a:off x="1135063" y="3551238"/>
            <a:ext cx="692785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200150" y="2384425"/>
            <a:ext cx="3676650" cy="2073275"/>
            <a:chOff x="756" y="1502"/>
            <a:chExt cx="2316" cy="1306"/>
          </a:xfrm>
        </p:grpSpPr>
        <p:sp>
          <p:nvSpPr>
            <p:cNvPr id="20493" name="Rectangle 4"/>
            <p:cNvSpPr>
              <a:spLocks noChangeArrowheads="1"/>
            </p:cNvSpPr>
            <p:nvPr/>
          </p:nvSpPr>
          <p:spPr bwMode="ltGray">
            <a:xfrm>
              <a:off x="1914" y="1502"/>
              <a:ext cx="115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0494" name="Rectangle 5"/>
            <p:cNvSpPr>
              <a:spLocks noChangeArrowheads="1"/>
            </p:cNvSpPr>
            <p:nvPr/>
          </p:nvSpPr>
          <p:spPr bwMode="ltGray">
            <a:xfrm>
              <a:off x="756" y="2280"/>
              <a:ext cx="840" cy="528"/>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9"/>
          <p:cNvGrpSpPr>
            <a:grpSpLocks/>
          </p:cNvGrpSpPr>
          <p:nvPr/>
        </p:nvGrpSpPr>
        <p:grpSpPr bwMode="auto">
          <a:xfrm>
            <a:off x="2581275" y="2384425"/>
            <a:ext cx="4352925" cy="2073275"/>
            <a:chOff x="1626" y="1502"/>
            <a:chExt cx="2742" cy="1306"/>
          </a:xfrm>
        </p:grpSpPr>
        <p:sp>
          <p:nvSpPr>
            <p:cNvPr id="20491" name="Rectangle 7"/>
            <p:cNvSpPr>
              <a:spLocks noChangeArrowheads="1"/>
            </p:cNvSpPr>
            <p:nvPr/>
          </p:nvSpPr>
          <p:spPr bwMode="ltGray">
            <a:xfrm>
              <a:off x="3198" y="1502"/>
              <a:ext cx="1170"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0492" name="Rectangle 8"/>
            <p:cNvSpPr>
              <a:spLocks noChangeArrowheads="1"/>
            </p:cNvSpPr>
            <p:nvPr/>
          </p:nvSpPr>
          <p:spPr bwMode="ltGray">
            <a:xfrm>
              <a:off x="1626" y="2280"/>
              <a:ext cx="846" cy="528"/>
            </a:xfrm>
            <a:prstGeom prst="rect">
              <a:avLst/>
            </a:prstGeom>
            <a:solidFill>
              <a:srgbClr val="009900">
                <a:alpha val="50195"/>
              </a:srgbClr>
            </a:solidFill>
            <a:ln w="9525">
              <a:noFill/>
              <a:miter lim="800000"/>
              <a:headEnd/>
              <a:tailEnd/>
            </a:ln>
          </p:spPr>
          <p:txBody>
            <a:bodyPr wrap="none" anchor="ctr"/>
            <a:lstStyle/>
            <a:p>
              <a:endParaRPr lang="en-US"/>
            </a:p>
          </p:txBody>
        </p:sp>
      </p:grpSp>
      <p:sp>
        <p:nvSpPr>
          <p:cNvPr id="20486" name="Rectangle 10"/>
          <p:cNvSpPr>
            <a:spLocks noGrp="1" noChangeArrowheads="1"/>
          </p:cNvSpPr>
          <p:nvPr>
            <p:ph type="title"/>
          </p:nvPr>
        </p:nvSpPr>
        <p:spPr>
          <a:noFill/>
        </p:spPr>
        <p:txBody>
          <a:bodyPr/>
          <a:lstStyle/>
          <a:p>
            <a:pPr algn="l" eaLnBrk="1" hangingPunct="1"/>
            <a:r>
              <a:rPr lang="en-US" b="1">
                <a:solidFill>
                  <a:schemeClr val="tx1"/>
                </a:solidFill>
              </a:rPr>
              <a:t>Using MIN and MAX Functions</a:t>
            </a:r>
          </a:p>
        </p:txBody>
      </p:sp>
      <p:sp>
        <p:nvSpPr>
          <p:cNvPr id="17419" name="Rectangle 11"/>
          <p:cNvSpPr>
            <a:spLocks noGrp="1" noChangeArrowheads="1"/>
          </p:cNvSpPr>
          <p:nvPr>
            <p:ph sz="quarter" idx="1"/>
          </p:nvPr>
        </p:nvSpPr>
        <p:spPr>
          <a:xfrm>
            <a:off x="809625" y="1516063"/>
            <a:ext cx="7640638" cy="498475"/>
          </a:xfrm>
        </p:spPr>
        <p:txBody>
          <a:bodyPr>
            <a:normAutofit lnSpcReduction="10000"/>
          </a:bodyPr>
          <a:lstStyle/>
          <a:p>
            <a:pPr marL="274320" indent="-274320" eaLnBrk="1" fontAlgn="auto" hangingPunct="1">
              <a:spcAft>
                <a:spcPts val="0"/>
              </a:spcAft>
              <a:buFont typeface="Wingdings 2"/>
              <a:buChar char=""/>
              <a:defRPr/>
            </a:pPr>
            <a:r>
              <a:rPr lang="en-US"/>
              <a:t>You can use MIN and MAX for any datatype.</a:t>
            </a:r>
          </a:p>
        </p:txBody>
      </p:sp>
      <p:sp>
        <p:nvSpPr>
          <p:cNvPr id="20488" name="Rectangle 12"/>
          <p:cNvSpPr>
            <a:spLocks noChangeArrowheads="1"/>
          </p:cNvSpPr>
          <p:nvPr/>
        </p:nvSpPr>
        <p:spPr bwMode="blackWhite">
          <a:xfrm>
            <a:off x="1162050" y="2322513"/>
            <a:ext cx="692785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MIN(hiredate), MAX(hiredate)</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r>
              <a:rPr lang="en-US" sz="1800" i="1">
                <a:solidFill>
                  <a:srgbClr val="000000"/>
                </a:solidFill>
                <a:latin typeface="Courier New" pitchFamily="49" charset="0"/>
              </a:rPr>
              <a:t>;</a:t>
            </a:r>
          </a:p>
        </p:txBody>
      </p:sp>
      <p:sp>
        <p:nvSpPr>
          <p:cNvPr id="20489" name="Rectangle 13"/>
          <p:cNvSpPr>
            <a:spLocks noChangeArrowheads="1"/>
          </p:cNvSpPr>
          <p:nvPr/>
        </p:nvSpPr>
        <p:spPr bwMode="blackWhite">
          <a:xfrm>
            <a:off x="1173163" y="3563938"/>
            <a:ext cx="690245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MIN(HIRED MAX(HIRED</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17-DEC-80 12-JAN-83</a:t>
            </a:r>
          </a:p>
        </p:txBody>
      </p:sp>
      <p:sp>
        <p:nvSpPr>
          <p:cNvPr id="14" name="Slide Number Placeholder 13"/>
          <p:cNvSpPr>
            <a:spLocks noGrp="1"/>
          </p:cNvSpPr>
          <p:nvPr>
            <p:ph type="sldNum" sz="quarter" idx="12"/>
          </p:nvPr>
        </p:nvSpPr>
        <p:spPr/>
        <p:txBody>
          <a:bodyPr/>
          <a:lstStyle/>
          <a:p>
            <a:pPr>
              <a:defRPr/>
            </a:pPr>
            <a:fld id="{ECA4B4D3-FDD9-41D6-AD97-216FCD057711}" type="slidenum">
              <a:rPr lang="en-US" smtClean="0"/>
              <a:pPr>
                <a:defRPr/>
              </a:pPr>
              <a:t>129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5052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Data Constraints &amp; Edit Constraints</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13</a:t>
            </a:fld>
            <a:endParaRPr lang="en-US" dirty="0"/>
          </a:p>
        </p:txBody>
      </p:sp>
    </p:spTree>
  </p:cSld>
  <p:clrMapOvr>
    <a:masterClrMapping/>
  </p:clrMapOvr>
  <p:transition spd="slow"/>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1179513" y="2338388"/>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19459" name="Rectangle 3"/>
          <p:cNvSpPr>
            <a:spLocks noChangeArrowheads="1"/>
          </p:cNvSpPr>
          <p:nvPr/>
        </p:nvSpPr>
        <p:spPr bwMode="blackWhite">
          <a:xfrm>
            <a:off x="1176338" y="3579813"/>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r>
              <a:rPr lang="en-US" sz="1800">
                <a:solidFill>
                  <a:srgbClr val="000000"/>
                </a:solidFill>
                <a:latin typeface="Courier New" pitchFamily="49" charset="0"/>
              </a:rPr>
              <a:t> </a:t>
            </a: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sp>
        <p:nvSpPr>
          <p:cNvPr id="21508" name="Rectangle 4"/>
          <p:cNvSpPr>
            <a:spLocks noGrp="1" noChangeArrowheads="1"/>
          </p:cNvSpPr>
          <p:nvPr>
            <p:ph type="title"/>
          </p:nvPr>
        </p:nvSpPr>
        <p:spPr>
          <a:noFill/>
        </p:spPr>
        <p:txBody>
          <a:bodyPr/>
          <a:lstStyle/>
          <a:p>
            <a:pPr algn="l" eaLnBrk="1" hangingPunct="1"/>
            <a:r>
              <a:rPr lang="en-US" b="1">
                <a:solidFill>
                  <a:schemeClr val="tx1"/>
                </a:solidFill>
              </a:rPr>
              <a:t>Using the COUNT Function</a:t>
            </a:r>
          </a:p>
        </p:txBody>
      </p:sp>
      <p:sp>
        <p:nvSpPr>
          <p:cNvPr id="19466" name="Rectangle 10"/>
          <p:cNvSpPr>
            <a:spLocks noGrp="1" noChangeArrowheads="1"/>
          </p:cNvSpPr>
          <p:nvPr>
            <p:ph sz="quarter" idx="1"/>
          </p:nvPr>
        </p:nvSpPr>
        <p:spPr>
          <a:xfrm>
            <a:off x="752475" y="1287463"/>
            <a:ext cx="7640638" cy="904875"/>
          </a:xfrm>
        </p:spPr>
        <p:txBody>
          <a:bodyPr>
            <a:normAutofit fontScale="92500" lnSpcReduction="10000"/>
          </a:bodyPr>
          <a:lstStyle/>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r>
              <a:rPr lang="en-US" dirty="0"/>
              <a:t>COUNT(*) returns the number of rows in a table.</a:t>
            </a:r>
          </a:p>
        </p:txBody>
      </p:sp>
      <p:grpSp>
        <p:nvGrpSpPr>
          <p:cNvPr id="2" name="Group 7"/>
          <p:cNvGrpSpPr>
            <a:grpSpLocks/>
          </p:cNvGrpSpPr>
          <p:nvPr/>
        </p:nvGrpSpPr>
        <p:grpSpPr bwMode="auto">
          <a:xfrm>
            <a:off x="1238250" y="2365375"/>
            <a:ext cx="3003550" cy="2084388"/>
            <a:chOff x="780" y="1490"/>
            <a:chExt cx="1892" cy="1313"/>
          </a:xfrm>
        </p:grpSpPr>
        <p:sp>
          <p:nvSpPr>
            <p:cNvPr id="21514" name="Rectangle 5"/>
            <p:cNvSpPr>
              <a:spLocks noChangeArrowheads="1"/>
            </p:cNvSpPr>
            <p:nvPr/>
          </p:nvSpPr>
          <p:spPr bwMode="ltGray">
            <a:xfrm>
              <a:off x="1908" y="1490"/>
              <a:ext cx="7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1515" name="Rectangle 6"/>
            <p:cNvSpPr>
              <a:spLocks noChangeArrowheads="1"/>
            </p:cNvSpPr>
            <p:nvPr/>
          </p:nvSpPr>
          <p:spPr bwMode="ltGray">
            <a:xfrm>
              <a:off x="780" y="2275"/>
              <a:ext cx="864"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1511" name="Rectangle 8"/>
          <p:cNvSpPr>
            <a:spLocks noChangeArrowheads="1"/>
          </p:cNvSpPr>
          <p:nvPr/>
        </p:nvSpPr>
        <p:spPr bwMode="blackWhite">
          <a:xfrm>
            <a:off x="1201738" y="3592513"/>
            <a:ext cx="683260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COUNT(*)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6</a:t>
            </a:r>
          </a:p>
        </p:txBody>
      </p:sp>
      <p:sp>
        <p:nvSpPr>
          <p:cNvPr id="21512" name="Rectangle 9"/>
          <p:cNvSpPr>
            <a:spLocks noChangeArrowheads="1"/>
          </p:cNvSpPr>
          <p:nvPr/>
        </p:nvSpPr>
        <p:spPr bwMode="blackWhite">
          <a:xfrm>
            <a:off x="1179513" y="2325688"/>
            <a:ext cx="68580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COUNT(*)</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deptno = 30;</a:t>
            </a:r>
          </a:p>
        </p:txBody>
      </p:sp>
      <p:sp>
        <p:nvSpPr>
          <p:cNvPr id="11" name="Slide Number Placeholder 10"/>
          <p:cNvSpPr>
            <a:spLocks noGrp="1"/>
          </p:cNvSpPr>
          <p:nvPr>
            <p:ph type="sldNum" sz="quarter" idx="12"/>
          </p:nvPr>
        </p:nvSpPr>
        <p:spPr/>
        <p:txBody>
          <a:bodyPr/>
          <a:lstStyle/>
          <a:p>
            <a:pPr>
              <a:defRPr/>
            </a:pPr>
            <a:fld id="{1108B247-C204-4C41-B584-9808DB2AF241}" type="slidenum">
              <a:rPr lang="en-US" smtClean="0"/>
              <a:pPr>
                <a:defRPr/>
              </a:pPr>
              <a:t>130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ChangeArrowheads="1"/>
          </p:cNvSpPr>
          <p:nvPr/>
        </p:nvSpPr>
        <p:spPr bwMode="blackWhite">
          <a:xfrm>
            <a:off x="1169988" y="2601913"/>
            <a:ext cx="68326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1507" name="Rectangle 3"/>
          <p:cNvSpPr>
            <a:spLocks noChangeArrowheads="1"/>
          </p:cNvSpPr>
          <p:nvPr/>
        </p:nvSpPr>
        <p:spPr bwMode="blackWhite">
          <a:xfrm>
            <a:off x="1173163" y="3824288"/>
            <a:ext cx="6858000" cy="941387"/>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238250" y="2651125"/>
            <a:ext cx="3390900" cy="2063750"/>
            <a:chOff x="780" y="1670"/>
            <a:chExt cx="2136" cy="1300"/>
          </a:xfrm>
        </p:grpSpPr>
        <p:sp>
          <p:nvSpPr>
            <p:cNvPr id="22538" name="Rectangle 4"/>
            <p:cNvSpPr>
              <a:spLocks noChangeArrowheads="1"/>
            </p:cNvSpPr>
            <p:nvPr/>
          </p:nvSpPr>
          <p:spPr bwMode="ltGray">
            <a:xfrm>
              <a:off x="1932" y="1670"/>
              <a:ext cx="98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2539" name="Rectangle 5"/>
            <p:cNvSpPr>
              <a:spLocks noChangeArrowheads="1"/>
            </p:cNvSpPr>
            <p:nvPr/>
          </p:nvSpPr>
          <p:spPr bwMode="ltGray">
            <a:xfrm>
              <a:off x="780" y="2442"/>
              <a:ext cx="1026"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2533" name="Rectangle 7"/>
          <p:cNvSpPr>
            <a:spLocks noGrp="1" noChangeArrowheads="1"/>
          </p:cNvSpPr>
          <p:nvPr>
            <p:ph type="title"/>
          </p:nvPr>
        </p:nvSpPr>
        <p:spPr>
          <a:noFill/>
        </p:spPr>
        <p:txBody>
          <a:bodyPr/>
          <a:lstStyle/>
          <a:p>
            <a:pPr algn="l" eaLnBrk="1" hangingPunct="1"/>
            <a:r>
              <a:rPr lang="en-US" b="1">
                <a:solidFill>
                  <a:schemeClr val="tx1"/>
                </a:solidFill>
              </a:rPr>
              <a:t>Using the COUNT Function</a:t>
            </a:r>
          </a:p>
        </p:txBody>
      </p:sp>
      <p:sp>
        <p:nvSpPr>
          <p:cNvPr id="21512" name="Rectangle 8"/>
          <p:cNvSpPr>
            <a:spLocks noGrp="1" noChangeArrowheads="1"/>
          </p:cNvSpPr>
          <p:nvPr>
            <p:ph sz="quarter" idx="1"/>
          </p:nvPr>
        </p:nvSpPr>
        <p:spPr>
          <a:xfrm>
            <a:off x="1046163" y="1516063"/>
            <a:ext cx="7385050" cy="904875"/>
          </a:xfrm>
        </p:spPr>
        <p:txBody>
          <a:bodyPr>
            <a:normAutofit lnSpcReduction="10000"/>
          </a:bodyPr>
          <a:lstStyle/>
          <a:p>
            <a:pPr marL="274320" indent="-274320" eaLnBrk="1" fontAlgn="auto" hangingPunct="1">
              <a:spcAft>
                <a:spcPts val="0"/>
              </a:spcAft>
              <a:buFont typeface="Wingdings 2"/>
              <a:buChar char=""/>
              <a:defRPr/>
            </a:pPr>
            <a:r>
              <a:rPr lang="en-US"/>
              <a:t>COUNT(</a:t>
            </a:r>
            <a:r>
              <a:rPr lang="en-US" i="1"/>
              <a:t>expr</a:t>
            </a:r>
            <a:r>
              <a:rPr lang="en-US"/>
              <a:t>) returns the number of nonnull rows.</a:t>
            </a:r>
          </a:p>
        </p:txBody>
      </p:sp>
      <p:sp>
        <p:nvSpPr>
          <p:cNvPr id="22535" name="Rectangle 9"/>
          <p:cNvSpPr>
            <a:spLocks noChangeArrowheads="1"/>
          </p:cNvSpPr>
          <p:nvPr/>
        </p:nvSpPr>
        <p:spPr bwMode="blackWhite">
          <a:xfrm>
            <a:off x="1182688" y="2589213"/>
            <a:ext cx="68580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COUNT(comm)</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deptno = 30;</a:t>
            </a:r>
          </a:p>
        </p:txBody>
      </p:sp>
      <p:sp>
        <p:nvSpPr>
          <p:cNvPr id="22536" name="Rectangle 10"/>
          <p:cNvSpPr>
            <a:spLocks noChangeArrowheads="1"/>
          </p:cNvSpPr>
          <p:nvPr/>
        </p:nvSpPr>
        <p:spPr bwMode="blackWhite">
          <a:xfrm>
            <a:off x="1211263" y="3836988"/>
            <a:ext cx="6832600"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COUNT(COMM)</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4</a:t>
            </a:r>
          </a:p>
        </p:txBody>
      </p:sp>
      <p:sp>
        <p:nvSpPr>
          <p:cNvPr id="11" name="Slide Number Placeholder 10"/>
          <p:cNvSpPr>
            <a:spLocks noGrp="1"/>
          </p:cNvSpPr>
          <p:nvPr>
            <p:ph type="sldNum" sz="quarter" idx="12"/>
          </p:nvPr>
        </p:nvSpPr>
        <p:spPr/>
        <p:txBody>
          <a:bodyPr/>
          <a:lstStyle/>
          <a:p>
            <a:pPr>
              <a:defRPr/>
            </a:pPr>
            <a:fld id="{583E19DD-4537-4A41-B9E1-792F36349546}" type="slidenum">
              <a:rPr lang="en-US" smtClean="0"/>
              <a:pPr>
                <a:defRPr/>
              </a:pPr>
              <a:t>131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66788" y="2613025"/>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62025" y="3816350"/>
            <a:ext cx="72898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023938" y="2659063"/>
            <a:ext cx="2909887" cy="2044700"/>
            <a:chOff x="645" y="1675"/>
            <a:chExt cx="1833" cy="1288"/>
          </a:xfrm>
        </p:grpSpPr>
        <p:sp>
          <p:nvSpPr>
            <p:cNvPr id="23562" name="Rectangle 4"/>
            <p:cNvSpPr>
              <a:spLocks noChangeArrowheads="1"/>
            </p:cNvSpPr>
            <p:nvPr/>
          </p:nvSpPr>
          <p:spPr bwMode="ltGray">
            <a:xfrm>
              <a:off x="1671" y="1675"/>
              <a:ext cx="807"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3563" name="Rectangle 5"/>
            <p:cNvSpPr>
              <a:spLocks noChangeArrowheads="1"/>
            </p:cNvSpPr>
            <p:nvPr/>
          </p:nvSpPr>
          <p:spPr bwMode="ltGray">
            <a:xfrm>
              <a:off x="645" y="2435"/>
              <a:ext cx="885" cy="52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3557" name="Rectangle 7"/>
          <p:cNvSpPr>
            <a:spLocks noGrp="1" noChangeArrowheads="1"/>
          </p:cNvSpPr>
          <p:nvPr>
            <p:ph type="title"/>
          </p:nvPr>
        </p:nvSpPr>
        <p:spPr>
          <a:xfrm>
            <a:off x="228600" y="228600"/>
            <a:ext cx="7781925" cy="881063"/>
          </a:xfrm>
          <a:noFill/>
        </p:spPr>
        <p:txBody>
          <a:bodyPr/>
          <a:lstStyle/>
          <a:p>
            <a:pPr algn="l" eaLnBrk="1" hangingPunct="1"/>
            <a:r>
              <a:rPr lang="en-US" b="1">
                <a:solidFill>
                  <a:schemeClr val="tx1"/>
                </a:solidFill>
              </a:rPr>
              <a:t>Group Functions and Null Values</a:t>
            </a:r>
          </a:p>
        </p:txBody>
      </p:sp>
      <p:sp>
        <p:nvSpPr>
          <p:cNvPr id="23560" name="Rectangle 8"/>
          <p:cNvSpPr>
            <a:spLocks noGrp="1" noChangeArrowheads="1"/>
          </p:cNvSpPr>
          <p:nvPr>
            <p:ph sz="quarter" idx="1"/>
          </p:nvPr>
        </p:nvSpPr>
        <p:spPr>
          <a:xfrm>
            <a:off x="860425" y="1536700"/>
            <a:ext cx="7385050" cy="904875"/>
          </a:xfrm>
        </p:spPr>
        <p:txBody>
          <a:bodyPr>
            <a:normAutofit lnSpcReduction="10000"/>
          </a:bodyPr>
          <a:lstStyle/>
          <a:p>
            <a:pPr marL="274320" indent="-274320" eaLnBrk="1" fontAlgn="auto" hangingPunct="1">
              <a:spcAft>
                <a:spcPts val="0"/>
              </a:spcAft>
              <a:buFont typeface="Wingdings 2"/>
              <a:buChar char=""/>
              <a:defRPr/>
            </a:pPr>
            <a:r>
              <a:rPr lang="en-US"/>
              <a:t>Group functions ignore null values in the column.</a:t>
            </a:r>
          </a:p>
        </p:txBody>
      </p:sp>
      <p:sp>
        <p:nvSpPr>
          <p:cNvPr id="23559" name="Rectangle 9"/>
          <p:cNvSpPr>
            <a:spLocks noChangeArrowheads="1"/>
          </p:cNvSpPr>
          <p:nvPr/>
        </p:nvSpPr>
        <p:spPr bwMode="blackWhite">
          <a:xfrm>
            <a:off x="941388" y="2600325"/>
            <a:ext cx="731520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AVG(comm)</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p:txBody>
      </p:sp>
      <p:sp>
        <p:nvSpPr>
          <p:cNvPr id="3" name="Rectangle 10"/>
          <p:cNvSpPr>
            <a:spLocks noChangeArrowheads="1"/>
          </p:cNvSpPr>
          <p:nvPr/>
        </p:nvSpPr>
        <p:spPr bwMode="blackWhite">
          <a:xfrm>
            <a:off x="962025" y="3829050"/>
            <a:ext cx="7264400" cy="915988"/>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AVG(COMM)</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550</a:t>
            </a:r>
          </a:p>
        </p:txBody>
      </p:sp>
      <p:sp>
        <p:nvSpPr>
          <p:cNvPr id="11" name="Slide Number Placeholder 10"/>
          <p:cNvSpPr>
            <a:spLocks noGrp="1"/>
          </p:cNvSpPr>
          <p:nvPr>
            <p:ph type="sldNum" sz="quarter" idx="12"/>
          </p:nvPr>
        </p:nvSpPr>
        <p:spPr/>
        <p:txBody>
          <a:bodyPr/>
          <a:lstStyle/>
          <a:p>
            <a:pPr>
              <a:defRPr/>
            </a:pPr>
            <a:fld id="{7F3088F1-3596-4C39-BE15-E153423D6677}" type="slidenum">
              <a:rPr lang="en-US" smtClean="0"/>
              <a:pPr>
                <a:defRPr/>
              </a:pPr>
              <a:t>132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09638" y="3206750"/>
            <a:ext cx="7289800" cy="64135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5603" name="Rectangle 3"/>
          <p:cNvSpPr>
            <a:spLocks noChangeArrowheads="1"/>
          </p:cNvSpPr>
          <p:nvPr/>
        </p:nvSpPr>
        <p:spPr bwMode="blackWhite">
          <a:xfrm>
            <a:off x="919163" y="4416425"/>
            <a:ext cx="7315200" cy="941388"/>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lIns="92075" tIns="46038" rIns="92075" bIns="46038">
            <a:spAutoFit/>
          </a:bodyPr>
          <a:lstStyle/>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a:p>
            <a:pPr algn="l">
              <a:lnSpc>
                <a:spcPct val="100000"/>
              </a:lnSpc>
              <a:spcBef>
                <a:spcPct val="0"/>
              </a:spcBef>
              <a:tabLst>
                <a:tab pos="1828800" algn="l"/>
                <a:tab pos="3086100" algn="l"/>
                <a:tab pos="422910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984250" y="3244850"/>
            <a:ext cx="3848100" cy="2066925"/>
            <a:chOff x="620" y="2044"/>
            <a:chExt cx="2424" cy="1302"/>
          </a:xfrm>
        </p:grpSpPr>
        <p:sp>
          <p:nvSpPr>
            <p:cNvPr id="24586" name="Rectangle 4"/>
            <p:cNvSpPr>
              <a:spLocks noChangeArrowheads="1"/>
            </p:cNvSpPr>
            <p:nvPr/>
          </p:nvSpPr>
          <p:spPr bwMode="ltGray">
            <a:xfrm>
              <a:off x="620" y="2818"/>
              <a:ext cx="1428" cy="528"/>
            </a:xfrm>
            <a:prstGeom prst="rect">
              <a:avLst/>
            </a:prstGeom>
            <a:solidFill>
              <a:srgbClr val="FF5050">
                <a:alpha val="50195"/>
              </a:srgbClr>
            </a:solidFill>
            <a:ln w="9525">
              <a:noFill/>
              <a:miter lim="800000"/>
              <a:headEnd/>
              <a:tailEnd/>
            </a:ln>
          </p:spPr>
          <p:txBody>
            <a:bodyPr wrap="none" anchor="ctr"/>
            <a:lstStyle/>
            <a:p>
              <a:endParaRPr lang="en-US"/>
            </a:p>
          </p:txBody>
        </p:sp>
        <p:sp>
          <p:nvSpPr>
            <p:cNvPr id="24587" name="Rectangle 5"/>
            <p:cNvSpPr>
              <a:spLocks noChangeArrowheads="1"/>
            </p:cNvSpPr>
            <p:nvPr/>
          </p:nvSpPr>
          <p:spPr bwMode="ltGray">
            <a:xfrm>
              <a:off x="1640" y="2044"/>
              <a:ext cx="1404"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4581" name="Rectangle 7"/>
          <p:cNvSpPr>
            <a:spLocks noGrp="1" noChangeArrowheads="1"/>
          </p:cNvSpPr>
          <p:nvPr>
            <p:ph type="title"/>
          </p:nvPr>
        </p:nvSpPr>
        <p:spPr/>
        <p:txBody>
          <a:bodyPr/>
          <a:lstStyle/>
          <a:p>
            <a:pPr algn="l" eaLnBrk="1" hangingPunct="1"/>
            <a:r>
              <a:rPr lang="en-US" sz="2400" b="1">
                <a:solidFill>
                  <a:schemeClr val="tx1"/>
                </a:solidFill>
              </a:rPr>
              <a:t>Using the NVL Function with Group Functions</a:t>
            </a:r>
          </a:p>
        </p:txBody>
      </p:sp>
      <p:sp>
        <p:nvSpPr>
          <p:cNvPr id="25608" name="Rectangle 8"/>
          <p:cNvSpPr>
            <a:spLocks noGrp="1" noChangeArrowheads="1"/>
          </p:cNvSpPr>
          <p:nvPr>
            <p:ph sz="quarter" idx="1"/>
          </p:nvPr>
        </p:nvSpPr>
        <p:spPr>
          <a:xfrm>
            <a:off x="857250" y="1951038"/>
            <a:ext cx="7385050" cy="904875"/>
          </a:xfrm>
        </p:spPr>
        <p:txBody>
          <a:bodyPr>
            <a:normAutofit lnSpcReduction="10000"/>
          </a:bodyPr>
          <a:lstStyle/>
          <a:p>
            <a:pPr marL="274320" indent="-274320" eaLnBrk="1" fontAlgn="auto" hangingPunct="1">
              <a:spcAft>
                <a:spcPts val="0"/>
              </a:spcAft>
              <a:buFont typeface="Wingdings 2"/>
              <a:buChar char=""/>
              <a:defRPr/>
            </a:pPr>
            <a:r>
              <a:rPr lang="en-US"/>
              <a:t>The NVL function forces group functions to include null values.</a:t>
            </a:r>
          </a:p>
        </p:txBody>
      </p:sp>
      <p:sp>
        <p:nvSpPr>
          <p:cNvPr id="24583" name="Rectangle 9"/>
          <p:cNvSpPr>
            <a:spLocks noChangeArrowheads="1"/>
          </p:cNvSpPr>
          <p:nvPr/>
        </p:nvSpPr>
        <p:spPr bwMode="blackWhite">
          <a:xfrm>
            <a:off x="896938" y="3194050"/>
            <a:ext cx="7315200" cy="6667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AVG(NVL(comm,0))</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p:txBody>
      </p:sp>
      <p:sp>
        <p:nvSpPr>
          <p:cNvPr id="24584" name="Rectangle 10"/>
          <p:cNvSpPr>
            <a:spLocks noChangeArrowheads="1"/>
          </p:cNvSpPr>
          <p:nvPr/>
        </p:nvSpPr>
        <p:spPr bwMode="blackWhite">
          <a:xfrm>
            <a:off x="931863" y="4429125"/>
            <a:ext cx="7289800" cy="915988"/>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AVG(NVL(COMM,0))</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a:t>
            </a:r>
          </a:p>
          <a:p>
            <a:pPr algn="l">
              <a:lnSpc>
                <a:spcPct val="100000"/>
              </a:lnSpc>
              <a:spcBef>
                <a:spcPct val="0"/>
              </a:spcBef>
              <a:tabLst>
                <a:tab pos="1828800" algn="l"/>
                <a:tab pos="3086100" algn="l"/>
                <a:tab pos="4229100" algn="l"/>
              </a:tabLst>
            </a:pPr>
            <a:r>
              <a:rPr lang="en-US" sz="1800">
                <a:solidFill>
                  <a:srgbClr val="000000"/>
                </a:solidFill>
                <a:latin typeface="Courier New" pitchFamily="49" charset="0"/>
              </a:rPr>
              <a:t>       157.14286</a:t>
            </a:r>
          </a:p>
        </p:txBody>
      </p:sp>
      <p:sp>
        <p:nvSpPr>
          <p:cNvPr id="11" name="Slide Number Placeholder 10"/>
          <p:cNvSpPr>
            <a:spLocks noGrp="1"/>
          </p:cNvSpPr>
          <p:nvPr>
            <p:ph type="sldNum" sz="quarter" idx="12"/>
          </p:nvPr>
        </p:nvSpPr>
        <p:spPr/>
        <p:txBody>
          <a:bodyPr/>
          <a:lstStyle/>
          <a:p>
            <a:pPr>
              <a:defRPr/>
            </a:pPr>
            <a:fld id="{EA6B9FC3-A137-4808-8120-D3198C145F03}" type="slidenum">
              <a:rPr lang="en-US" smtClean="0"/>
              <a:pPr>
                <a:defRPr/>
              </a:pPr>
              <a:t>133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5956300" y="3079750"/>
            <a:ext cx="2546350" cy="17113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10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7651" name="Rectangle 3"/>
          <p:cNvSpPr>
            <a:spLocks noChangeArrowheads="1"/>
          </p:cNvSpPr>
          <p:nvPr/>
        </p:nvSpPr>
        <p:spPr bwMode="blackWhite">
          <a:xfrm>
            <a:off x="798513" y="1930400"/>
            <a:ext cx="3233737" cy="40798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5604" name="Rectangle 4"/>
          <p:cNvSpPr>
            <a:spLocks noGrp="1" noChangeArrowheads="1"/>
          </p:cNvSpPr>
          <p:nvPr>
            <p:ph type="title"/>
          </p:nvPr>
        </p:nvSpPr>
        <p:spPr>
          <a:xfrm>
            <a:off x="228600" y="0"/>
            <a:ext cx="7612063" cy="881063"/>
          </a:xfrm>
          <a:noFill/>
        </p:spPr>
        <p:txBody>
          <a:bodyPr/>
          <a:lstStyle/>
          <a:p>
            <a:pPr algn="l" eaLnBrk="1" hangingPunct="1"/>
            <a:r>
              <a:rPr lang="en-US" b="1">
                <a:solidFill>
                  <a:schemeClr val="tx1"/>
                </a:solidFill>
              </a:rPr>
              <a:t>Creating Groups of Data </a:t>
            </a:r>
          </a:p>
        </p:txBody>
      </p:sp>
      <p:sp>
        <p:nvSpPr>
          <p:cNvPr id="27653" name="Rectangle 5"/>
          <p:cNvSpPr>
            <a:spLocks noChangeArrowheads="1"/>
          </p:cNvSpPr>
          <p:nvPr/>
        </p:nvSpPr>
        <p:spPr bwMode="auto">
          <a:xfrm>
            <a:off x="703263" y="1544638"/>
            <a:ext cx="735012" cy="396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pitchFamily="34" charset="0"/>
              </a:rPr>
              <a:t>EMP</a:t>
            </a:r>
          </a:p>
        </p:txBody>
      </p:sp>
      <p:sp>
        <p:nvSpPr>
          <p:cNvPr id="25606" name="Freeform 6"/>
          <p:cNvSpPr>
            <a:spLocks/>
          </p:cNvSpPr>
          <p:nvPr/>
        </p:nvSpPr>
        <p:spPr bwMode="auto">
          <a:xfrm>
            <a:off x="4043363" y="1925638"/>
            <a:ext cx="1920875" cy="4079875"/>
          </a:xfrm>
          <a:custGeom>
            <a:avLst/>
            <a:gdLst>
              <a:gd name="T0" fmla="*/ 0 w 1210"/>
              <a:gd name="T1" fmla="*/ 4078288 h 2570"/>
              <a:gd name="T2" fmla="*/ 0 w 1210"/>
              <a:gd name="T3" fmla="*/ 0 h 2570"/>
              <a:gd name="T4" fmla="*/ 1919288 w 1210"/>
              <a:gd name="T5" fmla="*/ 1160462 h 2570"/>
              <a:gd name="T6" fmla="*/ 1919288 w 1210"/>
              <a:gd name="T7" fmla="*/ 2894012 h 2570"/>
              <a:gd name="T8" fmla="*/ 0 w 1210"/>
              <a:gd name="T9" fmla="*/ 4078288 h 2570"/>
              <a:gd name="T10" fmla="*/ 0 60000 65536"/>
              <a:gd name="T11" fmla="*/ 0 60000 65536"/>
              <a:gd name="T12" fmla="*/ 0 60000 65536"/>
              <a:gd name="T13" fmla="*/ 0 60000 65536"/>
              <a:gd name="T14" fmla="*/ 0 60000 65536"/>
              <a:gd name="T15" fmla="*/ 0 w 1210"/>
              <a:gd name="T16" fmla="*/ 0 h 2570"/>
              <a:gd name="T17" fmla="*/ 1210 w 1210"/>
              <a:gd name="T18" fmla="*/ 2570 h 2570"/>
            </a:gdLst>
            <a:ahLst/>
            <a:cxnLst>
              <a:cxn ang="T10">
                <a:pos x="T0" y="T1"/>
              </a:cxn>
              <a:cxn ang="T11">
                <a:pos x="T2" y="T3"/>
              </a:cxn>
              <a:cxn ang="T12">
                <a:pos x="T4" y="T5"/>
              </a:cxn>
              <a:cxn ang="T13">
                <a:pos x="T6" y="T7"/>
              </a:cxn>
              <a:cxn ang="T14">
                <a:pos x="T8" y="T9"/>
              </a:cxn>
            </a:cxnLst>
            <a:rect l="T15" t="T16" r="T17" b="T18"/>
            <a:pathLst>
              <a:path w="1210" h="2570">
                <a:moveTo>
                  <a:pt x="0" y="2569"/>
                </a:moveTo>
                <a:lnTo>
                  <a:pt x="0" y="0"/>
                </a:lnTo>
                <a:lnTo>
                  <a:pt x="1209" y="731"/>
                </a:lnTo>
                <a:lnTo>
                  <a:pt x="1209" y="1823"/>
                </a:lnTo>
                <a:lnTo>
                  <a:pt x="0" y="2569"/>
                </a:lnTo>
              </a:path>
            </a:pathLst>
          </a:custGeom>
          <a:solidFill>
            <a:srgbClr val="FFCC99">
              <a:alpha val="50195"/>
            </a:srgbClr>
          </a:solidFill>
          <a:ln w="9525" cap="rnd">
            <a:noFill/>
            <a:round/>
            <a:headEnd/>
            <a:tailEnd/>
          </a:ln>
        </p:spPr>
        <p:txBody>
          <a:bodyPr/>
          <a:lstStyle/>
          <a:p>
            <a:endParaRPr lang="en-US"/>
          </a:p>
        </p:txBody>
      </p:sp>
      <p:sp>
        <p:nvSpPr>
          <p:cNvPr id="27655" name="Rectangle 7"/>
          <p:cNvSpPr>
            <a:spLocks noChangeArrowheads="1"/>
          </p:cNvSpPr>
          <p:nvPr/>
        </p:nvSpPr>
        <p:spPr bwMode="auto">
          <a:xfrm>
            <a:off x="4443413" y="3051175"/>
            <a:ext cx="1543050" cy="173990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“average</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salary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in EMP</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table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for each </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department”</a:t>
            </a:r>
          </a:p>
        </p:txBody>
      </p:sp>
      <p:grpSp>
        <p:nvGrpSpPr>
          <p:cNvPr id="2" name="Group 12"/>
          <p:cNvGrpSpPr>
            <a:grpSpLocks/>
          </p:cNvGrpSpPr>
          <p:nvPr/>
        </p:nvGrpSpPr>
        <p:grpSpPr bwMode="auto">
          <a:xfrm>
            <a:off x="868363" y="2436813"/>
            <a:ext cx="7561262" cy="1644650"/>
            <a:chOff x="547" y="1535"/>
            <a:chExt cx="4763" cy="1036"/>
          </a:xfrm>
        </p:grpSpPr>
        <p:grpSp>
          <p:nvGrpSpPr>
            <p:cNvPr id="3" name="Group 10"/>
            <p:cNvGrpSpPr>
              <a:grpSpLocks/>
            </p:cNvGrpSpPr>
            <p:nvPr/>
          </p:nvGrpSpPr>
          <p:grpSpPr bwMode="auto">
            <a:xfrm>
              <a:off x="547" y="1535"/>
              <a:ext cx="4763" cy="1036"/>
              <a:chOff x="547" y="1535"/>
              <a:chExt cx="4763" cy="1036"/>
            </a:xfrm>
          </p:grpSpPr>
          <p:sp>
            <p:nvSpPr>
              <p:cNvPr id="25624" name="Rectangle 8"/>
              <p:cNvSpPr>
                <a:spLocks noChangeArrowheads="1"/>
              </p:cNvSpPr>
              <p:nvPr/>
            </p:nvSpPr>
            <p:spPr bwMode="ltGray">
              <a:xfrm>
                <a:off x="547" y="1535"/>
                <a:ext cx="1965"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25625" name="Rectangle 9"/>
              <p:cNvSpPr>
                <a:spLocks noChangeArrowheads="1"/>
              </p:cNvSpPr>
              <p:nvPr/>
            </p:nvSpPr>
            <p:spPr bwMode="ltGray">
              <a:xfrm>
                <a:off x="3800" y="2392"/>
                <a:ext cx="1510"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9" name="Rectangle 11"/>
            <p:cNvSpPr>
              <a:spLocks noChangeArrowheads="1"/>
            </p:cNvSpPr>
            <p:nvPr/>
          </p:nvSpPr>
          <p:spPr bwMode="auto">
            <a:xfrm>
              <a:off x="2536" y="1709"/>
              <a:ext cx="59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FF5050"/>
                  </a:solidFill>
                  <a:effectLst>
                    <a:outerShdw blurRad="38100" dist="38100" dir="2700000" algn="tl">
                      <a:srgbClr val="000000"/>
                    </a:outerShdw>
                  </a:effectLst>
                  <a:latin typeface="Arial" pitchFamily="34" charset="0"/>
                </a:rPr>
                <a:t> 2916.6667</a:t>
              </a:r>
            </a:p>
          </p:txBody>
        </p:sp>
      </p:grpSp>
      <p:grpSp>
        <p:nvGrpSpPr>
          <p:cNvPr id="4" name="Group 17"/>
          <p:cNvGrpSpPr>
            <a:grpSpLocks/>
          </p:cNvGrpSpPr>
          <p:nvPr/>
        </p:nvGrpSpPr>
        <p:grpSpPr bwMode="auto">
          <a:xfrm>
            <a:off x="868363" y="3224213"/>
            <a:ext cx="7561262" cy="1233487"/>
            <a:chOff x="547" y="2031"/>
            <a:chExt cx="4763" cy="777"/>
          </a:xfrm>
        </p:grpSpPr>
        <p:grpSp>
          <p:nvGrpSpPr>
            <p:cNvPr id="5" name="Group 15"/>
            <p:cNvGrpSpPr>
              <a:grpSpLocks/>
            </p:cNvGrpSpPr>
            <p:nvPr/>
          </p:nvGrpSpPr>
          <p:grpSpPr bwMode="auto">
            <a:xfrm>
              <a:off x="547" y="2031"/>
              <a:ext cx="4763" cy="777"/>
              <a:chOff x="547" y="2031"/>
              <a:chExt cx="4763" cy="777"/>
            </a:xfrm>
          </p:grpSpPr>
          <p:sp>
            <p:nvSpPr>
              <p:cNvPr id="25620" name="Rectangle 13"/>
              <p:cNvSpPr>
                <a:spLocks noChangeArrowheads="1"/>
              </p:cNvSpPr>
              <p:nvPr/>
            </p:nvSpPr>
            <p:spPr bwMode="ltGray">
              <a:xfrm>
                <a:off x="3800" y="2602"/>
                <a:ext cx="1510"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5621" name="Rectangle 14"/>
              <p:cNvSpPr>
                <a:spLocks noChangeArrowheads="1"/>
              </p:cNvSpPr>
              <p:nvPr/>
            </p:nvSpPr>
            <p:spPr bwMode="ltGray">
              <a:xfrm>
                <a:off x="547" y="2031"/>
                <a:ext cx="1965" cy="777"/>
              </a:xfrm>
              <a:prstGeom prst="rect">
                <a:avLst/>
              </a:prstGeom>
              <a:solidFill>
                <a:srgbClr val="009900">
                  <a:alpha val="50195"/>
                </a:srgbClr>
              </a:solidFill>
              <a:ln w="9525">
                <a:noFill/>
                <a:miter lim="800000"/>
                <a:headEnd/>
                <a:tailEnd/>
              </a:ln>
            </p:spPr>
            <p:txBody>
              <a:bodyPr wrap="none" anchor="ctr"/>
              <a:lstStyle/>
              <a:p>
                <a:endParaRPr lang="en-US"/>
              </a:p>
            </p:txBody>
          </p:sp>
        </p:grpSp>
        <p:sp>
          <p:nvSpPr>
            <p:cNvPr id="27664" name="Rectangle 16"/>
            <p:cNvSpPr>
              <a:spLocks noChangeArrowheads="1"/>
            </p:cNvSpPr>
            <p:nvPr/>
          </p:nvSpPr>
          <p:spPr bwMode="auto">
            <a:xfrm>
              <a:off x="2536" y="2333"/>
              <a:ext cx="35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339933"/>
                  </a:solidFill>
                  <a:effectLst>
                    <a:outerShdw blurRad="38100" dist="38100" dir="2700000" algn="tl">
                      <a:srgbClr val="000000"/>
                    </a:outerShdw>
                  </a:effectLst>
                  <a:latin typeface="Arial" pitchFamily="34" charset="0"/>
                </a:rPr>
                <a:t> 2175</a:t>
              </a:r>
            </a:p>
          </p:txBody>
        </p:sp>
      </p:grpSp>
      <p:grpSp>
        <p:nvGrpSpPr>
          <p:cNvPr id="6" name="Group 22"/>
          <p:cNvGrpSpPr>
            <a:grpSpLocks/>
          </p:cNvGrpSpPr>
          <p:nvPr/>
        </p:nvGrpSpPr>
        <p:grpSpPr bwMode="auto">
          <a:xfrm>
            <a:off x="868363" y="4464050"/>
            <a:ext cx="7561262" cy="1479550"/>
            <a:chOff x="547" y="2812"/>
            <a:chExt cx="4763" cy="932"/>
          </a:xfrm>
        </p:grpSpPr>
        <p:grpSp>
          <p:nvGrpSpPr>
            <p:cNvPr id="7" name="Group 20"/>
            <p:cNvGrpSpPr>
              <a:grpSpLocks/>
            </p:cNvGrpSpPr>
            <p:nvPr/>
          </p:nvGrpSpPr>
          <p:grpSpPr bwMode="auto">
            <a:xfrm>
              <a:off x="547" y="2812"/>
              <a:ext cx="4763" cy="932"/>
              <a:chOff x="547" y="2812"/>
              <a:chExt cx="4763" cy="932"/>
            </a:xfrm>
          </p:grpSpPr>
          <p:sp>
            <p:nvSpPr>
              <p:cNvPr id="25616" name="Rectangle 18"/>
              <p:cNvSpPr>
                <a:spLocks noChangeArrowheads="1"/>
              </p:cNvSpPr>
              <p:nvPr/>
            </p:nvSpPr>
            <p:spPr bwMode="ltGray">
              <a:xfrm>
                <a:off x="3800" y="2812"/>
                <a:ext cx="1510" cy="179"/>
              </a:xfrm>
              <a:prstGeom prst="rect">
                <a:avLst/>
              </a:prstGeom>
              <a:solidFill>
                <a:srgbClr val="3399FF">
                  <a:alpha val="50195"/>
                </a:srgbClr>
              </a:solidFill>
              <a:ln w="9525">
                <a:noFill/>
                <a:miter lim="800000"/>
                <a:headEnd/>
                <a:tailEnd/>
              </a:ln>
            </p:spPr>
            <p:txBody>
              <a:bodyPr wrap="none" anchor="ctr"/>
              <a:lstStyle/>
              <a:p>
                <a:endParaRPr lang="en-US"/>
              </a:p>
            </p:txBody>
          </p:sp>
          <p:sp>
            <p:nvSpPr>
              <p:cNvPr id="25617" name="Rectangle 19"/>
              <p:cNvSpPr>
                <a:spLocks noChangeArrowheads="1"/>
              </p:cNvSpPr>
              <p:nvPr/>
            </p:nvSpPr>
            <p:spPr bwMode="ltGray">
              <a:xfrm>
                <a:off x="547" y="2815"/>
                <a:ext cx="1965" cy="92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7669" name="Rectangle 21"/>
            <p:cNvSpPr>
              <a:spLocks noChangeArrowheads="1"/>
            </p:cNvSpPr>
            <p:nvPr/>
          </p:nvSpPr>
          <p:spPr bwMode="auto">
            <a:xfrm>
              <a:off x="2536" y="3125"/>
              <a:ext cx="596" cy="196"/>
            </a:xfrm>
            <a:prstGeom prst="rect">
              <a:avLst/>
            </a:prstGeom>
            <a:noFill/>
            <a:ln w="9525">
              <a:noFill/>
              <a:miter lim="800000"/>
              <a:headEnd/>
              <a:tailEnd/>
            </a:ln>
            <a:effectLst/>
          </p:spPr>
          <p:txBody>
            <a:bodyPr wrap="none" lIns="92075" tIns="46038" rIns="92075" bIns="46038">
              <a:spAutoFit/>
            </a:bodyPr>
            <a:lstStyle/>
            <a:p>
              <a:pPr algn="l">
                <a:defRPr/>
              </a:pPr>
              <a:r>
                <a:rPr lang="en-US" sz="1200">
                  <a:solidFill>
                    <a:srgbClr val="66CCFF"/>
                  </a:solidFill>
                  <a:effectLst>
                    <a:outerShdw blurRad="38100" dist="38100" dir="2700000" algn="tl">
                      <a:srgbClr val="000000"/>
                    </a:outerShdw>
                  </a:effectLst>
                  <a:latin typeface="Arial" pitchFamily="34" charset="0"/>
                </a:rPr>
                <a:t> 1566.6667</a:t>
              </a:r>
            </a:p>
          </p:txBody>
        </p:sp>
      </p:grpSp>
      <p:sp>
        <p:nvSpPr>
          <p:cNvPr id="25611" name="Rectangle 23"/>
          <p:cNvSpPr>
            <a:spLocks noChangeArrowheads="1"/>
          </p:cNvSpPr>
          <p:nvPr/>
        </p:nvSpPr>
        <p:spPr bwMode="auto">
          <a:xfrm>
            <a:off x="1309688" y="1949450"/>
            <a:ext cx="2790825" cy="4576763"/>
          </a:xfrm>
          <a:prstGeom prst="rect">
            <a:avLst/>
          </a:prstGeom>
          <a:noFill/>
          <a:ln w="9525">
            <a:noFill/>
            <a:miter lim="800000"/>
            <a:headEnd/>
            <a:tailEnd/>
          </a:ln>
        </p:spPr>
        <p:txBody>
          <a:bodyPr wrap="none" lIns="92075" tIns="46038" rIns="92075" bIns="46038">
            <a:spAutoFit/>
          </a:bodyPr>
          <a:lstStyle/>
          <a:p>
            <a:pPr algn="l">
              <a:lnSpc>
                <a:spcPct val="90000"/>
              </a:lnSpc>
              <a:spcBef>
                <a:spcPct val="0"/>
              </a:spcBef>
            </a:pPr>
            <a:r>
              <a:rPr lang="en-US" sz="1800">
                <a:solidFill>
                  <a:srgbClr val="000000"/>
                </a:solidFill>
                <a:latin typeface="Courier New" pitchFamily="49" charset="0"/>
              </a:rPr>
              <a:t>   DEPTNO       SAL</a:t>
            </a:r>
          </a:p>
          <a:p>
            <a:pPr algn="l">
              <a:lnSpc>
                <a:spcPct val="90000"/>
              </a:lnSpc>
              <a:spcBef>
                <a:spcPct val="0"/>
              </a:spcBef>
            </a:pPr>
            <a:r>
              <a:rPr lang="en-US" sz="1800">
                <a:solidFill>
                  <a:srgbClr val="000000"/>
                </a:solidFill>
                <a:latin typeface="Courier New" pitchFamily="49" charset="0"/>
              </a:rPr>
              <a:t>--------- ---------</a:t>
            </a:r>
          </a:p>
          <a:p>
            <a:pPr algn="l">
              <a:lnSpc>
                <a:spcPct val="90000"/>
              </a:lnSpc>
              <a:spcBef>
                <a:spcPct val="0"/>
              </a:spcBef>
            </a:pPr>
            <a:r>
              <a:rPr lang="en-US" sz="1800">
                <a:solidFill>
                  <a:srgbClr val="000000"/>
                </a:solidFill>
                <a:latin typeface="Courier New" pitchFamily="49" charset="0"/>
              </a:rPr>
              <a:t>       10      2450</a:t>
            </a:r>
          </a:p>
          <a:p>
            <a:pPr algn="l">
              <a:lnSpc>
                <a:spcPct val="90000"/>
              </a:lnSpc>
              <a:spcBef>
                <a:spcPct val="0"/>
              </a:spcBef>
            </a:pPr>
            <a:r>
              <a:rPr lang="en-US" sz="1800">
                <a:solidFill>
                  <a:srgbClr val="000000"/>
                </a:solidFill>
                <a:latin typeface="Courier New" pitchFamily="49" charset="0"/>
              </a:rPr>
              <a:t>       10      5000</a:t>
            </a:r>
          </a:p>
          <a:p>
            <a:pPr algn="l">
              <a:lnSpc>
                <a:spcPct val="90000"/>
              </a:lnSpc>
              <a:spcBef>
                <a:spcPct val="0"/>
              </a:spcBef>
            </a:pPr>
            <a:r>
              <a:rPr lang="en-US" sz="1800">
                <a:solidFill>
                  <a:srgbClr val="000000"/>
                </a:solidFill>
                <a:latin typeface="Courier New" pitchFamily="49" charset="0"/>
              </a:rPr>
              <a:t>       10      1300</a:t>
            </a:r>
          </a:p>
          <a:p>
            <a:pPr algn="l">
              <a:lnSpc>
                <a:spcPct val="90000"/>
              </a:lnSpc>
              <a:spcBef>
                <a:spcPct val="0"/>
              </a:spcBef>
            </a:pPr>
            <a:r>
              <a:rPr lang="en-US" sz="1800">
                <a:solidFill>
                  <a:srgbClr val="000000"/>
                </a:solidFill>
                <a:latin typeface="Courier New" pitchFamily="49" charset="0"/>
              </a:rPr>
              <a:t>       20       800</a:t>
            </a:r>
          </a:p>
          <a:p>
            <a:pPr algn="l">
              <a:lnSpc>
                <a:spcPct val="90000"/>
              </a:lnSpc>
              <a:spcBef>
                <a:spcPct val="0"/>
              </a:spcBef>
            </a:pPr>
            <a:r>
              <a:rPr lang="en-US" sz="1800">
                <a:solidFill>
                  <a:srgbClr val="000000"/>
                </a:solidFill>
                <a:latin typeface="Courier New" pitchFamily="49" charset="0"/>
              </a:rPr>
              <a:t>       20      1100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20      3000</a:t>
            </a:r>
          </a:p>
          <a:p>
            <a:pPr algn="l">
              <a:lnSpc>
                <a:spcPct val="90000"/>
              </a:lnSpc>
              <a:spcBef>
                <a:spcPct val="0"/>
              </a:spcBef>
            </a:pPr>
            <a:r>
              <a:rPr lang="en-US" sz="1800">
                <a:solidFill>
                  <a:srgbClr val="000000"/>
                </a:solidFill>
                <a:latin typeface="Courier New" pitchFamily="49" charset="0"/>
              </a:rPr>
              <a:t>       20      2975</a:t>
            </a:r>
          </a:p>
          <a:p>
            <a:pPr algn="l">
              <a:lnSpc>
                <a:spcPct val="90000"/>
              </a:lnSpc>
              <a:spcBef>
                <a:spcPct val="0"/>
              </a:spcBef>
            </a:pPr>
            <a:r>
              <a:rPr lang="en-US" sz="1800">
                <a:solidFill>
                  <a:srgbClr val="000000"/>
                </a:solidFill>
                <a:latin typeface="Courier New" pitchFamily="49" charset="0"/>
              </a:rPr>
              <a:t>       30      1600</a:t>
            </a:r>
          </a:p>
          <a:p>
            <a:pPr algn="l">
              <a:lnSpc>
                <a:spcPct val="90000"/>
              </a:lnSpc>
              <a:spcBef>
                <a:spcPct val="0"/>
              </a:spcBef>
            </a:pPr>
            <a:r>
              <a:rPr lang="en-US" sz="1800">
                <a:solidFill>
                  <a:srgbClr val="000000"/>
                </a:solidFill>
                <a:latin typeface="Courier New" pitchFamily="49" charset="0"/>
              </a:rPr>
              <a:t>       30      2850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r>
              <a:rPr lang="en-US" sz="1800">
                <a:solidFill>
                  <a:srgbClr val="000000"/>
                </a:solidFill>
                <a:latin typeface="Courier New" pitchFamily="49" charset="0"/>
              </a:rPr>
              <a:t>       30       950</a:t>
            </a:r>
          </a:p>
          <a:p>
            <a:pPr algn="l">
              <a:lnSpc>
                <a:spcPct val="90000"/>
              </a:lnSpc>
              <a:spcBef>
                <a:spcPct val="0"/>
              </a:spcBef>
            </a:pPr>
            <a:r>
              <a:rPr lang="en-US" sz="1800">
                <a:solidFill>
                  <a:srgbClr val="000000"/>
                </a:solidFill>
                <a:latin typeface="Courier New" pitchFamily="49" charset="0"/>
              </a:rPr>
              <a:t>       30      1500</a:t>
            </a:r>
          </a:p>
          <a:p>
            <a:pPr algn="l">
              <a:lnSpc>
                <a:spcPct val="90000"/>
              </a:lnSpc>
              <a:spcBef>
                <a:spcPct val="0"/>
              </a:spcBef>
            </a:pPr>
            <a:r>
              <a:rPr lang="en-US" sz="1800">
                <a:solidFill>
                  <a:srgbClr val="000000"/>
                </a:solidFill>
                <a:latin typeface="Courier New" pitchFamily="49" charset="0"/>
              </a:rPr>
              <a:t>       30      1250</a:t>
            </a:r>
          </a:p>
          <a:p>
            <a:pPr algn="l">
              <a:lnSpc>
                <a:spcPct val="90000"/>
              </a:lnSpc>
              <a:spcBef>
                <a:spcPct val="0"/>
              </a:spcBef>
            </a:pPr>
            <a:endParaRPr lang="en-US" sz="1800">
              <a:solidFill>
                <a:srgbClr val="000000"/>
              </a:solidFill>
              <a:latin typeface="Courier New" pitchFamily="49" charset="0"/>
            </a:endParaRPr>
          </a:p>
          <a:p>
            <a:pPr algn="l">
              <a:lnSpc>
                <a:spcPct val="100000"/>
              </a:lnSpc>
              <a:spcBef>
                <a:spcPct val="0"/>
              </a:spcBef>
            </a:pPr>
            <a:endParaRPr lang="en-US" sz="1800">
              <a:solidFill>
                <a:srgbClr val="000000"/>
              </a:solidFill>
              <a:latin typeface="Courier New" pitchFamily="49" charset="0"/>
            </a:endParaRPr>
          </a:p>
        </p:txBody>
      </p:sp>
      <p:sp>
        <p:nvSpPr>
          <p:cNvPr id="25612" name="Rectangle 24"/>
          <p:cNvSpPr>
            <a:spLocks noChangeArrowheads="1"/>
          </p:cNvSpPr>
          <p:nvPr/>
        </p:nvSpPr>
        <p:spPr bwMode="auto">
          <a:xfrm>
            <a:off x="5719763" y="3032125"/>
            <a:ext cx="2790825" cy="18065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   DEPTNO  AVG(SAL)</a:t>
            </a:r>
          </a:p>
          <a:p>
            <a:pPr algn="l">
              <a:lnSpc>
                <a:spcPct val="125000"/>
              </a:lnSpc>
              <a:spcBef>
                <a:spcPct val="0"/>
              </a:spcBef>
            </a:pPr>
            <a:r>
              <a:rPr lang="en-US" sz="1800">
                <a:solidFill>
                  <a:srgbClr val="000000"/>
                </a:solidFill>
                <a:latin typeface="Courier New" pitchFamily="49" charset="0"/>
              </a:rPr>
              <a:t>  ------- ---------</a:t>
            </a:r>
          </a:p>
          <a:p>
            <a:pPr algn="l">
              <a:lnSpc>
                <a:spcPct val="125000"/>
              </a:lnSpc>
              <a:spcBef>
                <a:spcPct val="0"/>
              </a:spcBef>
            </a:pPr>
            <a:r>
              <a:rPr lang="en-US" sz="1800">
                <a:solidFill>
                  <a:srgbClr val="000000"/>
                </a:solidFill>
                <a:latin typeface="Courier New" pitchFamily="49" charset="0"/>
              </a:rPr>
              <a:t>       10 2916.6667</a:t>
            </a:r>
          </a:p>
          <a:p>
            <a:pPr algn="l">
              <a:lnSpc>
                <a:spcPct val="125000"/>
              </a:lnSpc>
              <a:spcBef>
                <a:spcPct val="0"/>
              </a:spcBef>
            </a:pPr>
            <a:r>
              <a:rPr lang="en-US" sz="1800">
                <a:solidFill>
                  <a:srgbClr val="000000"/>
                </a:solidFill>
                <a:latin typeface="Courier New" pitchFamily="49" charset="0"/>
              </a:rPr>
              <a:t>       20      2175</a:t>
            </a:r>
          </a:p>
          <a:p>
            <a:pPr algn="l">
              <a:lnSpc>
                <a:spcPct val="125000"/>
              </a:lnSpc>
              <a:spcBef>
                <a:spcPct val="0"/>
              </a:spcBef>
            </a:pPr>
            <a:r>
              <a:rPr lang="en-US" sz="1800">
                <a:solidFill>
                  <a:srgbClr val="000000"/>
                </a:solidFill>
                <a:latin typeface="Courier New" pitchFamily="49" charset="0"/>
              </a:rPr>
              <a:t>       30 1566.6667</a:t>
            </a:r>
          </a:p>
        </p:txBody>
      </p:sp>
      <p:sp>
        <p:nvSpPr>
          <p:cNvPr id="25" name="Slide Number Placeholder 24"/>
          <p:cNvSpPr>
            <a:spLocks noGrp="1"/>
          </p:cNvSpPr>
          <p:nvPr>
            <p:ph type="sldNum" sz="quarter" idx="12"/>
          </p:nvPr>
        </p:nvSpPr>
        <p:spPr/>
        <p:txBody>
          <a:bodyPr/>
          <a:lstStyle/>
          <a:p>
            <a:pPr>
              <a:defRPr/>
            </a:pPr>
            <a:fld id="{EC76322D-7203-4FEE-8439-BDDDDC171D3B}" type="slidenum">
              <a:rPr lang="en-US" smtClean="0"/>
              <a:pPr>
                <a:defRPr/>
              </a:pPr>
              <a:t>134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1008063" y="2541588"/>
            <a:ext cx="7169150" cy="1465262"/>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6627" name="Rectangle 3"/>
          <p:cNvSpPr>
            <a:spLocks noGrp="1" noChangeArrowheads="1"/>
          </p:cNvSpPr>
          <p:nvPr>
            <p:ph type="title"/>
          </p:nvPr>
        </p:nvSpPr>
        <p:spPr>
          <a:xfrm>
            <a:off x="228600" y="228600"/>
            <a:ext cx="8016875" cy="881063"/>
          </a:xfrm>
        </p:spPr>
        <p:txBody>
          <a:bodyPr/>
          <a:lstStyle/>
          <a:p>
            <a:pPr algn="l" eaLnBrk="1" hangingPunct="1"/>
            <a:r>
              <a:rPr lang="en-US" sz="2400" b="1">
                <a:solidFill>
                  <a:schemeClr val="tx1"/>
                </a:solidFill>
              </a:rPr>
              <a:t>Creating Groups of Data: GROUP BY Clause</a:t>
            </a:r>
          </a:p>
        </p:txBody>
      </p:sp>
      <p:sp>
        <p:nvSpPr>
          <p:cNvPr id="29702" name="Rectangle 6"/>
          <p:cNvSpPr>
            <a:spLocks noGrp="1" noChangeArrowheads="1"/>
          </p:cNvSpPr>
          <p:nvPr>
            <p:ph sz="quarter" idx="1"/>
          </p:nvPr>
        </p:nvSpPr>
        <p:spPr>
          <a:xfrm>
            <a:off x="850900" y="4530725"/>
            <a:ext cx="7577138" cy="904875"/>
          </a:xfrm>
        </p:spPr>
        <p:txBody>
          <a:bodyPr>
            <a:normAutofit lnSpcReduction="10000"/>
          </a:bodyPr>
          <a:lstStyle/>
          <a:p>
            <a:pPr marL="274320" indent="-274320" eaLnBrk="1" fontAlgn="auto" hangingPunct="1">
              <a:spcAft>
                <a:spcPts val="0"/>
              </a:spcAft>
              <a:buFont typeface="Wingdings 2"/>
              <a:buChar char=""/>
              <a:defRPr/>
            </a:pPr>
            <a:r>
              <a:rPr lang="en-US"/>
              <a:t>Divide rows in a table into smaller groups by using the GROUP BY clause.</a:t>
            </a:r>
          </a:p>
        </p:txBody>
      </p:sp>
      <p:sp>
        <p:nvSpPr>
          <p:cNvPr id="29700" name="Rectangle 4"/>
          <p:cNvSpPr>
            <a:spLocks noChangeArrowheads="1"/>
          </p:cNvSpPr>
          <p:nvPr/>
        </p:nvSpPr>
        <p:spPr bwMode="ltGray">
          <a:xfrm>
            <a:off x="1092200" y="3429000"/>
            <a:ext cx="4648200" cy="284163"/>
          </a:xfrm>
          <a:prstGeom prst="rect">
            <a:avLst/>
          </a:prstGeom>
          <a:solidFill>
            <a:srgbClr val="FF5050">
              <a:alpha val="50195"/>
            </a:srgbClr>
          </a:solidFill>
          <a:ln w="9525">
            <a:noFill/>
            <a:miter lim="800000"/>
            <a:headEnd/>
            <a:tailEnd/>
          </a:ln>
        </p:spPr>
        <p:txBody>
          <a:bodyPr wrap="none" anchor="ctr"/>
          <a:lstStyle/>
          <a:p>
            <a:endParaRPr lang="en-US"/>
          </a:p>
        </p:txBody>
      </p:sp>
      <p:sp>
        <p:nvSpPr>
          <p:cNvPr id="26630" name="Rectangle 5"/>
          <p:cNvSpPr>
            <a:spLocks noChangeArrowheads="1"/>
          </p:cNvSpPr>
          <p:nvPr/>
        </p:nvSpPr>
        <p:spPr bwMode="blackWhite">
          <a:xfrm>
            <a:off x="982663" y="2528888"/>
            <a:ext cx="719455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group_function(column)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group_by_expression</a:t>
            </a:r>
            <a:r>
              <a:rPr lang="en-US" sz="1800">
                <a:solidFill>
                  <a:srgbClr val="000000"/>
                </a:solidFill>
                <a:latin typeface="Courier New" pitchFamily="49" charset="0"/>
              </a:rPr>
              <a:t>]</a:t>
            </a:r>
            <a:endParaRPr lang="en-US" sz="1800" i="1">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18EB398D-3C3A-4FC7-8D5B-7C4BACC59A45}" type="slidenum">
              <a:rPr lang="en-US" smtClean="0"/>
              <a:pPr>
                <a:defRPr/>
              </a:pPr>
              <a:t>135</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Effect transition="in" filter="wipe(up)">
                                      <p:cBhvr>
                                        <p:cTn id="7"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animBg="1"/>
    </p:bld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23925" y="291941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1747" name="Rectangle 3"/>
          <p:cNvSpPr>
            <a:spLocks noChangeArrowheads="1"/>
          </p:cNvSpPr>
          <p:nvPr/>
        </p:nvSpPr>
        <p:spPr bwMode="blackWhite">
          <a:xfrm>
            <a:off x="938213" y="4425950"/>
            <a:ext cx="7289800" cy="1465263"/>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7652" name="Rectangle 4"/>
          <p:cNvSpPr>
            <a:spLocks noGrp="1" noChangeArrowheads="1"/>
          </p:cNvSpPr>
          <p:nvPr>
            <p:ph type="title"/>
          </p:nvPr>
        </p:nvSpPr>
        <p:spPr>
          <a:noFill/>
        </p:spPr>
        <p:txBody>
          <a:bodyPr/>
          <a:lstStyle/>
          <a:p>
            <a:pPr algn="l" eaLnBrk="1" hangingPunct="1"/>
            <a:r>
              <a:rPr lang="en-US" b="1">
                <a:solidFill>
                  <a:schemeClr val="tx1"/>
                </a:solidFill>
              </a:rPr>
              <a:t>Using the GROUP BY Clause </a:t>
            </a:r>
          </a:p>
        </p:txBody>
      </p:sp>
      <p:sp>
        <p:nvSpPr>
          <p:cNvPr id="31749" name="Rectangle 5"/>
          <p:cNvSpPr>
            <a:spLocks noGrp="1" noChangeArrowheads="1"/>
          </p:cNvSpPr>
          <p:nvPr>
            <p:ph sz="quarter" idx="1"/>
          </p:nvPr>
        </p:nvSpPr>
        <p:spPr>
          <a:xfrm>
            <a:off x="762000" y="1600200"/>
            <a:ext cx="7577138" cy="1311275"/>
          </a:xfrm>
        </p:spPr>
        <p:txBody>
          <a:bodyPr>
            <a:normAutofit lnSpcReduction="10000"/>
          </a:bodyPr>
          <a:lstStyle/>
          <a:p>
            <a:pPr marL="274320" indent="-274320" eaLnBrk="1" fontAlgn="auto" hangingPunct="1">
              <a:spcAft>
                <a:spcPts val="0"/>
              </a:spcAft>
              <a:buFont typeface="Wingdings 2"/>
              <a:buChar char=""/>
              <a:defRPr/>
            </a:pPr>
            <a:r>
              <a:rPr lang="en-US" dirty="0"/>
              <a:t>All columns in the SELECT list that are not in group functions must be in the GROUP BY clause.</a:t>
            </a:r>
          </a:p>
        </p:txBody>
      </p:sp>
      <p:grpSp>
        <p:nvGrpSpPr>
          <p:cNvPr id="2" name="Group 12"/>
          <p:cNvGrpSpPr>
            <a:grpSpLocks/>
          </p:cNvGrpSpPr>
          <p:nvPr/>
        </p:nvGrpSpPr>
        <p:grpSpPr bwMode="auto">
          <a:xfrm>
            <a:off x="1016000" y="2944813"/>
            <a:ext cx="2895600" cy="2925762"/>
            <a:chOff x="640" y="1855"/>
            <a:chExt cx="1824" cy="1843"/>
          </a:xfrm>
        </p:grpSpPr>
        <p:grpSp>
          <p:nvGrpSpPr>
            <p:cNvPr id="3" name="Group 10"/>
            <p:cNvGrpSpPr>
              <a:grpSpLocks/>
            </p:cNvGrpSpPr>
            <p:nvPr/>
          </p:nvGrpSpPr>
          <p:grpSpPr bwMode="auto">
            <a:xfrm>
              <a:off x="640" y="2210"/>
              <a:ext cx="1824" cy="1488"/>
              <a:chOff x="640" y="2210"/>
              <a:chExt cx="1824" cy="1488"/>
            </a:xfrm>
          </p:grpSpPr>
          <p:sp>
            <p:nvSpPr>
              <p:cNvPr id="27660" name="Rectangle 6"/>
              <p:cNvSpPr>
                <a:spLocks noChangeArrowheads="1"/>
              </p:cNvSpPr>
              <p:nvPr/>
            </p:nvSpPr>
            <p:spPr bwMode="ltGray">
              <a:xfrm>
                <a:off x="1016" y="2210"/>
                <a:ext cx="14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61" name="Rectangle 7"/>
              <p:cNvSpPr>
                <a:spLocks noChangeArrowheads="1"/>
              </p:cNvSpPr>
              <p:nvPr/>
            </p:nvSpPr>
            <p:spPr bwMode="ltGray">
              <a:xfrm>
                <a:off x="640" y="3154"/>
                <a:ext cx="1664"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62" name="Rectangle 8"/>
              <p:cNvSpPr>
                <a:spLocks noChangeArrowheads="1"/>
              </p:cNvSpPr>
              <p:nvPr/>
            </p:nvSpPr>
            <p:spPr bwMode="ltGray">
              <a:xfrm>
                <a:off x="640" y="3335"/>
                <a:ext cx="1664"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7663" name="Rectangle 9"/>
              <p:cNvSpPr>
                <a:spLocks noChangeArrowheads="1"/>
              </p:cNvSpPr>
              <p:nvPr/>
            </p:nvSpPr>
            <p:spPr bwMode="ltGray">
              <a:xfrm>
                <a:off x="640" y="3519"/>
                <a:ext cx="1664" cy="17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7659" name="Rectangle 11"/>
            <p:cNvSpPr>
              <a:spLocks noChangeArrowheads="1"/>
            </p:cNvSpPr>
            <p:nvPr/>
          </p:nvSpPr>
          <p:spPr bwMode="ltGray">
            <a:xfrm>
              <a:off x="1772" y="1855"/>
              <a:ext cx="588" cy="17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5" name="Rectangle 13"/>
          <p:cNvSpPr>
            <a:spLocks noChangeArrowheads="1"/>
          </p:cNvSpPr>
          <p:nvPr/>
        </p:nvSpPr>
        <p:spPr bwMode="blackWhite">
          <a:xfrm>
            <a:off x="889000" y="2906713"/>
            <a:ext cx="73152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27656" name="Rectangle 14"/>
          <p:cNvSpPr>
            <a:spLocks noChangeArrowheads="1"/>
          </p:cNvSpPr>
          <p:nvPr/>
        </p:nvSpPr>
        <p:spPr bwMode="blackWhite">
          <a:xfrm>
            <a:off x="903288" y="4413250"/>
            <a:ext cx="7315200" cy="1490663"/>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AVG(SAL)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       10 2916.6667</a:t>
            </a:r>
          </a:p>
          <a:p>
            <a:pPr algn="l">
              <a:lnSpc>
                <a:spcPct val="100000"/>
              </a:lnSpc>
              <a:spcBef>
                <a:spcPct val="0"/>
              </a:spcBef>
              <a:tabLst>
                <a:tab pos="682625" algn="l"/>
                <a:tab pos="1833563" algn="l"/>
              </a:tabLst>
            </a:pPr>
            <a:r>
              <a:rPr lang="en-US" sz="1800">
                <a:solidFill>
                  <a:srgbClr val="000000"/>
                </a:solidFill>
                <a:latin typeface="Courier New" pitchFamily="49" charset="0"/>
              </a:rPr>
              <a:t>       20      2175</a:t>
            </a:r>
          </a:p>
          <a:p>
            <a:pPr algn="l">
              <a:lnSpc>
                <a:spcPct val="100000"/>
              </a:lnSpc>
              <a:spcBef>
                <a:spcPct val="0"/>
              </a:spcBef>
              <a:tabLst>
                <a:tab pos="682625" algn="l"/>
                <a:tab pos="1833563" algn="l"/>
              </a:tabLst>
            </a:pPr>
            <a:r>
              <a:rPr lang="en-US" sz="1800">
                <a:solidFill>
                  <a:srgbClr val="000000"/>
                </a:solidFill>
                <a:latin typeface="Courier New" pitchFamily="49" charset="0"/>
              </a:rPr>
              <a:t>       30 1566.6667</a:t>
            </a:r>
          </a:p>
        </p:txBody>
      </p:sp>
      <p:sp>
        <p:nvSpPr>
          <p:cNvPr id="15" name="Slide Number Placeholder 14"/>
          <p:cNvSpPr>
            <a:spLocks noGrp="1"/>
          </p:cNvSpPr>
          <p:nvPr>
            <p:ph type="sldNum" sz="quarter" idx="12"/>
          </p:nvPr>
        </p:nvSpPr>
        <p:spPr/>
        <p:txBody>
          <a:bodyPr/>
          <a:lstStyle/>
          <a:p>
            <a:pPr>
              <a:defRPr/>
            </a:pPr>
            <a:fld id="{D71A7864-0D02-440B-9284-3A3DD1B3CBD2}" type="slidenum">
              <a:rPr lang="en-US" smtClean="0"/>
              <a:pPr>
                <a:defRPr/>
              </a:pPr>
              <a:t>136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89000" y="26130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3795" name="Rectangle 3"/>
          <p:cNvSpPr>
            <a:spLocks noChangeArrowheads="1"/>
          </p:cNvSpPr>
          <p:nvPr/>
        </p:nvSpPr>
        <p:spPr bwMode="blackWhite">
          <a:xfrm>
            <a:off x="903288" y="4119563"/>
            <a:ext cx="7289800" cy="1465262"/>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28676" name="Rectangle 4"/>
          <p:cNvSpPr>
            <a:spLocks noGrp="1" noChangeArrowheads="1"/>
          </p:cNvSpPr>
          <p:nvPr>
            <p:ph type="title"/>
          </p:nvPr>
        </p:nvSpPr>
        <p:spPr>
          <a:noFill/>
        </p:spPr>
        <p:txBody>
          <a:bodyPr/>
          <a:lstStyle/>
          <a:p>
            <a:pPr algn="l" eaLnBrk="1" hangingPunct="1"/>
            <a:r>
              <a:rPr lang="en-US" b="1">
                <a:solidFill>
                  <a:schemeClr val="tx1"/>
                </a:solidFill>
              </a:rPr>
              <a:t>Using the GROUP BY Clause </a:t>
            </a:r>
          </a:p>
        </p:txBody>
      </p:sp>
      <p:sp>
        <p:nvSpPr>
          <p:cNvPr id="28677" name="Rectangle 5"/>
          <p:cNvSpPr>
            <a:spLocks noGrp="1" noChangeArrowheads="1"/>
          </p:cNvSpPr>
          <p:nvPr>
            <p:ph sz="quarter" idx="1"/>
          </p:nvPr>
        </p:nvSpPr>
        <p:spPr>
          <a:xfrm>
            <a:off x="889000" y="1501775"/>
            <a:ext cx="7577138" cy="904875"/>
          </a:xfrm>
        </p:spPr>
        <p:txBody>
          <a:bodyPr/>
          <a:lstStyle/>
          <a:p>
            <a:pPr eaLnBrk="1" hangingPunct="1"/>
            <a:r>
              <a:rPr lang="en-US"/>
              <a:t>The GROUP BY column does not have to be in the SELECT list.</a:t>
            </a:r>
          </a:p>
        </p:txBody>
      </p:sp>
      <p:grpSp>
        <p:nvGrpSpPr>
          <p:cNvPr id="2" name="Group 10"/>
          <p:cNvGrpSpPr>
            <a:grpSpLocks/>
          </p:cNvGrpSpPr>
          <p:nvPr/>
        </p:nvGrpSpPr>
        <p:grpSpPr bwMode="auto">
          <a:xfrm>
            <a:off x="952500" y="3189288"/>
            <a:ext cx="2895600" cy="2362200"/>
            <a:chOff x="600" y="2009"/>
            <a:chExt cx="1824" cy="1488"/>
          </a:xfrm>
        </p:grpSpPr>
        <p:sp>
          <p:nvSpPr>
            <p:cNvPr id="28682" name="Rectangle 6"/>
            <p:cNvSpPr>
              <a:spLocks noChangeArrowheads="1"/>
            </p:cNvSpPr>
            <p:nvPr/>
          </p:nvSpPr>
          <p:spPr bwMode="ltGray">
            <a:xfrm>
              <a:off x="976" y="2009"/>
              <a:ext cx="14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3" name="Rectangle 7"/>
            <p:cNvSpPr>
              <a:spLocks noChangeArrowheads="1"/>
            </p:cNvSpPr>
            <p:nvPr/>
          </p:nvSpPr>
          <p:spPr bwMode="ltGray">
            <a:xfrm>
              <a:off x="600" y="2953"/>
              <a:ext cx="848"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4" name="Rectangle 8"/>
            <p:cNvSpPr>
              <a:spLocks noChangeArrowheads="1"/>
            </p:cNvSpPr>
            <p:nvPr/>
          </p:nvSpPr>
          <p:spPr bwMode="ltGray">
            <a:xfrm>
              <a:off x="600" y="3134"/>
              <a:ext cx="848" cy="179"/>
            </a:xfrm>
            <a:prstGeom prst="rect">
              <a:avLst/>
            </a:prstGeom>
            <a:solidFill>
              <a:srgbClr val="009900">
                <a:alpha val="50195"/>
              </a:srgbClr>
            </a:solidFill>
            <a:ln w="9525">
              <a:noFill/>
              <a:miter lim="800000"/>
              <a:headEnd/>
              <a:tailEnd/>
            </a:ln>
          </p:spPr>
          <p:txBody>
            <a:bodyPr wrap="none" anchor="ctr"/>
            <a:lstStyle/>
            <a:p>
              <a:endParaRPr lang="en-US"/>
            </a:p>
          </p:txBody>
        </p:sp>
        <p:sp>
          <p:nvSpPr>
            <p:cNvPr id="28685" name="Rectangle 9"/>
            <p:cNvSpPr>
              <a:spLocks noChangeArrowheads="1"/>
            </p:cNvSpPr>
            <p:nvPr/>
          </p:nvSpPr>
          <p:spPr bwMode="ltGray">
            <a:xfrm>
              <a:off x="600" y="3318"/>
              <a:ext cx="848" cy="179"/>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8679" name="Rectangle 11"/>
          <p:cNvSpPr>
            <a:spLocks noChangeArrowheads="1"/>
          </p:cNvSpPr>
          <p:nvPr/>
        </p:nvSpPr>
        <p:spPr bwMode="blackWhite">
          <a:xfrm>
            <a:off x="863600" y="2600325"/>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28680" name="Rectangle 12"/>
          <p:cNvSpPr>
            <a:spLocks noChangeArrowheads="1"/>
          </p:cNvSpPr>
          <p:nvPr/>
        </p:nvSpPr>
        <p:spPr bwMode="blackWhite">
          <a:xfrm>
            <a:off x="877888" y="4106863"/>
            <a:ext cx="7315200" cy="14906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AVG(SAL)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2916.6667</a:t>
            </a:r>
          </a:p>
          <a:p>
            <a:pPr algn="l">
              <a:lnSpc>
                <a:spcPct val="100000"/>
              </a:lnSpc>
              <a:spcBef>
                <a:spcPct val="0"/>
              </a:spcBef>
              <a:tabLst>
                <a:tab pos="682625" algn="l"/>
                <a:tab pos="1833563" algn="l"/>
              </a:tabLst>
            </a:pPr>
            <a:r>
              <a:rPr lang="en-US" sz="1800">
                <a:solidFill>
                  <a:srgbClr val="000000"/>
                </a:solidFill>
                <a:latin typeface="Courier New" pitchFamily="49" charset="0"/>
              </a:rPr>
              <a:t>     2175</a:t>
            </a:r>
          </a:p>
          <a:p>
            <a:pPr algn="l">
              <a:lnSpc>
                <a:spcPct val="100000"/>
              </a:lnSpc>
              <a:spcBef>
                <a:spcPct val="0"/>
              </a:spcBef>
              <a:tabLst>
                <a:tab pos="682625" algn="l"/>
                <a:tab pos="1833563" algn="l"/>
              </a:tabLst>
            </a:pPr>
            <a:r>
              <a:rPr lang="en-US" sz="1800">
                <a:solidFill>
                  <a:srgbClr val="000000"/>
                </a:solidFill>
                <a:latin typeface="Courier New" pitchFamily="49" charset="0"/>
              </a:rPr>
              <a:t>1566.6667</a:t>
            </a:r>
          </a:p>
        </p:txBody>
      </p:sp>
      <p:sp>
        <p:nvSpPr>
          <p:cNvPr id="13" name="Slide Number Placeholder 12"/>
          <p:cNvSpPr>
            <a:spLocks noGrp="1"/>
          </p:cNvSpPr>
          <p:nvPr>
            <p:ph type="sldNum" sz="quarter" idx="12"/>
          </p:nvPr>
        </p:nvSpPr>
        <p:spPr/>
        <p:txBody>
          <a:bodyPr/>
          <a:lstStyle/>
          <a:p>
            <a:pPr>
              <a:defRPr/>
            </a:pPr>
            <a:fld id="{3A6DF6DC-1E18-4B9D-BBB1-2D3C1638983A}" type="slidenum">
              <a:rPr lang="en-US" smtClean="0"/>
              <a:pPr>
                <a:defRPr/>
              </a:pPr>
              <a:t>137</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blackWhite">
          <a:xfrm>
            <a:off x="5461000" y="2425700"/>
            <a:ext cx="3263900" cy="30892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29699" name="Rectangle 3"/>
          <p:cNvSpPr>
            <a:spLocks noGrp="1" noChangeArrowheads="1"/>
          </p:cNvSpPr>
          <p:nvPr>
            <p:ph type="title"/>
          </p:nvPr>
        </p:nvSpPr>
        <p:spPr>
          <a:noFill/>
        </p:spPr>
        <p:txBody>
          <a:bodyPr/>
          <a:lstStyle/>
          <a:p>
            <a:pPr algn="l" eaLnBrk="1" hangingPunct="1"/>
            <a:r>
              <a:rPr lang="en-US" b="1">
                <a:solidFill>
                  <a:schemeClr val="tx1"/>
                </a:solidFill>
              </a:rPr>
              <a:t>Grouping by More Than One Column</a:t>
            </a:r>
          </a:p>
        </p:txBody>
      </p:sp>
      <p:sp>
        <p:nvSpPr>
          <p:cNvPr id="35844" name="Rectangle 4"/>
          <p:cNvSpPr>
            <a:spLocks noChangeArrowheads="1"/>
          </p:cNvSpPr>
          <p:nvPr/>
        </p:nvSpPr>
        <p:spPr bwMode="blackWhite">
          <a:xfrm>
            <a:off x="473075" y="1789113"/>
            <a:ext cx="3241675"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35845" name="Rectangle 5"/>
          <p:cNvSpPr>
            <a:spLocks noChangeArrowheads="1"/>
          </p:cNvSpPr>
          <p:nvPr/>
        </p:nvSpPr>
        <p:spPr bwMode="auto">
          <a:xfrm>
            <a:off x="379413" y="1422400"/>
            <a:ext cx="679450" cy="36671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chemeClr val="tx1"/>
                </a:solidFill>
                <a:effectLst>
                  <a:outerShdw blurRad="38100" dist="38100" dir="2700000" algn="tl">
                    <a:srgbClr val="000000"/>
                  </a:outerShdw>
                </a:effectLst>
                <a:latin typeface="Arial" pitchFamily="34" charset="0"/>
              </a:rPr>
              <a:t>EMP</a:t>
            </a:r>
          </a:p>
        </p:txBody>
      </p:sp>
      <p:sp>
        <p:nvSpPr>
          <p:cNvPr id="29702" name="Freeform 6"/>
          <p:cNvSpPr>
            <a:spLocks/>
          </p:cNvSpPr>
          <p:nvPr/>
        </p:nvSpPr>
        <p:spPr bwMode="auto">
          <a:xfrm>
            <a:off x="3719513" y="1801813"/>
            <a:ext cx="1730375" cy="4321175"/>
          </a:xfrm>
          <a:custGeom>
            <a:avLst/>
            <a:gdLst>
              <a:gd name="T0" fmla="*/ 0 w 1090"/>
              <a:gd name="T1" fmla="*/ 4319588 h 2722"/>
              <a:gd name="T2" fmla="*/ 0 w 1090"/>
              <a:gd name="T3" fmla="*/ 0 h 2722"/>
              <a:gd name="T4" fmla="*/ 1728788 w 1090"/>
              <a:gd name="T5" fmla="*/ 636587 h 2722"/>
              <a:gd name="T6" fmla="*/ 1728788 w 1090"/>
              <a:gd name="T7" fmla="*/ 3708400 h 2722"/>
              <a:gd name="T8" fmla="*/ 0 w 1090"/>
              <a:gd name="T9" fmla="*/ 4319588 h 2722"/>
              <a:gd name="T10" fmla="*/ 0 60000 65536"/>
              <a:gd name="T11" fmla="*/ 0 60000 65536"/>
              <a:gd name="T12" fmla="*/ 0 60000 65536"/>
              <a:gd name="T13" fmla="*/ 0 60000 65536"/>
              <a:gd name="T14" fmla="*/ 0 60000 65536"/>
              <a:gd name="T15" fmla="*/ 0 w 1090"/>
              <a:gd name="T16" fmla="*/ 0 h 2722"/>
              <a:gd name="T17" fmla="*/ 1090 w 1090"/>
              <a:gd name="T18" fmla="*/ 2722 h 2722"/>
            </a:gdLst>
            <a:ahLst/>
            <a:cxnLst>
              <a:cxn ang="T10">
                <a:pos x="T0" y="T1"/>
              </a:cxn>
              <a:cxn ang="T11">
                <a:pos x="T2" y="T3"/>
              </a:cxn>
              <a:cxn ang="T12">
                <a:pos x="T4" y="T5"/>
              </a:cxn>
              <a:cxn ang="T13">
                <a:pos x="T6" y="T7"/>
              </a:cxn>
              <a:cxn ang="T14">
                <a:pos x="T8" y="T9"/>
              </a:cxn>
            </a:cxnLst>
            <a:rect l="T15" t="T16" r="T17" b="T18"/>
            <a:pathLst>
              <a:path w="1090" h="2722">
                <a:moveTo>
                  <a:pt x="0" y="2721"/>
                </a:moveTo>
                <a:lnTo>
                  <a:pt x="0" y="0"/>
                </a:lnTo>
                <a:lnTo>
                  <a:pt x="1089" y="401"/>
                </a:lnTo>
                <a:lnTo>
                  <a:pt x="1089" y="2336"/>
                </a:lnTo>
                <a:lnTo>
                  <a:pt x="0" y="2721"/>
                </a:lnTo>
              </a:path>
            </a:pathLst>
          </a:custGeom>
          <a:solidFill>
            <a:srgbClr val="FFCC99">
              <a:alpha val="50195"/>
            </a:srgbClr>
          </a:solidFill>
          <a:ln w="9525" cap="rnd">
            <a:noFill/>
            <a:round/>
            <a:headEnd/>
            <a:tailEnd/>
          </a:ln>
        </p:spPr>
        <p:txBody>
          <a:bodyPr/>
          <a:lstStyle/>
          <a:p>
            <a:endParaRPr lang="en-US"/>
          </a:p>
        </p:txBody>
      </p:sp>
      <p:sp>
        <p:nvSpPr>
          <p:cNvPr id="35847" name="Rectangle 7"/>
          <p:cNvSpPr>
            <a:spLocks noChangeArrowheads="1"/>
          </p:cNvSpPr>
          <p:nvPr/>
        </p:nvSpPr>
        <p:spPr bwMode="auto">
          <a:xfrm>
            <a:off x="3713163" y="3165475"/>
            <a:ext cx="1811337" cy="1314450"/>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“sum salaries in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the EMP table</a:t>
            </a:r>
            <a:br>
              <a:rPr lang="en-US" sz="1600">
                <a:solidFill>
                  <a:srgbClr val="FFFFCC"/>
                </a:solidFill>
                <a:effectLst>
                  <a:outerShdw blurRad="38100" dist="38100" dir="2700000" algn="tl">
                    <a:srgbClr val="000000"/>
                  </a:outerShdw>
                </a:effectLst>
                <a:latin typeface="Arial" pitchFamily="34" charset="0"/>
              </a:rPr>
            </a:br>
            <a:r>
              <a:rPr lang="en-US" sz="1600">
                <a:solidFill>
                  <a:srgbClr val="FFFFCC"/>
                </a:solidFill>
                <a:effectLst>
                  <a:outerShdw blurRad="38100" dist="38100" dir="2700000" algn="tl">
                    <a:srgbClr val="000000"/>
                  </a:outerShdw>
                </a:effectLst>
                <a:latin typeface="Arial" pitchFamily="34" charset="0"/>
              </a:rPr>
              <a:t>for each job,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grouped by </a:t>
            </a:r>
          </a:p>
          <a:p>
            <a:pPr>
              <a:lnSpc>
                <a:spcPct val="100000"/>
              </a:lnSpc>
              <a:spcBef>
                <a:spcPct val="0"/>
              </a:spcBef>
              <a:defRPr/>
            </a:pPr>
            <a:r>
              <a:rPr lang="en-US" sz="1600">
                <a:solidFill>
                  <a:srgbClr val="FFFFCC"/>
                </a:solidFill>
                <a:effectLst>
                  <a:outerShdw blurRad="38100" dist="38100" dir="2700000" algn="tl">
                    <a:srgbClr val="000000"/>
                  </a:outerShdw>
                </a:effectLst>
                <a:latin typeface="Arial" pitchFamily="34" charset="0"/>
              </a:rPr>
              <a:t>department”</a:t>
            </a:r>
          </a:p>
        </p:txBody>
      </p:sp>
      <p:grpSp>
        <p:nvGrpSpPr>
          <p:cNvPr id="2" name="Group 10"/>
          <p:cNvGrpSpPr>
            <a:grpSpLocks/>
          </p:cNvGrpSpPr>
          <p:nvPr/>
        </p:nvGrpSpPr>
        <p:grpSpPr bwMode="auto">
          <a:xfrm>
            <a:off x="531813" y="2360613"/>
            <a:ext cx="8140700" cy="1411287"/>
            <a:chOff x="335" y="1487"/>
            <a:chExt cx="5128" cy="889"/>
          </a:xfrm>
        </p:grpSpPr>
        <p:sp>
          <p:nvSpPr>
            <p:cNvPr id="29715" name="Rectangle 8"/>
            <p:cNvSpPr>
              <a:spLocks noChangeArrowheads="1"/>
            </p:cNvSpPr>
            <p:nvPr/>
          </p:nvSpPr>
          <p:spPr bwMode="ltGray">
            <a:xfrm>
              <a:off x="335" y="1487"/>
              <a:ext cx="1965"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16" name="Rectangle 9"/>
            <p:cNvSpPr>
              <a:spLocks noChangeArrowheads="1"/>
            </p:cNvSpPr>
            <p:nvPr/>
          </p:nvSpPr>
          <p:spPr bwMode="ltGray">
            <a:xfrm>
              <a:off x="3531" y="1896"/>
              <a:ext cx="1932" cy="480"/>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13"/>
          <p:cNvGrpSpPr>
            <a:grpSpLocks/>
          </p:cNvGrpSpPr>
          <p:nvPr/>
        </p:nvGrpSpPr>
        <p:grpSpPr bwMode="auto">
          <a:xfrm>
            <a:off x="531813" y="3143250"/>
            <a:ext cx="8140700" cy="1462088"/>
            <a:chOff x="335" y="1980"/>
            <a:chExt cx="5128" cy="921"/>
          </a:xfrm>
        </p:grpSpPr>
        <p:sp>
          <p:nvSpPr>
            <p:cNvPr id="29713" name="Rectangle 11"/>
            <p:cNvSpPr>
              <a:spLocks noChangeArrowheads="1"/>
            </p:cNvSpPr>
            <p:nvPr/>
          </p:nvSpPr>
          <p:spPr bwMode="ltGray">
            <a:xfrm>
              <a:off x="3531" y="2380"/>
              <a:ext cx="1932" cy="521"/>
            </a:xfrm>
            <a:prstGeom prst="rect">
              <a:avLst/>
            </a:prstGeom>
            <a:solidFill>
              <a:srgbClr val="009900">
                <a:alpha val="50195"/>
              </a:srgbClr>
            </a:solidFill>
            <a:ln w="9525">
              <a:noFill/>
              <a:miter lim="800000"/>
              <a:headEnd/>
              <a:tailEnd/>
            </a:ln>
          </p:spPr>
          <p:txBody>
            <a:bodyPr wrap="none" anchor="ctr"/>
            <a:lstStyle/>
            <a:p>
              <a:endParaRPr lang="en-US"/>
            </a:p>
          </p:txBody>
        </p:sp>
        <p:sp>
          <p:nvSpPr>
            <p:cNvPr id="29714" name="Rectangle 12"/>
            <p:cNvSpPr>
              <a:spLocks noChangeArrowheads="1"/>
            </p:cNvSpPr>
            <p:nvPr/>
          </p:nvSpPr>
          <p:spPr bwMode="ltGray">
            <a:xfrm>
              <a:off x="335" y="1980"/>
              <a:ext cx="1965" cy="852"/>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6"/>
          <p:cNvGrpSpPr>
            <a:grpSpLocks/>
          </p:cNvGrpSpPr>
          <p:nvPr/>
        </p:nvGrpSpPr>
        <p:grpSpPr bwMode="auto">
          <a:xfrm>
            <a:off x="534988" y="4502150"/>
            <a:ext cx="8137525" cy="1550988"/>
            <a:chOff x="337" y="2836"/>
            <a:chExt cx="5126" cy="977"/>
          </a:xfrm>
        </p:grpSpPr>
        <p:sp>
          <p:nvSpPr>
            <p:cNvPr id="29711" name="Rectangle 14"/>
            <p:cNvSpPr>
              <a:spLocks noChangeArrowheads="1"/>
            </p:cNvSpPr>
            <p:nvPr/>
          </p:nvSpPr>
          <p:spPr bwMode="ltGray">
            <a:xfrm>
              <a:off x="3531" y="2905"/>
              <a:ext cx="1932" cy="488"/>
            </a:xfrm>
            <a:prstGeom prst="rect">
              <a:avLst/>
            </a:prstGeom>
            <a:solidFill>
              <a:srgbClr val="3399FF">
                <a:alpha val="50195"/>
              </a:srgbClr>
            </a:solidFill>
            <a:ln w="9525">
              <a:noFill/>
              <a:miter lim="800000"/>
              <a:headEnd/>
              <a:tailEnd/>
            </a:ln>
          </p:spPr>
          <p:txBody>
            <a:bodyPr wrap="none" anchor="ctr"/>
            <a:lstStyle/>
            <a:p>
              <a:endParaRPr lang="en-US"/>
            </a:p>
          </p:txBody>
        </p:sp>
        <p:sp>
          <p:nvSpPr>
            <p:cNvPr id="29712" name="Rectangle 15"/>
            <p:cNvSpPr>
              <a:spLocks noChangeArrowheads="1"/>
            </p:cNvSpPr>
            <p:nvPr/>
          </p:nvSpPr>
          <p:spPr bwMode="ltGray">
            <a:xfrm>
              <a:off x="337" y="2836"/>
              <a:ext cx="1965" cy="977"/>
            </a:xfrm>
            <a:prstGeom prst="rect">
              <a:avLst/>
            </a:prstGeom>
            <a:solidFill>
              <a:srgbClr val="3399FF">
                <a:alpha val="50195"/>
              </a:srgbClr>
            </a:solidFill>
            <a:ln w="9525">
              <a:noFill/>
              <a:miter lim="800000"/>
              <a:headEnd/>
              <a:tailEnd/>
            </a:ln>
          </p:spPr>
          <p:txBody>
            <a:bodyPr wrap="none" anchor="ctr"/>
            <a:lstStyle/>
            <a:p>
              <a:endParaRPr lang="en-US"/>
            </a:p>
          </p:txBody>
        </p:sp>
      </p:grpSp>
      <p:sp>
        <p:nvSpPr>
          <p:cNvPr id="29707" name="Rectangle 17"/>
          <p:cNvSpPr>
            <a:spLocks noChangeArrowheads="1"/>
          </p:cNvSpPr>
          <p:nvPr/>
        </p:nvSpPr>
        <p:spPr bwMode="auto">
          <a:xfrm>
            <a:off x="430213" y="1774825"/>
            <a:ext cx="3278187" cy="43592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JOB             SAL</a:t>
            </a:r>
          </a:p>
          <a:p>
            <a:pPr algn="l">
              <a:lnSpc>
                <a:spcPct val="125000"/>
              </a:lnSpc>
              <a:spcBef>
                <a:spcPct val="0"/>
              </a:spcBef>
            </a:pPr>
            <a:r>
              <a:rPr lang="en-US" sz="1400">
                <a:solidFill>
                  <a:srgbClr val="000000"/>
                </a:solidFill>
                <a:latin typeface="Courier New" pitchFamily="49" charset="0"/>
              </a:rPr>
              <a:t>--------- --------- ---------</a:t>
            </a:r>
          </a:p>
          <a:p>
            <a:pPr algn="l">
              <a:lnSpc>
                <a:spcPct val="125000"/>
              </a:lnSpc>
              <a:spcBef>
                <a:spcPct val="0"/>
              </a:spcBef>
            </a:pPr>
            <a:r>
              <a:rPr lang="en-US" sz="1400">
                <a:solidFill>
                  <a:srgbClr val="000000"/>
                </a:solidFill>
                <a:latin typeface="Courier New" pitchFamily="49" charset="0"/>
              </a:rPr>
              <a:t>       10 MANAGER        2450</a:t>
            </a:r>
          </a:p>
          <a:p>
            <a:pPr algn="l">
              <a:lnSpc>
                <a:spcPct val="125000"/>
              </a:lnSpc>
              <a:spcBef>
                <a:spcPct val="0"/>
              </a:spcBef>
            </a:pPr>
            <a:r>
              <a:rPr lang="en-US" sz="1400">
                <a:solidFill>
                  <a:srgbClr val="000000"/>
                </a:solidFill>
                <a:latin typeface="Courier New" pitchFamily="49" charset="0"/>
              </a:rPr>
              <a:t>       10 PRESIDENT      5000</a:t>
            </a:r>
          </a:p>
          <a:p>
            <a:pPr algn="l">
              <a:lnSpc>
                <a:spcPct val="125000"/>
              </a:lnSpc>
              <a:spcBef>
                <a:spcPct val="0"/>
              </a:spcBef>
            </a:pPr>
            <a:r>
              <a:rPr lang="en-US" sz="1400">
                <a:solidFill>
                  <a:srgbClr val="000000"/>
                </a:solidFill>
                <a:latin typeface="Courier New" pitchFamily="49" charset="0"/>
              </a:rPr>
              <a:t>       10 CLERK          1300</a:t>
            </a:r>
          </a:p>
          <a:p>
            <a:pPr algn="l">
              <a:lnSpc>
                <a:spcPct val="125000"/>
              </a:lnSpc>
              <a:spcBef>
                <a:spcPct val="0"/>
              </a:spcBef>
            </a:pPr>
            <a:r>
              <a:rPr lang="en-US" sz="1400">
                <a:solidFill>
                  <a:srgbClr val="000000"/>
                </a:solidFill>
                <a:latin typeface="Courier New" pitchFamily="49" charset="0"/>
              </a:rPr>
              <a:t>       20 CLERK           800</a:t>
            </a:r>
          </a:p>
          <a:p>
            <a:pPr algn="l">
              <a:lnSpc>
                <a:spcPct val="125000"/>
              </a:lnSpc>
              <a:spcBef>
                <a:spcPct val="0"/>
              </a:spcBef>
            </a:pPr>
            <a:r>
              <a:rPr lang="en-US" sz="1400">
                <a:solidFill>
                  <a:srgbClr val="000000"/>
                </a:solidFill>
                <a:latin typeface="Courier New" pitchFamily="49" charset="0"/>
              </a:rPr>
              <a:t>       20 CLERK          1100</a:t>
            </a:r>
          </a:p>
          <a:p>
            <a:pPr algn="l">
              <a:lnSpc>
                <a:spcPct val="125000"/>
              </a:lnSpc>
              <a:spcBef>
                <a:spcPct val="0"/>
              </a:spcBef>
            </a:pPr>
            <a:r>
              <a:rPr lang="en-US" sz="1400">
                <a:solidFill>
                  <a:srgbClr val="000000"/>
                </a:solidFill>
                <a:latin typeface="Courier New" pitchFamily="49" charset="0"/>
              </a:rPr>
              <a:t>       20 ANALYST        3000</a:t>
            </a:r>
          </a:p>
          <a:p>
            <a:pPr algn="l">
              <a:lnSpc>
                <a:spcPct val="125000"/>
              </a:lnSpc>
              <a:spcBef>
                <a:spcPct val="0"/>
              </a:spcBef>
            </a:pPr>
            <a:r>
              <a:rPr lang="en-US" sz="1400">
                <a:solidFill>
                  <a:srgbClr val="000000"/>
                </a:solidFill>
                <a:latin typeface="Courier New" pitchFamily="49" charset="0"/>
              </a:rPr>
              <a:t>       20 ANALYST        3000</a:t>
            </a:r>
          </a:p>
          <a:p>
            <a:pPr algn="l">
              <a:lnSpc>
                <a:spcPct val="125000"/>
              </a:lnSpc>
              <a:spcBef>
                <a:spcPct val="0"/>
              </a:spcBef>
            </a:pPr>
            <a:r>
              <a:rPr lang="en-US" sz="1400">
                <a:solidFill>
                  <a:srgbClr val="000000"/>
                </a:solidFill>
                <a:latin typeface="Courier New" pitchFamily="49" charset="0"/>
              </a:rPr>
              <a:t>       20 MANAGER        2975</a:t>
            </a:r>
          </a:p>
          <a:p>
            <a:pPr algn="l">
              <a:lnSpc>
                <a:spcPct val="125000"/>
              </a:lnSpc>
              <a:spcBef>
                <a:spcPct val="0"/>
              </a:spcBef>
            </a:pPr>
            <a:r>
              <a:rPr lang="en-US" sz="1400">
                <a:solidFill>
                  <a:srgbClr val="000000"/>
                </a:solidFill>
                <a:latin typeface="Courier New" pitchFamily="49" charset="0"/>
              </a:rPr>
              <a:t>       30 SALESMAN       1600</a:t>
            </a:r>
          </a:p>
          <a:p>
            <a:pPr algn="l">
              <a:lnSpc>
                <a:spcPct val="125000"/>
              </a:lnSpc>
              <a:spcBef>
                <a:spcPct val="0"/>
              </a:spcBef>
            </a:pPr>
            <a:r>
              <a:rPr lang="en-US" sz="1400">
                <a:solidFill>
                  <a:srgbClr val="000000"/>
                </a:solidFill>
                <a:latin typeface="Courier New" pitchFamily="49" charset="0"/>
              </a:rPr>
              <a:t>       30 MANAGER        2850</a:t>
            </a:r>
          </a:p>
          <a:p>
            <a:pPr algn="l">
              <a:lnSpc>
                <a:spcPct val="125000"/>
              </a:lnSpc>
              <a:spcBef>
                <a:spcPct val="0"/>
              </a:spcBef>
            </a:pPr>
            <a:r>
              <a:rPr lang="en-US" sz="1400">
                <a:solidFill>
                  <a:srgbClr val="000000"/>
                </a:solidFill>
                <a:latin typeface="Courier New" pitchFamily="49" charset="0"/>
              </a:rPr>
              <a:t>       30 SALESMAN       1250</a:t>
            </a:r>
          </a:p>
          <a:p>
            <a:pPr algn="l">
              <a:lnSpc>
                <a:spcPct val="125000"/>
              </a:lnSpc>
              <a:spcBef>
                <a:spcPct val="0"/>
              </a:spcBef>
            </a:pPr>
            <a:r>
              <a:rPr lang="en-US" sz="1400">
                <a:solidFill>
                  <a:srgbClr val="000000"/>
                </a:solidFill>
                <a:latin typeface="Courier New" pitchFamily="49" charset="0"/>
              </a:rPr>
              <a:t>       30 CLERK           950</a:t>
            </a:r>
          </a:p>
          <a:p>
            <a:pPr algn="l">
              <a:lnSpc>
                <a:spcPct val="125000"/>
              </a:lnSpc>
              <a:spcBef>
                <a:spcPct val="0"/>
              </a:spcBef>
            </a:pPr>
            <a:r>
              <a:rPr lang="en-US" sz="1400">
                <a:solidFill>
                  <a:srgbClr val="000000"/>
                </a:solidFill>
                <a:latin typeface="Courier New" pitchFamily="49" charset="0"/>
              </a:rPr>
              <a:t>       30 SALESMAN       1500</a:t>
            </a:r>
          </a:p>
          <a:p>
            <a:pPr algn="l">
              <a:lnSpc>
                <a:spcPct val="125000"/>
              </a:lnSpc>
              <a:spcBef>
                <a:spcPct val="0"/>
              </a:spcBef>
            </a:pPr>
            <a:r>
              <a:rPr lang="en-US" sz="1400">
                <a:solidFill>
                  <a:srgbClr val="000000"/>
                </a:solidFill>
                <a:latin typeface="Courier New" pitchFamily="49" charset="0"/>
              </a:rPr>
              <a:t>       30 SALESMAN       1250</a:t>
            </a:r>
          </a:p>
        </p:txBody>
      </p:sp>
      <p:sp>
        <p:nvSpPr>
          <p:cNvPr id="29708" name="Rectangle 18"/>
          <p:cNvSpPr>
            <a:spLocks noChangeArrowheads="1"/>
          </p:cNvSpPr>
          <p:nvPr/>
        </p:nvSpPr>
        <p:spPr bwMode="auto">
          <a:xfrm>
            <a:off x="6505575" y="2422525"/>
            <a:ext cx="2211388" cy="30257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JOB        SUM(SAL)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CLERK          1300</a:t>
            </a:r>
          </a:p>
          <a:p>
            <a:pPr algn="l">
              <a:lnSpc>
                <a:spcPct val="125000"/>
              </a:lnSpc>
              <a:spcBef>
                <a:spcPct val="0"/>
              </a:spcBef>
            </a:pPr>
            <a:r>
              <a:rPr lang="en-US" sz="1400">
                <a:solidFill>
                  <a:srgbClr val="000000"/>
                </a:solidFill>
                <a:latin typeface="Courier New" pitchFamily="49" charset="0"/>
              </a:rPr>
              <a:t>MANAGER        2450</a:t>
            </a:r>
          </a:p>
          <a:p>
            <a:pPr algn="l">
              <a:lnSpc>
                <a:spcPct val="125000"/>
              </a:lnSpc>
              <a:spcBef>
                <a:spcPct val="0"/>
              </a:spcBef>
            </a:pPr>
            <a:r>
              <a:rPr lang="en-US" sz="1400">
                <a:solidFill>
                  <a:srgbClr val="000000"/>
                </a:solidFill>
                <a:latin typeface="Courier New" pitchFamily="49" charset="0"/>
              </a:rPr>
              <a:t>PRESIDENT      5000</a:t>
            </a:r>
          </a:p>
          <a:p>
            <a:pPr algn="l">
              <a:lnSpc>
                <a:spcPct val="125000"/>
              </a:lnSpc>
              <a:spcBef>
                <a:spcPct val="0"/>
              </a:spcBef>
            </a:pPr>
            <a:r>
              <a:rPr lang="en-US" sz="1400">
                <a:solidFill>
                  <a:srgbClr val="000000"/>
                </a:solidFill>
                <a:latin typeface="Courier New" pitchFamily="49" charset="0"/>
              </a:rPr>
              <a:t>ANALYST        6000</a:t>
            </a:r>
          </a:p>
          <a:p>
            <a:pPr algn="l">
              <a:lnSpc>
                <a:spcPct val="125000"/>
              </a:lnSpc>
              <a:spcBef>
                <a:spcPct val="0"/>
              </a:spcBef>
            </a:pPr>
            <a:r>
              <a:rPr lang="en-US" sz="1400">
                <a:solidFill>
                  <a:srgbClr val="000000"/>
                </a:solidFill>
                <a:latin typeface="Courier New" pitchFamily="49" charset="0"/>
              </a:rPr>
              <a:t>CLERK          1900</a:t>
            </a:r>
          </a:p>
          <a:p>
            <a:pPr algn="l">
              <a:lnSpc>
                <a:spcPct val="125000"/>
              </a:lnSpc>
              <a:spcBef>
                <a:spcPct val="0"/>
              </a:spcBef>
            </a:pPr>
            <a:r>
              <a:rPr lang="en-US" sz="1400">
                <a:solidFill>
                  <a:srgbClr val="000000"/>
                </a:solidFill>
                <a:latin typeface="Courier New" pitchFamily="49" charset="0"/>
              </a:rPr>
              <a:t>MANAGER        2975</a:t>
            </a:r>
          </a:p>
          <a:p>
            <a:pPr algn="l">
              <a:lnSpc>
                <a:spcPct val="125000"/>
              </a:lnSpc>
              <a:spcBef>
                <a:spcPct val="0"/>
              </a:spcBef>
            </a:pPr>
            <a:r>
              <a:rPr lang="en-US" sz="1400">
                <a:solidFill>
                  <a:srgbClr val="000000"/>
                </a:solidFill>
                <a:latin typeface="Courier New" pitchFamily="49" charset="0"/>
              </a:rPr>
              <a:t>CLERK           950</a:t>
            </a:r>
          </a:p>
          <a:p>
            <a:pPr algn="l">
              <a:lnSpc>
                <a:spcPct val="125000"/>
              </a:lnSpc>
              <a:spcBef>
                <a:spcPct val="0"/>
              </a:spcBef>
            </a:pPr>
            <a:r>
              <a:rPr lang="en-US" sz="1400">
                <a:solidFill>
                  <a:srgbClr val="000000"/>
                </a:solidFill>
                <a:latin typeface="Courier New" pitchFamily="49" charset="0"/>
              </a:rPr>
              <a:t>MANAGER        2850</a:t>
            </a:r>
          </a:p>
          <a:p>
            <a:pPr algn="l">
              <a:lnSpc>
                <a:spcPct val="125000"/>
              </a:lnSpc>
              <a:spcBef>
                <a:spcPct val="0"/>
              </a:spcBef>
            </a:pPr>
            <a:r>
              <a:rPr lang="en-US" sz="1400">
                <a:solidFill>
                  <a:srgbClr val="000000"/>
                </a:solidFill>
                <a:latin typeface="Courier New" pitchFamily="49" charset="0"/>
              </a:rPr>
              <a:t>SALESMAN       5600</a:t>
            </a:r>
          </a:p>
        </p:txBody>
      </p:sp>
      <p:sp>
        <p:nvSpPr>
          <p:cNvPr id="29709" name="Rectangle 19"/>
          <p:cNvSpPr>
            <a:spLocks noChangeArrowheads="1"/>
          </p:cNvSpPr>
          <p:nvPr/>
        </p:nvSpPr>
        <p:spPr bwMode="auto">
          <a:xfrm>
            <a:off x="5472113" y="2422525"/>
            <a:ext cx="1038225" cy="3025775"/>
          </a:xfrm>
          <a:prstGeom prst="rect">
            <a:avLst/>
          </a:prstGeom>
          <a:noFill/>
          <a:ln w="9525">
            <a:noFill/>
            <a:miter lim="800000"/>
            <a:headEnd/>
            <a:tailEnd/>
          </a:ln>
        </p:spPr>
        <p:txBody>
          <a:bodyPr wrap="none" lIns="92075" tIns="46038" rIns="92075" bIns="46038">
            <a:spAutoFit/>
          </a:bodyPr>
          <a:lstStyle/>
          <a:p>
            <a:pPr algn="r">
              <a:lnSpc>
                <a:spcPct val="125000"/>
              </a:lnSpc>
              <a:spcBef>
                <a:spcPct val="0"/>
              </a:spcBef>
            </a:pPr>
            <a:r>
              <a:rPr lang="en-US" sz="1400">
                <a:solidFill>
                  <a:srgbClr val="000000"/>
                </a:solidFill>
                <a:latin typeface="Courier New" pitchFamily="49" charset="0"/>
              </a:rPr>
              <a:t>DEPTNO</a:t>
            </a:r>
          </a:p>
          <a:p>
            <a:pPr algn="r">
              <a:lnSpc>
                <a:spcPct val="125000"/>
              </a:lnSpc>
              <a:spcBef>
                <a:spcPct val="0"/>
              </a:spcBef>
            </a:pPr>
            <a:r>
              <a:rPr lang="en-US" sz="1400">
                <a:solidFill>
                  <a:srgbClr val="000000"/>
                </a:solidFill>
                <a:latin typeface="Courier New" pitchFamily="49" charset="0"/>
              </a:rPr>
              <a:t>--------</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10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20</a:t>
            </a:r>
          </a:p>
          <a:p>
            <a:pPr algn="r">
              <a:lnSpc>
                <a:spcPct val="125000"/>
              </a:lnSpc>
              <a:spcBef>
                <a:spcPct val="0"/>
              </a:spcBef>
            </a:pPr>
            <a:r>
              <a:rPr lang="en-US" sz="1400">
                <a:solidFill>
                  <a:srgbClr val="000000"/>
                </a:solidFill>
                <a:latin typeface="Courier New" pitchFamily="49" charset="0"/>
              </a:rPr>
              <a:t>30</a:t>
            </a:r>
          </a:p>
          <a:p>
            <a:pPr algn="r">
              <a:lnSpc>
                <a:spcPct val="125000"/>
              </a:lnSpc>
              <a:spcBef>
                <a:spcPct val="0"/>
              </a:spcBef>
            </a:pPr>
            <a:r>
              <a:rPr lang="en-US" sz="1400">
                <a:solidFill>
                  <a:srgbClr val="000000"/>
                </a:solidFill>
                <a:latin typeface="Courier New" pitchFamily="49" charset="0"/>
              </a:rPr>
              <a:t>30</a:t>
            </a:r>
          </a:p>
          <a:p>
            <a:pPr algn="r">
              <a:lnSpc>
                <a:spcPct val="125000"/>
              </a:lnSpc>
              <a:spcBef>
                <a:spcPct val="0"/>
              </a:spcBef>
            </a:pPr>
            <a:r>
              <a:rPr lang="en-US" sz="1400">
                <a:solidFill>
                  <a:srgbClr val="000000"/>
                </a:solidFill>
                <a:latin typeface="Courier New" pitchFamily="49" charset="0"/>
              </a:rPr>
              <a:t>30</a:t>
            </a:r>
          </a:p>
        </p:txBody>
      </p:sp>
      <p:sp>
        <p:nvSpPr>
          <p:cNvPr id="20" name="Slide Number Placeholder 19"/>
          <p:cNvSpPr>
            <a:spLocks noGrp="1"/>
          </p:cNvSpPr>
          <p:nvPr>
            <p:ph type="sldNum" sz="quarter" idx="12"/>
          </p:nvPr>
        </p:nvSpPr>
        <p:spPr/>
        <p:txBody>
          <a:bodyPr/>
          <a:lstStyle/>
          <a:p>
            <a:pPr>
              <a:defRPr/>
            </a:pPr>
            <a:fld id="{282E85B6-56E9-469D-887B-5B5C40D7B29B}" type="slidenum">
              <a:rPr lang="en-US" smtClean="0"/>
              <a:pPr>
                <a:defRPr/>
              </a:pPr>
              <a:t>138</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990725"/>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7891" name="Rectangle 3"/>
          <p:cNvSpPr>
            <a:spLocks noChangeArrowheads="1"/>
          </p:cNvSpPr>
          <p:nvPr/>
        </p:nvSpPr>
        <p:spPr bwMode="blackWhite">
          <a:xfrm>
            <a:off x="915988" y="3505200"/>
            <a:ext cx="7326312" cy="2566988"/>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0724" name="Rectangle 4"/>
          <p:cNvSpPr>
            <a:spLocks noGrp="1" noChangeArrowheads="1"/>
          </p:cNvSpPr>
          <p:nvPr>
            <p:ph type="title"/>
          </p:nvPr>
        </p:nvSpPr>
        <p:spPr>
          <a:noFill/>
        </p:spPr>
        <p:txBody>
          <a:bodyPr/>
          <a:lstStyle/>
          <a:p>
            <a:pPr algn="l" eaLnBrk="1" hangingPunct="1"/>
            <a:r>
              <a:rPr lang="en-US" sz="2400" b="1">
                <a:solidFill>
                  <a:schemeClr val="tx1"/>
                </a:solidFill>
              </a:rPr>
              <a:t>Using the GROUP BY Clause on Multiple Columns</a:t>
            </a:r>
          </a:p>
        </p:txBody>
      </p:sp>
      <p:grpSp>
        <p:nvGrpSpPr>
          <p:cNvPr id="2" name="Group 7"/>
          <p:cNvGrpSpPr>
            <a:grpSpLocks/>
          </p:cNvGrpSpPr>
          <p:nvPr/>
        </p:nvGrpSpPr>
        <p:grpSpPr bwMode="auto">
          <a:xfrm>
            <a:off x="982663" y="2546350"/>
            <a:ext cx="3484562" cy="3198813"/>
            <a:chOff x="619" y="1604"/>
            <a:chExt cx="2195" cy="2015"/>
          </a:xfrm>
        </p:grpSpPr>
        <p:sp>
          <p:nvSpPr>
            <p:cNvPr id="30729" name="Rectangle 5"/>
            <p:cNvSpPr>
              <a:spLocks noChangeArrowheads="1"/>
            </p:cNvSpPr>
            <p:nvPr/>
          </p:nvSpPr>
          <p:spPr bwMode="ltGray">
            <a:xfrm>
              <a:off x="1024" y="1604"/>
              <a:ext cx="1790" cy="179"/>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0" name="Rectangle 6"/>
            <p:cNvSpPr>
              <a:spLocks noChangeArrowheads="1"/>
            </p:cNvSpPr>
            <p:nvPr/>
          </p:nvSpPr>
          <p:spPr bwMode="ltGray">
            <a:xfrm>
              <a:off x="619" y="2233"/>
              <a:ext cx="1701" cy="138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0726" name="Rectangle 8"/>
          <p:cNvSpPr>
            <a:spLocks noChangeArrowheads="1"/>
          </p:cNvSpPr>
          <p:nvPr/>
        </p:nvSpPr>
        <p:spPr bwMode="blackWhite">
          <a:xfrm>
            <a:off x="914400" y="1978025"/>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job, sum(sal)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 job;</a:t>
            </a:r>
          </a:p>
        </p:txBody>
      </p:sp>
      <p:sp>
        <p:nvSpPr>
          <p:cNvPr id="30727" name="Rectangle 9"/>
          <p:cNvSpPr>
            <a:spLocks noChangeArrowheads="1"/>
          </p:cNvSpPr>
          <p:nvPr/>
        </p:nvSpPr>
        <p:spPr bwMode="blackWhite">
          <a:xfrm>
            <a:off x="915988" y="3492500"/>
            <a:ext cx="7351712" cy="2592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JOB        SUM(SAL)</a:t>
            </a:r>
          </a:p>
          <a:p>
            <a:pPr algn="l">
              <a:lnSpc>
                <a:spcPct val="100000"/>
              </a:lnSpc>
              <a:spcBef>
                <a:spcPct val="0"/>
              </a:spcBef>
              <a:tabLst>
                <a:tab pos="682625" algn="l"/>
                <a:tab pos="1833563" algn="l"/>
              </a:tabLst>
            </a:pPr>
            <a:r>
              <a:rPr lang="en-US" sz="1800">
                <a:solidFill>
                  <a:srgbClr val="000000"/>
                </a:solidFill>
                <a:latin typeface="Courier New" pitchFamily="49" charset="0"/>
              </a:rPr>
              <a:t>--------- --------- ---------</a:t>
            </a:r>
          </a:p>
          <a:p>
            <a:pPr algn="l">
              <a:lnSpc>
                <a:spcPct val="100000"/>
              </a:lnSpc>
              <a:spcBef>
                <a:spcPct val="0"/>
              </a:spcBef>
              <a:tabLst>
                <a:tab pos="682625" algn="l"/>
                <a:tab pos="1833563" algn="l"/>
              </a:tabLst>
            </a:pPr>
            <a:r>
              <a:rPr lang="en-US" sz="1800">
                <a:solidFill>
                  <a:srgbClr val="000000"/>
                </a:solidFill>
                <a:latin typeface="Courier New" pitchFamily="49" charset="0"/>
              </a:rPr>
              <a:t>       10 CLERK          1300</a:t>
            </a:r>
          </a:p>
          <a:p>
            <a:pPr algn="l">
              <a:lnSpc>
                <a:spcPct val="100000"/>
              </a:lnSpc>
              <a:spcBef>
                <a:spcPct val="0"/>
              </a:spcBef>
              <a:tabLst>
                <a:tab pos="682625" algn="l"/>
                <a:tab pos="1833563" algn="l"/>
              </a:tabLst>
            </a:pPr>
            <a:r>
              <a:rPr lang="en-US" sz="1800">
                <a:solidFill>
                  <a:srgbClr val="000000"/>
                </a:solidFill>
                <a:latin typeface="Courier New" pitchFamily="49" charset="0"/>
              </a:rPr>
              <a:t>       10 MANAGER        2450</a:t>
            </a:r>
          </a:p>
          <a:p>
            <a:pPr algn="l">
              <a:lnSpc>
                <a:spcPct val="100000"/>
              </a:lnSpc>
              <a:spcBef>
                <a:spcPct val="0"/>
              </a:spcBef>
              <a:tabLst>
                <a:tab pos="682625" algn="l"/>
                <a:tab pos="1833563" algn="l"/>
              </a:tabLst>
            </a:pPr>
            <a:r>
              <a:rPr lang="en-US" sz="1800">
                <a:solidFill>
                  <a:srgbClr val="000000"/>
                </a:solidFill>
                <a:latin typeface="Courier New" pitchFamily="49" charset="0"/>
              </a:rPr>
              <a:t>       10 PRESIDENT      5000</a:t>
            </a:r>
          </a:p>
          <a:p>
            <a:pPr algn="l">
              <a:lnSpc>
                <a:spcPct val="100000"/>
              </a:lnSpc>
              <a:spcBef>
                <a:spcPct val="0"/>
              </a:spcBef>
              <a:tabLst>
                <a:tab pos="682625" algn="l"/>
                <a:tab pos="1833563" algn="l"/>
              </a:tabLst>
            </a:pPr>
            <a:r>
              <a:rPr lang="en-US" sz="1800">
                <a:solidFill>
                  <a:srgbClr val="000000"/>
                </a:solidFill>
                <a:latin typeface="Courier New" pitchFamily="49" charset="0"/>
              </a:rPr>
              <a:t>       20 ANALYST        6000</a:t>
            </a:r>
          </a:p>
          <a:p>
            <a:pPr algn="l">
              <a:lnSpc>
                <a:spcPct val="100000"/>
              </a:lnSpc>
              <a:spcBef>
                <a:spcPct val="0"/>
              </a:spcBef>
              <a:tabLst>
                <a:tab pos="682625" algn="l"/>
                <a:tab pos="1833563" algn="l"/>
              </a:tabLst>
            </a:pPr>
            <a:r>
              <a:rPr lang="en-US" sz="1800">
                <a:solidFill>
                  <a:srgbClr val="000000"/>
                </a:solidFill>
                <a:latin typeface="Courier New" pitchFamily="49" charset="0"/>
              </a:rPr>
              <a:t>       20 CLERK          1900</a:t>
            </a:r>
          </a:p>
          <a:p>
            <a:pPr algn="l">
              <a:lnSpc>
                <a:spcPct val="100000"/>
              </a:lnSpc>
              <a:spcBef>
                <a:spcPct val="0"/>
              </a:spcBef>
              <a:tabLst>
                <a:tab pos="682625" algn="l"/>
                <a:tab pos="1833563" algn="l"/>
              </a:tabLst>
            </a:pP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9 rows selected.</a:t>
            </a:r>
          </a:p>
        </p:txBody>
      </p:sp>
      <p:sp>
        <p:nvSpPr>
          <p:cNvPr id="10" name="Slide Number Placeholder 9"/>
          <p:cNvSpPr>
            <a:spLocks noGrp="1"/>
          </p:cNvSpPr>
          <p:nvPr>
            <p:ph type="sldNum" sz="quarter" idx="12"/>
          </p:nvPr>
        </p:nvSpPr>
        <p:spPr/>
        <p:txBody>
          <a:bodyPr/>
          <a:lstStyle/>
          <a:p>
            <a:pPr>
              <a:defRPr/>
            </a:pPr>
            <a:fld id="{1454A8F4-E833-4B7C-A0DF-29E4FA67F58E}" type="slidenum">
              <a:rPr lang="en-US" smtClean="0"/>
              <a:pPr>
                <a:defRPr/>
              </a:pPr>
              <a:t>139</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14</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Data Constraints</a:t>
            </a:r>
          </a:p>
          <a:p>
            <a:pPr marL="274320" indent="-274320" eaLnBrk="1" fontAlgn="auto" hangingPunct="1">
              <a:spcAft>
                <a:spcPts val="0"/>
              </a:spcAft>
              <a:buFont typeface="Wingdings 2"/>
              <a:buChar char=""/>
              <a:defRPr/>
            </a:pPr>
            <a:r>
              <a:rPr lang="en-US" dirty="0"/>
              <a:t>Edit Constraints</a:t>
            </a: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304800" y="228600"/>
            <a:ext cx="8597900" cy="881063"/>
          </a:xfrm>
          <a:noFill/>
        </p:spPr>
        <p:txBody>
          <a:bodyPr/>
          <a:lstStyle/>
          <a:p>
            <a:pPr algn="l" eaLnBrk="1" hangingPunct="1"/>
            <a:r>
              <a:rPr lang="en-US" sz="3200" b="1">
                <a:solidFill>
                  <a:schemeClr val="tx1"/>
                </a:solidFill>
              </a:rPr>
              <a:t>Illegal Queries Using Group Functions</a:t>
            </a:r>
          </a:p>
        </p:txBody>
      </p:sp>
      <p:sp>
        <p:nvSpPr>
          <p:cNvPr id="31747" name="Rectangle 3"/>
          <p:cNvSpPr>
            <a:spLocks noGrp="1" noChangeArrowheads="1"/>
          </p:cNvSpPr>
          <p:nvPr>
            <p:ph sz="quarter" idx="1"/>
          </p:nvPr>
        </p:nvSpPr>
        <p:spPr>
          <a:xfrm>
            <a:off x="881063" y="1785938"/>
            <a:ext cx="7712075" cy="1311275"/>
          </a:xfrm>
        </p:spPr>
        <p:txBody>
          <a:bodyPr/>
          <a:lstStyle/>
          <a:p>
            <a:pPr eaLnBrk="1" hangingPunct="1"/>
            <a:r>
              <a:rPr lang="en-US"/>
              <a:t>Any column or expression in the SELECT list that is not an aggregate function must be in the GROUP BY clause.</a:t>
            </a:r>
          </a:p>
        </p:txBody>
      </p:sp>
      <p:sp>
        <p:nvSpPr>
          <p:cNvPr id="39940" name="Rectangle 4"/>
          <p:cNvSpPr>
            <a:spLocks noChangeArrowheads="1"/>
          </p:cNvSpPr>
          <p:nvPr/>
        </p:nvSpPr>
        <p:spPr bwMode="blackWhite">
          <a:xfrm>
            <a:off x="1030288" y="3413125"/>
            <a:ext cx="7137400" cy="80327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SQL&gt; SELECT	deptno, COUNT(ename)</a:t>
            </a:r>
          </a:p>
          <a:p>
            <a:pPr algn="l">
              <a:lnSpc>
                <a:spcPct val="100000"/>
              </a:lnSpc>
              <a:spcBef>
                <a:spcPct val="0"/>
              </a:spcBef>
              <a:tabLst>
                <a:tab pos="682625" algn="l"/>
                <a:tab pos="1833563" algn="l"/>
              </a:tabLst>
              <a:defRPr/>
            </a:pPr>
            <a:r>
              <a:rPr lang="en-US" sz="1800">
                <a:solidFill>
                  <a:srgbClr val="000000"/>
                </a:solidFill>
                <a:latin typeface="Courier New" pitchFamily="49" charset="0"/>
              </a:rPr>
              <a:t>  2  FROM	emp;</a:t>
            </a:r>
          </a:p>
        </p:txBody>
      </p:sp>
      <p:sp>
        <p:nvSpPr>
          <p:cNvPr id="39941" name="Rectangle 5"/>
          <p:cNvSpPr>
            <a:spLocks noChangeArrowheads="1"/>
          </p:cNvSpPr>
          <p:nvPr/>
        </p:nvSpPr>
        <p:spPr bwMode="blackWhite">
          <a:xfrm>
            <a:off x="1049338" y="4489450"/>
            <a:ext cx="7137400" cy="1346200"/>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SELECT deptno, COUNT(ename)</a:t>
            </a:r>
          </a:p>
          <a:p>
            <a:pPr algn="l">
              <a:lnSpc>
                <a:spcPct val="100000"/>
              </a:lnSpc>
              <a:spcBef>
                <a:spcPct val="0"/>
              </a:spcBef>
              <a:tabLst>
                <a:tab pos="682625" algn="l"/>
                <a:tab pos="1833563" algn="l"/>
              </a:tabLst>
              <a:defRPr/>
            </a:pPr>
            <a:r>
              <a:rPr lang="en-US" sz="1800">
                <a:solidFill>
                  <a:srgbClr val="000000"/>
                </a:solidFill>
                <a:latin typeface="Courier New" pitchFamily="49" charset="0"/>
              </a:rPr>
              <a:t>       *</a:t>
            </a:r>
          </a:p>
          <a:p>
            <a:pPr algn="l">
              <a:lnSpc>
                <a:spcPct val="100000"/>
              </a:lnSpc>
              <a:spcBef>
                <a:spcPct val="0"/>
              </a:spcBef>
              <a:tabLst>
                <a:tab pos="682625" algn="l"/>
                <a:tab pos="1833563" algn="l"/>
              </a:tabLst>
              <a:defRPr/>
            </a:pPr>
            <a:r>
              <a:rPr lang="en-US" sz="1800">
                <a:solidFill>
                  <a:srgbClr val="000000"/>
                </a:solidFill>
                <a:latin typeface="Courier New" pitchFamily="49" charset="0"/>
              </a:rPr>
              <a:t>ERROR at line 1:</a:t>
            </a:r>
          </a:p>
          <a:p>
            <a:pPr algn="l">
              <a:lnSpc>
                <a:spcPct val="100000"/>
              </a:lnSpc>
              <a:spcBef>
                <a:spcPct val="0"/>
              </a:spcBef>
              <a:tabLst>
                <a:tab pos="682625" algn="l"/>
                <a:tab pos="1833563" algn="l"/>
              </a:tabLst>
              <a:defRPr/>
            </a:pPr>
            <a:r>
              <a:rPr lang="en-US" sz="1800">
                <a:solidFill>
                  <a:srgbClr val="000000"/>
                </a:solidFill>
                <a:latin typeface="Courier New" pitchFamily="49" charset="0"/>
              </a:rPr>
              <a:t>ORA-00937: not a single-group group function</a:t>
            </a:r>
          </a:p>
        </p:txBody>
      </p:sp>
      <p:sp>
        <p:nvSpPr>
          <p:cNvPr id="39942" name="Rectangle 6"/>
          <p:cNvSpPr>
            <a:spLocks noChangeArrowheads="1"/>
          </p:cNvSpPr>
          <p:nvPr/>
        </p:nvSpPr>
        <p:spPr bwMode="auto">
          <a:xfrm rot="21180000">
            <a:off x="1355725" y="3902075"/>
            <a:ext cx="6615113" cy="457200"/>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Column missing in the GROUP BY clause</a:t>
            </a:r>
          </a:p>
        </p:txBody>
      </p:sp>
      <p:sp>
        <p:nvSpPr>
          <p:cNvPr id="7" name="Slide Number Placeholder 6"/>
          <p:cNvSpPr>
            <a:spLocks noGrp="1"/>
          </p:cNvSpPr>
          <p:nvPr>
            <p:ph type="sldNum" sz="quarter" idx="12"/>
          </p:nvPr>
        </p:nvSpPr>
        <p:spPr/>
        <p:txBody>
          <a:bodyPr/>
          <a:lstStyle/>
          <a:p>
            <a:pPr>
              <a:defRPr/>
            </a:pPr>
            <a:fld id="{B9DFB18D-BE5D-46C9-96E8-524BD60D1296}" type="slidenum">
              <a:rPr lang="en-US" smtClean="0"/>
              <a:pPr>
                <a:defRPr/>
              </a:pPr>
              <a:t>140</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down)">
                                      <p:cBhvr>
                                        <p:cTn id="7" dur="500"/>
                                        <p:tgtEl>
                                          <p:spTgt spid="399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autoUpdateAnimBg="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noFill/>
        </p:spPr>
        <p:txBody>
          <a:bodyPr/>
          <a:lstStyle/>
          <a:p>
            <a:pPr algn="l" eaLnBrk="1" hangingPunct="1"/>
            <a:r>
              <a:rPr lang="en-US" b="1">
                <a:solidFill>
                  <a:schemeClr val="tx1"/>
                </a:solidFill>
              </a:rPr>
              <a:t>Illegal Queries Using Group Functions</a:t>
            </a:r>
          </a:p>
        </p:txBody>
      </p:sp>
      <p:sp>
        <p:nvSpPr>
          <p:cNvPr id="32771" name="Rectangle 3"/>
          <p:cNvSpPr>
            <a:spLocks noGrp="1" noChangeArrowheads="1"/>
          </p:cNvSpPr>
          <p:nvPr>
            <p:ph sz="quarter" idx="1"/>
          </p:nvPr>
        </p:nvSpPr>
        <p:spPr>
          <a:xfrm>
            <a:off x="514350" y="1778000"/>
            <a:ext cx="8628063" cy="1460500"/>
          </a:xfrm>
        </p:spPr>
        <p:txBody>
          <a:bodyPr/>
          <a:lstStyle/>
          <a:p>
            <a:pPr lvl="1" eaLnBrk="1" hangingPunct="1">
              <a:buClr>
                <a:srgbClr val="FF6633"/>
              </a:buClr>
              <a:buSzPct val="100000"/>
              <a:buFont typeface="Arial" charset="0"/>
              <a:buChar char="•"/>
            </a:pPr>
            <a:r>
              <a:rPr lang="en-US">
                <a:solidFill>
                  <a:schemeClr val="tx1"/>
                </a:solidFill>
              </a:rPr>
              <a:t>You cannot use the WHERE clause to restrict groups.</a:t>
            </a:r>
          </a:p>
          <a:p>
            <a:pPr lvl="1" eaLnBrk="1" hangingPunct="1">
              <a:buClr>
                <a:srgbClr val="FF6633"/>
              </a:buClr>
              <a:buSzPct val="100000"/>
              <a:buFont typeface="Arial" charset="0"/>
              <a:buChar char="•"/>
            </a:pPr>
            <a:r>
              <a:rPr lang="en-US">
                <a:solidFill>
                  <a:schemeClr val="tx1"/>
                </a:solidFill>
              </a:rPr>
              <a:t>You use the HAVING clause to restrict groups.</a:t>
            </a:r>
          </a:p>
        </p:txBody>
      </p:sp>
      <p:sp>
        <p:nvSpPr>
          <p:cNvPr id="41988" name="Rectangle 4"/>
          <p:cNvSpPr>
            <a:spLocks noChangeArrowheads="1"/>
          </p:cNvSpPr>
          <p:nvPr/>
        </p:nvSpPr>
        <p:spPr bwMode="blackWhite">
          <a:xfrm>
            <a:off x="995363" y="3365500"/>
            <a:ext cx="7385050" cy="12700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SQL&gt; SELECT	 deptno, AVG(sal)</a:t>
            </a:r>
          </a:p>
          <a:p>
            <a:pPr algn="l">
              <a:lnSpc>
                <a:spcPct val="100000"/>
              </a:lnSpc>
              <a:spcBef>
                <a:spcPct val="0"/>
              </a:spcBef>
              <a:tabLst>
                <a:tab pos="682625" algn="l"/>
                <a:tab pos="1833563" algn="l"/>
              </a:tabLst>
              <a:defRPr/>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defRPr/>
            </a:pPr>
            <a:r>
              <a:rPr lang="en-US" sz="1800">
                <a:solidFill>
                  <a:srgbClr val="000000"/>
                </a:solidFill>
                <a:latin typeface="Courier New" pitchFamily="49" charset="0"/>
              </a:rPr>
              <a:t>  3  WHERE	 AVG(sal) &gt; 2000</a:t>
            </a:r>
          </a:p>
          <a:p>
            <a:pPr algn="l">
              <a:lnSpc>
                <a:spcPct val="100000"/>
              </a:lnSpc>
              <a:spcBef>
                <a:spcPct val="0"/>
              </a:spcBef>
              <a:tabLst>
                <a:tab pos="682625" algn="l"/>
                <a:tab pos="1833563" algn="l"/>
              </a:tabLst>
              <a:defRPr/>
            </a:pPr>
            <a:r>
              <a:rPr lang="en-US" sz="1800">
                <a:solidFill>
                  <a:srgbClr val="000000"/>
                </a:solidFill>
                <a:latin typeface="Courier New" pitchFamily="49" charset="0"/>
              </a:rPr>
              <a:t>  4  GROUP BY	 deptno;</a:t>
            </a:r>
          </a:p>
        </p:txBody>
      </p:sp>
      <p:sp>
        <p:nvSpPr>
          <p:cNvPr id="41989" name="Rectangle 5"/>
          <p:cNvSpPr>
            <a:spLocks noChangeArrowheads="1"/>
          </p:cNvSpPr>
          <p:nvPr/>
        </p:nvSpPr>
        <p:spPr bwMode="blackWhite">
          <a:xfrm>
            <a:off x="1033463" y="4832350"/>
            <a:ext cx="7385050" cy="1274763"/>
          </a:xfrm>
          <a:prstGeom prst="rect">
            <a:avLst/>
          </a:prstGeom>
          <a:solidFill>
            <a:srgbClr val="DDDDDD"/>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r>
              <a:rPr lang="en-US" sz="1800">
                <a:solidFill>
                  <a:srgbClr val="000000"/>
                </a:solidFill>
                <a:latin typeface="Courier New" pitchFamily="49" charset="0"/>
              </a:rPr>
              <a:t>WHERE AVG(sal) &gt; 2000</a:t>
            </a:r>
          </a:p>
          <a:p>
            <a:pPr algn="l">
              <a:lnSpc>
                <a:spcPct val="100000"/>
              </a:lnSpc>
              <a:spcBef>
                <a:spcPct val="0"/>
              </a:spcBef>
              <a:tabLst>
                <a:tab pos="682625" algn="l"/>
                <a:tab pos="1833563" algn="l"/>
              </a:tabLst>
              <a:defRPr/>
            </a:pPr>
            <a:r>
              <a:rPr lang="en-US" sz="1800">
                <a:solidFill>
                  <a:srgbClr val="000000"/>
                </a:solidFill>
                <a:latin typeface="Courier New" pitchFamily="49" charset="0"/>
              </a:rPr>
              <a:t>      *</a:t>
            </a:r>
          </a:p>
          <a:p>
            <a:pPr algn="l">
              <a:lnSpc>
                <a:spcPct val="100000"/>
              </a:lnSpc>
              <a:spcBef>
                <a:spcPct val="0"/>
              </a:spcBef>
              <a:tabLst>
                <a:tab pos="682625" algn="l"/>
                <a:tab pos="1833563" algn="l"/>
              </a:tabLst>
              <a:defRPr/>
            </a:pPr>
            <a:r>
              <a:rPr lang="en-US" sz="1800">
                <a:solidFill>
                  <a:srgbClr val="000000"/>
                </a:solidFill>
                <a:latin typeface="Courier New" pitchFamily="49" charset="0"/>
              </a:rPr>
              <a:t>ERROR at line 3:</a:t>
            </a:r>
          </a:p>
          <a:p>
            <a:pPr algn="l">
              <a:lnSpc>
                <a:spcPct val="100000"/>
              </a:lnSpc>
              <a:spcBef>
                <a:spcPct val="0"/>
              </a:spcBef>
              <a:tabLst>
                <a:tab pos="682625" algn="l"/>
                <a:tab pos="1833563" algn="l"/>
              </a:tabLst>
              <a:defRPr/>
            </a:pPr>
            <a:r>
              <a:rPr lang="en-US" sz="1800">
                <a:solidFill>
                  <a:srgbClr val="000000"/>
                </a:solidFill>
                <a:latin typeface="Courier New" pitchFamily="49" charset="0"/>
              </a:rPr>
              <a:t>ORA-00934: group function is not allowed here</a:t>
            </a:r>
          </a:p>
        </p:txBody>
      </p:sp>
      <p:sp>
        <p:nvSpPr>
          <p:cNvPr id="41990" name="Rectangle 6"/>
          <p:cNvSpPr>
            <a:spLocks noChangeArrowheads="1"/>
          </p:cNvSpPr>
          <p:nvPr/>
        </p:nvSpPr>
        <p:spPr bwMode="auto">
          <a:xfrm rot="19980000">
            <a:off x="2938463" y="4283075"/>
            <a:ext cx="5200650" cy="822325"/>
          </a:xfrm>
          <a:prstGeom prst="rect">
            <a:avLst/>
          </a:prstGeom>
          <a:noFill/>
          <a:ln w="9525">
            <a:noFill/>
            <a:miter lim="800000"/>
            <a:headEnd/>
            <a:tailEnd/>
          </a:ln>
          <a:effectLst>
            <a:outerShdw dist="53882" dir="2700000" algn="ctr" rotWithShape="0">
              <a:srgbClr val="000000"/>
            </a:outerShdw>
          </a:effectLst>
        </p:spPr>
        <p:txBody>
          <a:bodyPr lIns="92075" tIns="46038" rIns="92075" bIns="46038">
            <a:spAutoFit/>
          </a:bodyPr>
          <a:lstStyle/>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Cannot use the WHERE clause</a:t>
            </a:r>
          </a:p>
          <a:p>
            <a:pPr algn="l">
              <a:lnSpc>
                <a:spcPct val="100000"/>
              </a:lnSpc>
              <a:spcBef>
                <a:spcPct val="0"/>
              </a:spcBef>
              <a:defRPr/>
            </a:pPr>
            <a:r>
              <a:rPr lang="en-US" sz="2400">
                <a:solidFill>
                  <a:srgbClr val="FF3300"/>
                </a:solidFill>
                <a:effectLst>
                  <a:outerShdw blurRad="38100" dist="38100" dir="2700000" algn="tl">
                    <a:srgbClr val="000000"/>
                  </a:outerShdw>
                </a:effectLst>
                <a:latin typeface="Arial" pitchFamily="34" charset="0"/>
              </a:rPr>
              <a:t>            to restrict groups</a:t>
            </a:r>
          </a:p>
        </p:txBody>
      </p:sp>
      <p:sp>
        <p:nvSpPr>
          <p:cNvPr id="7" name="Slide Number Placeholder 6"/>
          <p:cNvSpPr>
            <a:spLocks noGrp="1"/>
          </p:cNvSpPr>
          <p:nvPr>
            <p:ph type="sldNum" sz="quarter" idx="12"/>
          </p:nvPr>
        </p:nvSpPr>
        <p:spPr/>
        <p:txBody>
          <a:bodyPr/>
          <a:lstStyle/>
          <a:p>
            <a:pPr>
              <a:defRPr/>
            </a:pPr>
            <a:fld id="{D32E8B45-DFA6-4A68-ADEA-3A20B8F0B5C1}" type="slidenum">
              <a:rPr lang="en-US" smtClean="0"/>
              <a:pPr>
                <a:defRPr/>
              </a:pPr>
              <a:t>141</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990"/>
                                        </p:tgtEl>
                                        <p:attrNameLst>
                                          <p:attrName>style.visibility</p:attrName>
                                        </p:attrNameLst>
                                      </p:cBhvr>
                                      <p:to>
                                        <p:strVal val="visible"/>
                                      </p:to>
                                    </p:set>
                                    <p:animEffect transition="in" filter="wipe(down)">
                                      <p:cBhvr>
                                        <p:cTn id="7" dur="500"/>
                                        <p:tgtEl>
                                          <p:spTgt spid="419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90" grpId="0" autoUpdateAnimBg="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6083300" y="3225800"/>
            <a:ext cx="2209800" cy="110807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44035" name="Rectangle 3"/>
          <p:cNvSpPr>
            <a:spLocks noChangeArrowheads="1"/>
          </p:cNvSpPr>
          <p:nvPr/>
        </p:nvSpPr>
        <p:spPr bwMode="blackWhite">
          <a:xfrm>
            <a:off x="800100" y="1625600"/>
            <a:ext cx="2273300" cy="4327525"/>
          </a:xfrm>
          <a:prstGeom prst="rect">
            <a:avLst/>
          </a:prstGeom>
          <a:solidFill>
            <a:srgbClr val="FFCC99"/>
          </a:solidFill>
          <a:ln w="25400">
            <a:solidFill>
              <a:srgbClr val="000000"/>
            </a:solidFill>
            <a:miter lim="800000"/>
            <a:headEnd/>
            <a:tailEnd/>
          </a:ln>
          <a:effectLst>
            <a:outerShdw dist="107763" dir="2700000" algn="ctr" rotWithShape="0">
              <a:srgbClr val="000000"/>
            </a:outerShdw>
          </a:effectLst>
        </p:spPr>
        <p:txBody>
          <a:bodyPr lIns="92075" tIns="46038" rIns="92075" bIns="46038">
            <a:spAutoFit/>
          </a:bodyPr>
          <a:lstStyle/>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a:p>
            <a:pPr algn="l">
              <a:lnSpc>
                <a:spcPct val="90000"/>
              </a:lnSpc>
              <a:spcBef>
                <a:spcPct val="0"/>
              </a:spcBef>
              <a:tabLst>
                <a:tab pos="914400" algn="l"/>
                <a:tab pos="1885950" algn="l"/>
                <a:tab pos="2457450" algn="l"/>
              </a:tabLst>
              <a:defRPr/>
            </a:pPr>
            <a:endParaRPr lang="en-US" sz="1800">
              <a:solidFill>
                <a:srgbClr val="000000"/>
              </a:solidFill>
              <a:latin typeface="Courier New" pitchFamily="49" charset="0"/>
            </a:endParaRPr>
          </a:p>
        </p:txBody>
      </p:sp>
      <p:sp>
        <p:nvSpPr>
          <p:cNvPr id="33796" name="Freeform 4"/>
          <p:cNvSpPr>
            <a:spLocks/>
          </p:cNvSpPr>
          <p:nvPr/>
        </p:nvSpPr>
        <p:spPr bwMode="auto">
          <a:xfrm>
            <a:off x="3078163" y="1624013"/>
            <a:ext cx="3044825" cy="4321175"/>
          </a:xfrm>
          <a:custGeom>
            <a:avLst/>
            <a:gdLst>
              <a:gd name="T0" fmla="*/ 0 w 1918"/>
              <a:gd name="T1" fmla="*/ 4319588 h 2722"/>
              <a:gd name="T2" fmla="*/ 0 w 1918"/>
              <a:gd name="T3" fmla="*/ 0 h 2722"/>
              <a:gd name="T4" fmla="*/ 3043238 w 1918"/>
              <a:gd name="T5" fmla="*/ 1612900 h 2722"/>
              <a:gd name="T6" fmla="*/ 3043238 w 1918"/>
              <a:gd name="T7" fmla="*/ 2706687 h 2722"/>
              <a:gd name="T8" fmla="*/ 0 w 1918"/>
              <a:gd name="T9" fmla="*/ 4319588 h 2722"/>
              <a:gd name="T10" fmla="*/ 0 60000 65536"/>
              <a:gd name="T11" fmla="*/ 0 60000 65536"/>
              <a:gd name="T12" fmla="*/ 0 60000 65536"/>
              <a:gd name="T13" fmla="*/ 0 60000 65536"/>
              <a:gd name="T14" fmla="*/ 0 60000 65536"/>
              <a:gd name="T15" fmla="*/ 0 w 1918"/>
              <a:gd name="T16" fmla="*/ 0 h 2722"/>
              <a:gd name="T17" fmla="*/ 1918 w 1918"/>
              <a:gd name="T18" fmla="*/ 2722 h 2722"/>
            </a:gdLst>
            <a:ahLst/>
            <a:cxnLst>
              <a:cxn ang="T10">
                <a:pos x="T0" y="T1"/>
              </a:cxn>
              <a:cxn ang="T11">
                <a:pos x="T2" y="T3"/>
              </a:cxn>
              <a:cxn ang="T12">
                <a:pos x="T4" y="T5"/>
              </a:cxn>
              <a:cxn ang="T13">
                <a:pos x="T6" y="T7"/>
              </a:cxn>
              <a:cxn ang="T14">
                <a:pos x="T8" y="T9"/>
              </a:cxn>
            </a:cxnLst>
            <a:rect l="T15" t="T16" r="T17" b="T18"/>
            <a:pathLst>
              <a:path w="1918" h="2722">
                <a:moveTo>
                  <a:pt x="0" y="2721"/>
                </a:moveTo>
                <a:lnTo>
                  <a:pt x="0" y="0"/>
                </a:lnTo>
                <a:lnTo>
                  <a:pt x="1917" y="1016"/>
                </a:lnTo>
                <a:lnTo>
                  <a:pt x="1917" y="1705"/>
                </a:lnTo>
                <a:lnTo>
                  <a:pt x="0" y="2721"/>
                </a:lnTo>
              </a:path>
            </a:pathLst>
          </a:custGeom>
          <a:solidFill>
            <a:srgbClr val="FFCC99">
              <a:alpha val="50195"/>
            </a:srgbClr>
          </a:solidFill>
          <a:ln w="9525" cap="rnd">
            <a:noFill/>
            <a:round/>
            <a:headEnd/>
            <a:tailEnd/>
          </a:ln>
        </p:spPr>
        <p:txBody>
          <a:bodyPr/>
          <a:lstStyle/>
          <a:p>
            <a:endParaRPr lang="en-US"/>
          </a:p>
        </p:txBody>
      </p:sp>
      <p:sp>
        <p:nvSpPr>
          <p:cNvPr id="33797" name="Rectangle 5"/>
          <p:cNvSpPr>
            <a:spLocks noGrp="1" noChangeArrowheads="1"/>
          </p:cNvSpPr>
          <p:nvPr>
            <p:ph type="title"/>
          </p:nvPr>
        </p:nvSpPr>
        <p:spPr>
          <a:noFill/>
        </p:spPr>
        <p:txBody>
          <a:bodyPr/>
          <a:lstStyle/>
          <a:p>
            <a:pPr algn="l" eaLnBrk="1" hangingPunct="1"/>
            <a:r>
              <a:rPr lang="en-US" b="1">
                <a:solidFill>
                  <a:schemeClr val="tx1"/>
                </a:solidFill>
              </a:rPr>
              <a:t>Excluding Group Results</a:t>
            </a:r>
          </a:p>
        </p:txBody>
      </p:sp>
      <p:sp>
        <p:nvSpPr>
          <p:cNvPr id="44038" name="Rectangle 6"/>
          <p:cNvSpPr>
            <a:spLocks noChangeArrowheads="1"/>
          </p:cNvSpPr>
          <p:nvPr/>
        </p:nvSpPr>
        <p:spPr bwMode="auto">
          <a:xfrm>
            <a:off x="4068763" y="3133725"/>
            <a:ext cx="1847850" cy="1465263"/>
          </a:xfrm>
          <a:prstGeom prst="rect">
            <a:avLst/>
          </a:prstGeom>
          <a:noFill/>
          <a:ln w="9525">
            <a:noFill/>
            <a:miter lim="800000"/>
            <a:headEnd/>
            <a:tailEnd/>
          </a:ln>
          <a:effectLst/>
        </p:spPr>
        <p:txBody>
          <a:bodyPr wrap="none" lIns="92075" tIns="46038" rIns="92075" bIns="46038">
            <a:spAutoFit/>
          </a:bodyPr>
          <a:lstStyle/>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“maximum</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salary</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per department</a:t>
            </a:r>
          </a:p>
          <a:p>
            <a:pPr>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greater than</a:t>
            </a:r>
            <a:br>
              <a:rPr lang="en-US" sz="1800">
                <a:solidFill>
                  <a:srgbClr val="FFFFCC"/>
                </a:solidFill>
                <a:effectLst>
                  <a:outerShdw blurRad="38100" dist="38100" dir="2700000" algn="tl">
                    <a:srgbClr val="000000"/>
                  </a:outerShdw>
                </a:effectLst>
                <a:latin typeface="Arial" pitchFamily="34" charset="0"/>
              </a:rPr>
            </a:br>
            <a:r>
              <a:rPr lang="en-US" sz="1800">
                <a:solidFill>
                  <a:srgbClr val="FFFFCC"/>
                </a:solidFill>
                <a:effectLst>
                  <a:outerShdw blurRad="38100" dist="38100" dir="2700000" algn="tl">
                    <a:srgbClr val="000000"/>
                  </a:outerShdw>
                </a:effectLst>
                <a:latin typeface="Arial" pitchFamily="34" charset="0"/>
              </a:rPr>
              <a:t>$2900”</a:t>
            </a:r>
          </a:p>
        </p:txBody>
      </p:sp>
      <p:sp>
        <p:nvSpPr>
          <p:cNvPr id="44039" name="Rectangle 7"/>
          <p:cNvSpPr>
            <a:spLocks noChangeArrowheads="1"/>
          </p:cNvSpPr>
          <p:nvPr/>
        </p:nvSpPr>
        <p:spPr bwMode="auto">
          <a:xfrm>
            <a:off x="722313" y="1258888"/>
            <a:ext cx="679450" cy="36671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1800">
                <a:solidFill>
                  <a:srgbClr val="FFFFCC"/>
                </a:solidFill>
                <a:effectLst>
                  <a:outerShdw blurRad="38100" dist="38100" dir="2700000" algn="tl">
                    <a:srgbClr val="000000"/>
                  </a:outerShdw>
                </a:effectLst>
                <a:latin typeface="Arial" pitchFamily="34" charset="0"/>
              </a:rPr>
              <a:t>EMP</a:t>
            </a:r>
          </a:p>
        </p:txBody>
      </p:sp>
      <p:grpSp>
        <p:nvGrpSpPr>
          <p:cNvPr id="2" name="Group 12"/>
          <p:cNvGrpSpPr>
            <a:grpSpLocks/>
          </p:cNvGrpSpPr>
          <p:nvPr/>
        </p:nvGrpSpPr>
        <p:grpSpPr bwMode="auto">
          <a:xfrm>
            <a:off x="868363" y="2208213"/>
            <a:ext cx="7348537" cy="1843087"/>
            <a:chOff x="547" y="1391"/>
            <a:chExt cx="4629" cy="1161"/>
          </a:xfrm>
        </p:grpSpPr>
        <p:grpSp>
          <p:nvGrpSpPr>
            <p:cNvPr id="3" name="Group 10"/>
            <p:cNvGrpSpPr>
              <a:grpSpLocks/>
            </p:cNvGrpSpPr>
            <p:nvPr/>
          </p:nvGrpSpPr>
          <p:grpSpPr bwMode="auto">
            <a:xfrm>
              <a:off x="547" y="1391"/>
              <a:ext cx="4629" cy="1161"/>
              <a:chOff x="547" y="1391"/>
              <a:chExt cx="4629" cy="1161"/>
            </a:xfrm>
          </p:grpSpPr>
          <p:sp>
            <p:nvSpPr>
              <p:cNvPr id="33814" name="Rectangle 8"/>
              <p:cNvSpPr>
                <a:spLocks noChangeArrowheads="1"/>
              </p:cNvSpPr>
              <p:nvPr/>
            </p:nvSpPr>
            <p:spPr bwMode="ltGray">
              <a:xfrm>
                <a:off x="547" y="1391"/>
                <a:ext cx="1333" cy="489"/>
              </a:xfrm>
              <a:prstGeom prst="rect">
                <a:avLst/>
              </a:prstGeom>
              <a:solidFill>
                <a:srgbClr val="FF5050">
                  <a:alpha val="50195"/>
                </a:srgbClr>
              </a:solidFill>
              <a:ln w="9525">
                <a:noFill/>
                <a:miter lim="800000"/>
                <a:headEnd/>
                <a:tailEnd/>
              </a:ln>
            </p:spPr>
            <p:txBody>
              <a:bodyPr wrap="none" anchor="ctr"/>
              <a:lstStyle/>
              <a:p>
                <a:endParaRPr lang="en-US"/>
              </a:p>
            </p:txBody>
          </p:sp>
          <p:sp>
            <p:nvSpPr>
              <p:cNvPr id="33815" name="Rectangle 9"/>
              <p:cNvSpPr>
                <a:spLocks noChangeArrowheads="1"/>
              </p:cNvSpPr>
              <p:nvPr/>
            </p:nvSpPr>
            <p:spPr bwMode="ltGray">
              <a:xfrm>
                <a:off x="3873" y="2382"/>
                <a:ext cx="1303" cy="17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44043" name="Rectangle 11"/>
            <p:cNvSpPr>
              <a:spLocks noChangeArrowheads="1"/>
            </p:cNvSpPr>
            <p:nvPr/>
          </p:nvSpPr>
          <p:spPr bwMode="auto">
            <a:xfrm>
              <a:off x="2026" y="1493"/>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FF6633"/>
                  </a:solidFill>
                  <a:effectLst>
                    <a:outerShdw blurRad="38100" dist="38100" dir="2700000" algn="tl">
                      <a:srgbClr val="000000"/>
                    </a:outerShdw>
                  </a:effectLst>
                  <a:latin typeface="Courier New" pitchFamily="49" charset="0"/>
                </a:rPr>
                <a:t>5000</a:t>
              </a:r>
            </a:p>
          </p:txBody>
        </p:sp>
      </p:grpSp>
      <p:grpSp>
        <p:nvGrpSpPr>
          <p:cNvPr id="4" name="Group 17"/>
          <p:cNvGrpSpPr>
            <a:grpSpLocks/>
          </p:cNvGrpSpPr>
          <p:nvPr/>
        </p:nvGrpSpPr>
        <p:grpSpPr bwMode="auto">
          <a:xfrm>
            <a:off x="868363" y="2990850"/>
            <a:ext cx="7348537" cy="1352550"/>
            <a:chOff x="547" y="1884"/>
            <a:chExt cx="4629" cy="852"/>
          </a:xfrm>
        </p:grpSpPr>
        <p:sp>
          <p:nvSpPr>
            <p:cNvPr id="44045" name="Rectangle 13"/>
            <p:cNvSpPr>
              <a:spLocks noChangeArrowheads="1"/>
            </p:cNvSpPr>
            <p:nvPr/>
          </p:nvSpPr>
          <p:spPr bwMode="auto">
            <a:xfrm>
              <a:off x="2026" y="2205"/>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339933"/>
                  </a:solidFill>
                  <a:effectLst>
                    <a:outerShdw blurRad="38100" dist="38100" dir="2700000" algn="tl">
                      <a:srgbClr val="000000"/>
                    </a:outerShdw>
                  </a:effectLst>
                  <a:latin typeface="Courier New" pitchFamily="49" charset="0"/>
                </a:rPr>
                <a:t>3000</a:t>
              </a:r>
            </a:p>
          </p:txBody>
        </p:sp>
        <p:grpSp>
          <p:nvGrpSpPr>
            <p:cNvPr id="5" name="Group 16"/>
            <p:cNvGrpSpPr>
              <a:grpSpLocks/>
            </p:cNvGrpSpPr>
            <p:nvPr/>
          </p:nvGrpSpPr>
          <p:grpSpPr bwMode="auto">
            <a:xfrm>
              <a:off x="547" y="1884"/>
              <a:ext cx="4629" cy="852"/>
              <a:chOff x="547" y="1884"/>
              <a:chExt cx="4629" cy="852"/>
            </a:xfrm>
          </p:grpSpPr>
          <p:sp>
            <p:nvSpPr>
              <p:cNvPr id="33810" name="Rectangle 14"/>
              <p:cNvSpPr>
                <a:spLocks noChangeArrowheads="1"/>
              </p:cNvSpPr>
              <p:nvPr/>
            </p:nvSpPr>
            <p:spPr bwMode="ltGray">
              <a:xfrm>
                <a:off x="3872" y="2555"/>
                <a:ext cx="1304" cy="160"/>
              </a:xfrm>
              <a:prstGeom prst="rect">
                <a:avLst/>
              </a:prstGeom>
              <a:solidFill>
                <a:srgbClr val="009900">
                  <a:alpha val="50195"/>
                </a:srgbClr>
              </a:solidFill>
              <a:ln w="9525">
                <a:noFill/>
                <a:miter lim="800000"/>
                <a:headEnd/>
                <a:tailEnd/>
              </a:ln>
            </p:spPr>
            <p:txBody>
              <a:bodyPr wrap="none" anchor="ctr"/>
              <a:lstStyle/>
              <a:p>
                <a:endParaRPr lang="en-US"/>
              </a:p>
            </p:txBody>
          </p:sp>
          <p:sp>
            <p:nvSpPr>
              <p:cNvPr id="33811" name="Rectangle 15"/>
              <p:cNvSpPr>
                <a:spLocks noChangeArrowheads="1"/>
              </p:cNvSpPr>
              <p:nvPr/>
            </p:nvSpPr>
            <p:spPr bwMode="ltGray">
              <a:xfrm>
                <a:off x="547" y="1884"/>
                <a:ext cx="1333" cy="852"/>
              </a:xfrm>
              <a:prstGeom prst="rect">
                <a:avLst/>
              </a:prstGeom>
              <a:solidFill>
                <a:srgbClr val="009900">
                  <a:alpha val="50195"/>
                </a:srgbClr>
              </a:solidFill>
              <a:ln w="9525">
                <a:noFill/>
                <a:miter lim="800000"/>
                <a:headEnd/>
                <a:tailEnd/>
              </a:ln>
            </p:spPr>
            <p:txBody>
              <a:bodyPr wrap="none" anchor="ctr"/>
              <a:lstStyle/>
              <a:p>
                <a:endParaRPr lang="en-US"/>
              </a:p>
            </p:txBody>
          </p:sp>
        </p:grpSp>
      </p:grpSp>
      <p:grpSp>
        <p:nvGrpSpPr>
          <p:cNvPr id="6" name="Group 20"/>
          <p:cNvGrpSpPr>
            <a:grpSpLocks/>
          </p:cNvGrpSpPr>
          <p:nvPr/>
        </p:nvGrpSpPr>
        <p:grpSpPr bwMode="auto">
          <a:xfrm>
            <a:off x="871538" y="4349750"/>
            <a:ext cx="3078162" cy="1550988"/>
            <a:chOff x="549" y="2740"/>
            <a:chExt cx="1939" cy="977"/>
          </a:xfrm>
        </p:grpSpPr>
        <p:sp>
          <p:nvSpPr>
            <p:cNvPr id="33806" name="Rectangle 18"/>
            <p:cNvSpPr>
              <a:spLocks noChangeArrowheads="1"/>
            </p:cNvSpPr>
            <p:nvPr/>
          </p:nvSpPr>
          <p:spPr bwMode="ltGray">
            <a:xfrm>
              <a:off x="549" y="2740"/>
              <a:ext cx="1333" cy="977"/>
            </a:xfrm>
            <a:prstGeom prst="rect">
              <a:avLst/>
            </a:prstGeom>
            <a:solidFill>
              <a:srgbClr val="3399FF">
                <a:alpha val="50195"/>
              </a:srgbClr>
            </a:solidFill>
            <a:ln w="9525">
              <a:noFill/>
              <a:miter lim="800000"/>
              <a:headEnd/>
              <a:tailEnd/>
            </a:ln>
          </p:spPr>
          <p:txBody>
            <a:bodyPr wrap="none" anchor="ctr"/>
            <a:lstStyle/>
            <a:p>
              <a:endParaRPr lang="en-US"/>
            </a:p>
          </p:txBody>
        </p:sp>
        <p:sp>
          <p:nvSpPr>
            <p:cNvPr id="44051" name="Rectangle 19"/>
            <p:cNvSpPr>
              <a:spLocks noChangeArrowheads="1"/>
            </p:cNvSpPr>
            <p:nvPr/>
          </p:nvSpPr>
          <p:spPr bwMode="auto">
            <a:xfrm>
              <a:off x="2026" y="3085"/>
              <a:ext cx="462" cy="274"/>
            </a:xfrm>
            <a:prstGeom prst="rect">
              <a:avLst/>
            </a:prstGeom>
            <a:noFill/>
            <a:ln w="9525">
              <a:noFill/>
              <a:miter lim="800000"/>
              <a:headEnd/>
              <a:tailEnd/>
            </a:ln>
            <a:effectLst/>
          </p:spPr>
          <p:txBody>
            <a:bodyPr wrap="none" lIns="92075" tIns="46038" rIns="92075" bIns="46038">
              <a:spAutoFit/>
            </a:bodyPr>
            <a:lstStyle/>
            <a:p>
              <a:pPr algn="l">
                <a:lnSpc>
                  <a:spcPct val="125000"/>
                </a:lnSpc>
                <a:spcBef>
                  <a:spcPct val="0"/>
                </a:spcBef>
                <a:defRPr/>
              </a:pPr>
              <a:r>
                <a:rPr lang="en-US" sz="1800">
                  <a:solidFill>
                    <a:srgbClr val="66CCFF"/>
                  </a:solidFill>
                  <a:effectLst>
                    <a:outerShdw blurRad="38100" dist="38100" dir="2700000" algn="tl">
                      <a:srgbClr val="000000"/>
                    </a:outerShdw>
                  </a:effectLst>
                  <a:latin typeface="Courier New" pitchFamily="49" charset="0"/>
                </a:rPr>
                <a:t>2850</a:t>
              </a:r>
            </a:p>
          </p:txBody>
        </p:sp>
      </p:grpSp>
      <p:sp>
        <p:nvSpPr>
          <p:cNvPr id="33803" name="Rectangle 21"/>
          <p:cNvSpPr>
            <a:spLocks noChangeArrowheads="1"/>
          </p:cNvSpPr>
          <p:nvPr/>
        </p:nvSpPr>
        <p:spPr bwMode="auto">
          <a:xfrm>
            <a:off x="820738" y="1611313"/>
            <a:ext cx="2211387" cy="43592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       10      2450</a:t>
            </a:r>
          </a:p>
          <a:p>
            <a:pPr algn="l">
              <a:lnSpc>
                <a:spcPct val="125000"/>
              </a:lnSpc>
              <a:spcBef>
                <a:spcPct val="0"/>
              </a:spcBef>
            </a:pPr>
            <a:r>
              <a:rPr lang="en-US" sz="1400">
                <a:solidFill>
                  <a:srgbClr val="000000"/>
                </a:solidFill>
                <a:latin typeface="Courier New" pitchFamily="49" charset="0"/>
              </a:rPr>
              <a:t>       10      5000</a:t>
            </a:r>
          </a:p>
          <a:p>
            <a:pPr algn="l">
              <a:lnSpc>
                <a:spcPct val="125000"/>
              </a:lnSpc>
              <a:spcBef>
                <a:spcPct val="0"/>
              </a:spcBef>
            </a:pPr>
            <a:r>
              <a:rPr lang="en-US" sz="1400">
                <a:solidFill>
                  <a:srgbClr val="000000"/>
                </a:solidFill>
                <a:latin typeface="Courier New" pitchFamily="49" charset="0"/>
              </a:rPr>
              <a:t>       10      1300</a:t>
            </a:r>
          </a:p>
          <a:p>
            <a:pPr algn="l">
              <a:lnSpc>
                <a:spcPct val="125000"/>
              </a:lnSpc>
              <a:spcBef>
                <a:spcPct val="0"/>
              </a:spcBef>
            </a:pPr>
            <a:r>
              <a:rPr lang="en-US" sz="1400">
                <a:solidFill>
                  <a:srgbClr val="000000"/>
                </a:solidFill>
                <a:latin typeface="Courier New" pitchFamily="49" charset="0"/>
              </a:rPr>
              <a:t>       20       800</a:t>
            </a:r>
          </a:p>
          <a:p>
            <a:pPr algn="l">
              <a:lnSpc>
                <a:spcPct val="125000"/>
              </a:lnSpc>
              <a:spcBef>
                <a:spcPct val="0"/>
              </a:spcBef>
            </a:pPr>
            <a:r>
              <a:rPr lang="en-US" sz="1400">
                <a:solidFill>
                  <a:srgbClr val="000000"/>
                </a:solidFill>
                <a:latin typeface="Courier New" pitchFamily="49" charset="0"/>
              </a:rPr>
              <a:t>       20      1100</a:t>
            </a:r>
          </a:p>
          <a:p>
            <a:pPr algn="l">
              <a:lnSpc>
                <a:spcPct val="125000"/>
              </a:lnSpc>
              <a:spcBef>
                <a:spcPct val="0"/>
              </a:spcBef>
            </a:pPr>
            <a:r>
              <a:rPr lang="en-US" sz="1400">
                <a:solidFill>
                  <a:srgbClr val="000000"/>
                </a:solidFill>
                <a:latin typeface="Courier New" pitchFamily="49" charset="0"/>
              </a:rPr>
              <a:t>       20      3000</a:t>
            </a:r>
          </a:p>
          <a:p>
            <a:pPr algn="l">
              <a:lnSpc>
                <a:spcPct val="125000"/>
              </a:lnSpc>
              <a:spcBef>
                <a:spcPct val="0"/>
              </a:spcBef>
            </a:pPr>
            <a:r>
              <a:rPr lang="en-US" sz="1400">
                <a:solidFill>
                  <a:srgbClr val="000000"/>
                </a:solidFill>
                <a:latin typeface="Courier New" pitchFamily="49" charset="0"/>
              </a:rPr>
              <a:t>       20      3000</a:t>
            </a:r>
          </a:p>
          <a:p>
            <a:pPr algn="l">
              <a:lnSpc>
                <a:spcPct val="125000"/>
              </a:lnSpc>
              <a:spcBef>
                <a:spcPct val="0"/>
              </a:spcBef>
            </a:pPr>
            <a:r>
              <a:rPr lang="en-US" sz="1400">
                <a:solidFill>
                  <a:srgbClr val="000000"/>
                </a:solidFill>
                <a:latin typeface="Courier New" pitchFamily="49" charset="0"/>
              </a:rPr>
              <a:t>       20      2975</a:t>
            </a:r>
          </a:p>
          <a:p>
            <a:pPr algn="l">
              <a:lnSpc>
                <a:spcPct val="125000"/>
              </a:lnSpc>
              <a:spcBef>
                <a:spcPct val="0"/>
              </a:spcBef>
            </a:pPr>
            <a:r>
              <a:rPr lang="en-US" sz="1400">
                <a:solidFill>
                  <a:srgbClr val="000000"/>
                </a:solidFill>
                <a:latin typeface="Courier New" pitchFamily="49" charset="0"/>
              </a:rPr>
              <a:t>       30      1600</a:t>
            </a:r>
          </a:p>
          <a:p>
            <a:pPr algn="l">
              <a:lnSpc>
                <a:spcPct val="125000"/>
              </a:lnSpc>
              <a:spcBef>
                <a:spcPct val="0"/>
              </a:spcBef>
            </a:pPr>
            <a:r>
              <a:rPr lang="en-US" sz="1400">
                <a:solidFill>
                  <a:srgbClr val="000000"/>
                </a:solidFill>
                <a:latin typeface="Courier New" pitchFamily="49" charset="0"/>
              </a:rPr>
              <a:t>       30      2850</a:t>
            </a:r>
          </a:p>
          <a:p>
            <a:pPr algn="l">
              <a:lnSpc>
                <a:spcPct val="125000"/>
              </a:lnSpc>
              <a:spcBef>
                <a:spcPct val="0"/>
              </a:spcBef>
            </a:pPr>
            <a:r>
              <a:rPr lang="en-US" sz="1400">
                <a:solidFill>
                  <a:srgbClr val="000000"/>
                </a:solidFill>
                <a:latin typeface="Courier New" pitchFamily="49" charset="0"/>
              </a:rPr>
              <a:t>       30      1250</a:t>
            </a:r>
          </a:p>
          <a:p>
            <a:pPr algn="l">
              <a:lnSpc>
                <a:spcPct val="125000"/>
              </a:lnSpc>
              <a:spcBef>
                <a:spcPct val="0"/>
              </a:spcBef>
            </a:pPr>
            <a:r>
              <a:rPr lang="en-US" sz="1400">
                <a:solidFill>
                  <a:srgbClr val="000000"/>
                </a:solidFill>
                <a:latin typeface="Courier New" pitchFamily="49" charset="0"/>
              </a:rPr>
              <a:t>       30       950</a:t>
            </a:r>
          </a:p>
          <a:p>
            <a:pPr algn="l">
              <a:lnSpc>
                <a:spcPct val="125000"/>
              </a:lnSpc>
              <a:spcBef>
                <a:spcPct val="0"/>
              </a:spcBef>
            </a:pPr>
            <a:r>
              <a:rPr lang="en-US" sz="1400">
                <a:solidFill>
                  <a:srgbClr val="000000"/>
                </a:solidFill>
                <a:latin typeface="Courier New" pitchFamily="49" charset="0"/>
              </a:rPr>
              <a:t>       30      1500</a:t>
            </a:r>
          </a:p>
          <a:p>
            <a:pPr algn="l">
              <a:lnSpc>
                <a:spcPct val="125000"/>
              </a:lnSpc>
              <a:spcBef>
                <a:spcPct val="0"/>
              </a:spcBef>
            </a:pPr>
            <a:r>
              <a:rPr lang="en-US" sz="1400">
                <a:solidFill>
                  <a:srgbClr val="000000"/>
                </a:solidFill>
                <a:latin typeface="Courier New" pitchFamily="49" charset="0"/>
              </a:rPr>
              <a:t>       30      1250</a:t>
            </a:r>
          </a:p>
        </p:txBody>
      </p:sp>
      <p:sp>
        <p:nvSpPr>
          <p:cNvPr id="33804" name="Rectangle 22"/>
          <p:cNvSpPr>
            <a:spLocks noChangeArrowheads="1"/>
          </p:cNvSpPr>
          <p:nvPr/>
        </p:nvSpPr>
        <p:spPr bwMode="auto">
          <a:xfrm>
            <a:off x="6073775" y="3197225"/>
            <a:ext cx="2211388" cy="11588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400">
                <a:solidFill>
                  <a:srgbClr val="000000"/>
                </a:solidFill>
                <a:latin typeface="Courier New" pitchFamily="49" charset="0"/>
              </a:rPr>
              <a:t>   DEPTNO  MAX(SAL)</a:t>
            </a:r>
          </a:p>
          <a:p>
            <a:pPr algn="l">
              <a:lnSpc>
                <a:spcPct val="125000"/>
              </a:lnSpc>
              <a:spcBef>
                <a:spcPct val="0"/>
              </a:spcBef>
            </a:pPr>
            <a:r>
              <a:rPr lang="en-US" sz="1400">
                <a:solidFill>
                  <a:srgbClr val="000000"/>
                </a:solidFill>
                <a:latin typeface="Courier New" pitchFamily="49" charset="0"/>
              </a:rPr>
              <a:t>--------- ---------</a:t>
            </a:r>
          </a:p>
          <a:p>
            <a:pPr algn="l">
              <a:lnSpc>
                <a:spcPct val="125000"/>
              </a:lnSpc>
              <a:spcBef>
                <a:spcPct val="0"/>
              </a:spcBef>
            </a:pPr>
            <a:r>
              <a:rPr lang="en-US" sz="1400">
                <a:solidFill>
                  <a:srgbClr val="000000"/>
                </a:solidFill>
                <a:latin typeface="Courier New" pitchFamily="49" charset="0"/>
              </a:rPr>
              <a:t>       10      5000</a:t>
            </a:r>
          </a:p>
          <a:p>
            <a:pPr algn="l">
              <a:lnSpc>
                <a:spcPct val="125000"/>
              </a:lnSpc>
              <a:spcBef>
                <a:spcPct val="0"/>
              </a:spcBef>
            </a:pPr>
            <a:r>
              <a:rPr lang="en-US" sz="1400">
                <a:solidFill>
                  <a:srgbClr val="000000"/>
                </a:solidFill>
                <a:latin typeface="Courier New" pitchFamily="49" charset="0"/>
              </a:rPr>
              <a:t>       20      3000</a:t>
            </a:r>
          </a:p>
        </p:txBody>
      </p:sp>
      <p:sp>
        <p:nvSpPr>
          <p:cNvPr id="23" name="Slide Number Placeholder 22"/>
          <p:cNvSpPr>
            <a:spLocks noGrp="1"/>
          </p:cNvSpPr>
          <p:nvPr>
            <p:ph type="sldNum" sz="quarter" idx="12"/>
          </p:nvPr>
        </p:nvSpPr>
        <p:spPr/>
        <p:txBody>
          <a:bodyPr/>
          <a:lstStyle/>
          <a:p>
            <a:pPr>
              <a:defRPr/>
            </a:pPr>
            <a:fld id="{10371AA7-5859-4028-861C-820424F2E77C}" type="slidenum">
              <a:rPr lang="en-US" smtClean="0"/>
              <a:pPr>
                <a:defRPr/>
              </a:pPr>
              <a:t>142</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left)">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68375" y="4389438"/>
            <a:ext cx="7213600" cy="17399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4819" name="Rectangle 3"/>
          <p:cNvSpPr>
            <a:spLocks noGrp="1" noChangeArrowheads="1"/>
          </p:cNvSpPr>
          <p:nvPr>
            <p:ph type="title"/>
          </p:nvPr>
        </p:nvSpPr>
        <p:spPr>
          <a:noFill/>
        </p:spPr>
        <p:txBody>
          <a:bodyPr/>
          <a:lstStyle/>
          <a:p>
            <a:pPr algn="l" eaLnBrk="1" hangingPunct="1"/>
            <a:r>
              <a:rPr lang="en-US" sz="2800" b="1">
                <a:solidFill>
                  <a:schemeClr val="tx1"/>
                </a:solidFill>
              </a:rPr>
              <a:t>Excluding Group Results: HAVING Clause</a:t>
            </a:r>
          </a:p>
        </p:txBody>
      </p:sp>
      <p:sp>
        <p:nvSpPr>
          <p:cNvPr id="34820" name="Rectangle 4"/>
          <p:cNvSpPr>
            <a:spLocks noGrp="1" noChangeArrowheads="1"/>
          </p:cNvSpPr>
          <p:nvPr>
            <p:ph sz="quarter" idx="1"/>
          </p:nvPr>
        </p:nvSpPr>
        <p:spPr>
          <a:xfrm>
            <a:off x="911225" y="1735138"/>
            <a:ext cx="7699375" cy="2571750"/>
          </a:xfrm>
        </p:spPr>
        <p:txBody>
          <a:bodyPr/>
          <a:lstStyle/>
          <a:p>
            <a:pPr eaLnBrk="1" hangingPunct="1"/>
            <a:r>
              <a:rPr lang="en-US"/>
              <a:t>Use the HAVING clause to restrict groups</a:t>
            </a:r>
          </a:p>
          <a:p>
            <a:pPr lvl="2" eaLnBrk="1" hangingPunct="1"/>
            <a:r>
              <a:rPr lang="en-US"/>
              <a:t>Rows are grouped.</a:t>
            </a:r>
          </a:p>
          <a:p>
            <a:pPr lvl="2" eaLnBrk="1" hangingPunct="1"/>
            <a:r>
              <a:rPr lang="en-US"/>
              <a:t>The group function is applied.</a:t>
            </a:r>
          </a:p>
          <a:p>
            <a:pPr lvl="2" eaLnBrk="1" hangingPunct="1"/>
            <a:r>
              <a:rPr lang="en-US"/>
              <a:t>Groups matching the HAVING clause are displayed.</a:t>
            </a:r>
          </a:p>
        </p:txBody>
      </p:sp>
      <p:sp>
        <p:nvSpPr>
          <p:cNvPr id="46085" name="Rectangle 5"/>
          <p:cNvSpPr>
            <a:spLocks noChangeArrowheads="1"/>
          </p:cNvSpPr>
          <p:nvPr/>
        </p:nvSpPr>
        <p:spPr bwMode="ltGray">
          <a:xfrm>
            <a:off x="1046163" y="5530850"/>
            <a:ext cx="4059237" cy="304800"/>
          </a:xfrm>
          <a:prstGeom prst="rect">
            <a:avLst/>
          </a:prstGeom>
          <a:solidFill>
            <a:srgbClr val="FF5050">
              <a:alpha val="50195"/>
            </a:srgbClr>
          </a:solidFill>
          <a:ln w="9525">
            <a:noFill/>
            <a:miter lim="800000"/>
            <a:headEnd/>
            <a:tailEnd/>
          </a:ln>
        </p:spPr>
        <p:txBody>
          <a:bodyPr wrap="none" anchor="ctr"/>
          <a:lstStyle/>
          <a:p>
            <a:endParaRPr lang="en-US"/>
          </a:p>
        </p:txBody>
      </p:sp>
      <p:sp>
        <p:nvSpPr>
          <p:cNvPr id="34822" name="Rectangle 6"/>
          <p:cNvSpPr>
            <a:spLocks noChangeArrowheads="1"/>
          </p:cNvSpPr>
          <p:nvPr/>
        </p:nvSpPr>
        <p:spPr bwMode="blackWhite">
          <a:xfrm>
            <a:off x="955675" y="4376738"/>
            <a:ext cx="7239000" cy="176530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SELECT	</a:t>
            </a:r>
            <a:r>
              <a:rPr lang="en-US" sz="1800" i="1">
                <a:solidFill>
                  <a:srgbClr val="000000"/>
                </a:solidFill>
                <a:latin typeface="Courier New" pitchFamily="49" charset="0"/>
              </a:rPr>
              <a:t>column</a:t>
            </a:r>
            <a:r>
              <a:rPr lang="en-US" sz="1800">
                <a:solidFill>
                  <a:srgbClr val="000000"/>
                </a:solidFill>
                <a:latin typeface="Courier New" pitchFamily="49" charset="0"/>
              </a:rPr>
              <a:t>, </a:t>
            </a:r>
            <a:r>
              <a:rPr lang="en-US" sz="1800" i="1">
                <a:solidFill>
                  <a:srgbClr val="000000"/>
                </a:solidFill>
                <a:latin typeface="Courier New" pitchFamily="49" charset="0"/>
              </a:rPr>
              <a:t>group_function</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FROM		</a:t>
            </a:r>
            <a:r>
              <a:rPr lang="en-US" sz="1800" i="1">
                <a:solidFill>
                  <a:srgbClr val="000000"/>
                </a:solidFill>
                <a:latin typeface="Courier New" pitchFamily="49" charset="0"/>
              </a:rPr>
              <a:t>table</a:t>
            </a:r>
            <a:endParaRPr lang="en-US" sz="1800">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[WHERE	</a:t>
            </a:r>
            <a:r>
              <a:rPr lang="en-US" sz="1800" i="1">
                <a:solidFill>
                  <a:srgbClr val="000000"/>
                </a:solidFill>
                <a:latin typeface="Courier New" pitchFamily="49" charset="0"/>
              </a:rPr>
              <a:t>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[GROUP BY	</a:t>
            </a:r>
            <a:r>
              <a:rPr lang="en-US" sz="1800" i="1">
                <a:solidFill>
                  <a:srgbClr val="000000"/>
                </a:solidFill>
                <a:latin typeface="Courier New" pitchFamily="49" charset="0"/>
              </a:rPr>
              <a:t>group_by_expression</a:t>
            </a:r>
            <a:r>
              <a:rPr lang="en-US" sz="1800">
                <a:solidFill>
                  <a:srgbClr val="000000"/>
                </a:solidFill>
                <a:latin typeface="Courier New" pitchFamily="49" charset="0"/>
              </a:rPr>
              <a:t>]</a:t>
            </a:r>
            <a:endParaRPr lang="en-US" sz="1800" i="1">
              <a:solidFill>
                <a:srgbClr val="000000"/>
              </a:solidFill>
              <a:latin typeface="Courier New" pitchFamily="49" charset="0"/>
            </a:endParaRPr>
          </a:p>
          <a:p>
            <a:pPr algn="l">
              <a:lnSpc>
                <a:spcPct val="100000"/>
              </a:lnSpc>
              <a:spcBef>
                <a:spcPct val="0"/>
              </a:spcBef>
              <a:tabLst>
                <a:tab pos="682625" algn="l"/>
                <a:tab pos="1833563" algn="l"/>
              </a:tabLst>
            </a:pPr>
            <a:r>
              <a:rPr lang="en-US" sz="1800">
                <a:solidFill>
                  <a:srgbClr val="000000"/>
                </a:solidFill>
                <a:latin typeface="Courier New" pitchFamily="49" charset="0"/>
              </a:rPr>
              <a:t>[HAVING	</a:t>
            </a:r>
            <a:r>
              <a:rPr lang="en-US" sz="1800" i="1">
                <a:solidFill>
                  <a:srgbClr val="000000"/>
                </a:solidFill>
                <a:latin typeface="Courier New" pitchFamily="49" charset="0"/>
              </a:rPr>
              <a:t>group_condition</a:t>
            </a: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[ORDER BY	</a:t>
            </a:r>
            <a:r>
              <a:rPr lang="en-US" sz="1800" i="1">
                <a:solidFill>
                  <a:srgbClr val="000000"/>
                </a:solidFill>
                <a:latin typeface="Courier New" pitchFamily="49" charset="0"/>
              </a:rPr>
              <a:t>column</a:t>
            </a:r>
            <a:r>
              <a:rPr lang="en-US" sz="180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F462CF2A-CC18-4841-80CB-AC0AAC124C17}" type="slidenum">
              <a:rPr lang="en-US" smtClean="0"/>
              <a:pPr>
                <a:defRPr/>
              </a:pPr>
              <a:t>143</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6085"/>
                                        </p:tgtEl>
                                        <p:attrNameLst>
                                          <p:attrName>style.visibility</p:attrName>
                                        </p:attrNameLst>
                                      </p:cBhvr>
                                      <p:to>
                                        <p:strVal val="visible"/>
                                      </p:to>
                                    </p:set>
                                    <p:animEffect transition="in" filter="wipe(left)">
                                      <p:cBhvr>
                                        <p:cTn id="7" dur="500"/>
                                        <p:tgtEl>
                                          <p:spTgt spid="46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5"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927100" y="1965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48131" name="Rectangle 3"/>
          <p:cNvSpPr>
            <a:spLocks noChangeArrowheads="1"/>
          </p:cNvSpPr>
          <p:nvPr/>
        </p:nvSpPr>
        <p:spPr bwMode="blackWhite">
          <a:xfrm>
            <a:off x="954088" y="3800475"/>
            <a:ext cx="7289800"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5844" name="Rectangle 4"/>
          <p:cNvSpPr>
            <a:spLocks noGrp="1" noChangeArrowheads="1"/>
          </p:cNvSpPr>
          <p:nvPr>
            <p:ph type="title"/>
          </p:nvPr>
        </p:nvSpPr>
        <p:spPr>
          <a:noFill/>
        </p:spPr>
        <p:txBody>
          <a:bodyPr/>
          <a:lstStyle/>
          <a:p>
            <a:pPr algn="l" eaLnBrk="1" hangingPunct="1"/>
            <a:r>
              <a:rPr lang="en-US" b="1">
                <a:solidFill>
                  <a:schemeClr val="tx1"/>
                </a:solidFill>
              </a:rPr>
              <a:t>Using the HAVING Clause</a:t>
            </a:r>
          </a:p>
        </p:txBody>
      </p:sp>
      <p:grpSp>
        <p:nvGrpSpPr>
          <p:cNvPr id="2" name="Group 7"/>
          <p:cNvGrpSpPr>
            <a:grpSpLocks/>
          </p:cNvGrpSpPr>
          <p:nvPr/>
        </p:nvGrpSpPr>
        <p:grpSpPr bwMode="auto">
          <a:xfrm>
            <a:off x="1643063" y="2792413"/>
            <a:ext cx="3259137" cy="2135187"/>
            <a:chOff x="1035" y="1759"/>
            <a:chExt cx="2053" cy="1345"/>
          </a:xfrm>
        </p:grpSpPr>
        <p:sp>
          <p:nvSpPr>
            <p:cNvPr id="35849" name="Rectangle 5"/>
            <p:cNvSpPr>
              <a:spLocks noChangeArrowheads="1"/>
            </p:cNvSpPr>
            <p:nvPr/>
          </p:nvSpPr>
          <p:spPr bwMode="ltGray">
            <a:xfrm>
              <a:off x="1035" y="1759"/>
              <a:ext cx="2053" cy="192"/>
            </a:xfrm>
            <a:prstGeom prst="rect">
              <a:avLst/>
            </a:prstGeom>
            <a:solidFill>
              <a:srgbClr val="FF5050">
                <a:alpha val="50195"/>
              </a:srgbClr>
            </a:solidFill>
            <a:ln w="9525">
              <a:noFill/>
              <a:miter lim="800000"/>
              <a:headEnd/>
              <a:tailEnd/>
            </a:ln>
          </p:spPr>
          <p:txBody>
            <a:bodyPr wrap="none" anchor="ctr"/>
            <a:lstStyle/>
            <a:p>
              <a:endParaRPr lang="en-US"/>
            </a:p>
          </p:txBody>
        </p:sp>
        <p:sp>
          <p:nvSpPr>
            <p:cNvPr id="35850" name="Rectangle 6"/>
            <p:cNvSpPr>
              <a:spLocks noChangeArrowheads="1"/>
            </p:cNvSpPr>
            <p:nvPr/>
          </p:nvSpPr>
          <p:spPr bwMode="ltGray">
            <a:xfrm>
              <a:off x="1539" y="2431"/>
              <a:ext cx="797" cy="673"/>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5846" name="Rectangle 8"/>
          <p:cNvSpPr>
            <a:spLocks noChangeArrowheads="1"/>
          </p:cNvSpPr>
          <p:nvPr/>
        </p:nvSpPr>
        <p:spPr bwMode="blackWhite">
          <a:xfrm>
            <a:off x="914400" y="1952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deptno, max(sal)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a:p>
            <a:pPr algn="l">
              <a:lnSpc>
                <a:spcPct val="100000"/>
              </a:lnSpc>
              <a:spcBef>
                <a:spcPct val="0"/>
              </a:spcBef>
              <a:tabLst>
                <a:tab pos="682625" algn="l"/>
                <a:tab pos="1833563" algn="l"/>
              </a:tabLst>
            </a:pPr>
            <a:r>
              <a:rPr lang="en-US" sz="1800">
                <a:solidFill>
                  <a:srgbClr val="000000"/>
                </a:solidFill>
                <a:latin typeface="Courier New" pitchFamily="49" charset="0"/>
              </a:rPr>
              <a:t>  4  HAVING   max(sal)&gt;2900;</a:t>
            </a:r>
          </a:p>
        </p:txBody>
      </p:sp>
      <p:sp>
        <p:nvSpPr>
          <p:cNvPr id="35847" name="Rectangle 9"/>
          <p:cNvSpPr>
            <a:spLocks noChangeArrowheads="1"/>
          </p:cNvSpPr>
          <p:nvPr/>
        </p:nvSpPr>
        <p:spPr bwMode="blackWhite">
          <a:xfrm>
            <a:off x="941388" y="37877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   DEPTNO  MAX(SAL)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       10      5000</a:t>
            </a:r>
          </a:p>
          <a:p>
            <a:pPr algn="l">
              <a:lnSpc>
                <a:spcPct val="100000"/>
              </a:lnSpc>
              <a:spcBef>
                <a:spcPct val="0"/>
              </a:spcBef>
              <a:tabLst>
                <a:tab pos="682625" algn="l"/>
                <a:tab pos="1833563" algn="l"/>
              </a:tabLst>
            </a:pPr>
            <a:r>
              <a:rPr lang="en-US" sz="1800">
                <a:solidFill>
                  <a:srgbClr val="000000"/>
                </a:solidFill>
                <a:latin typeface="Courier New" pitchFamily="49" charset="0"/>
              </a:rPr>
              <a:t>       20      3000</a:t>
            </a:r>
          </a:p>
        </p:txBody>
      </p:sp>
      <p:sp>
        <p:nvSpPr>
          <p:cNvPr id="10" name="Slide Number Placeholder 9"/>
          <p:cNvSpPr>
            <a:spLocks noGrp="1"/>
          </p:cNvSpPr>
          <p:nvPr>
            <p:ph type="sldNum" sz="quarter" idx="12"/>
          </p:nvPr>
        </p:nvSpPr>
        <p:spPr/>
        <p:txBody>
          <a:bodyPr/>
          <a:lstStyle/>
          <a:p>
            <a:pPr>
              <a:defRPr/>
            </a:pPr>
            <a:fld id="{D0D6BC7E-10FA-4931-AB8F-B1687B239FDC}" type="slidenum">
              <a:rPr lang="en-US" smtClean="0"/>
              <a:pPr>
                <a:defRPr/>
              </a:pPr>
              <a:t>144</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a:noFill/>
        </p:spPr>
        <p:txBody>
          <a:bodyPr/>
          <a:lstStyle/>
          <a:p>
            <a:pPr algn="l" eaLnBrk="1" hangingPunct="1"/>
            <a:r>
              <a:rPr lang="en-US" b="1">
                <a:solidFill>
                  <a:schemeClr val="tx1"/>
                </a:solidFill>
              </a:rPr>
              <a:t>Using the HAVING Clause</a:t>
            </a:r>
          </a:p>
        </p:txBody>
      </p:sp>
      <p:sp>
        <p:nvSpPr>
          <p:cNvPr id="10" name="Slide Number Placeholder 9"/>
          <p:cNvSpPr>
            <a:spLocks noGrp="1"/>
          </p:cNvSpPr>
          <p:nvPr>
            <p:ph type="sldNum" sz="quarter" idx="12"/>
          </p:nvPr>
        </p:nvSpPr>
        <p:spPr/>
        <p:txBody>
          <a:bodyPr/>
          <a:lstStyle/>
          <a:p>
            <a:pPr>
              <a:defRPr/>
            </a:pPr>
            <a:fld id="{9D6AC022-D9FD-49F7-93BA-3424FAD0E1D6}" type="slidenum">
              <a:rPr lang="en-US" smtClean="0"/>
              <a:pPr>
                <a:defRPr/>
              </a:pPr>
              <a:t>145</a:t>
            </a:fld>
            <a:endParaRPr lang="en-US" dirty="0"/>
          </a:p>
        </p:txBody>
      </p:sp>
      <p:sp>
        <p:nvSpPr>
          <p:cNvPr id="11" name="Rectangle 3"/>
          <p:cNvSpPr>
            <a:spLocks noChangeArrowheads="1"/>
          </p:cNvSpPr>
          <p:nvPr/>
        </p:nvSpPr>
        <p:spPr bwMode="blackWhite">
          <a:xfrm>
            <a:off x="889000" y="1879600"/>
            <a:ext cx="7518400" cy="19558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6869" name="Rectangle 4"/>
          <p:cNvSpPr>
            <a:spLocks noChangeArrowheads="1"/>
          </p:cNvSpPr>
          <p:nvPr/>
        </p:nvSpPr>
        <p:spPr bwMode="blackWhite">
          <a:xfrm>
            <a:off x="952500" y="22383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job, SUM(sal) PAYROLL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WHERE	  job NOT LIKE 'SALES%'</a:t>
            </a:r>
          </a:p>
          <a:p>
            <a:pPr algn="l">
              <a:lnSpc>
                <a:spcPct val="100000"/>
              </a:lnSpc>
              <a:spcBef>
                <a:spcPct val="0"/>
              </a:spcBef>
              <a:tabLst>
                <a:tab pos="682625" algn="l"/>
                <a:tab pos="1833563" algn="l"/>
              </a:tabLst>
            </a:pPr>
            <a:r>
              <a:rPr lang="en-US" sz="1800">
                <a:solidFill>
                  <a:srgbClr val="000000"/>
                </a:solidFill>
                <a:latin typeface="Courier New" pitchFamily="49" charset="0"/>
              </a:rPr>
              <a:t>  4  GROUP BY  job</a:t>
            </a:r>
          </a:p>
          <a:p>
            <a:pPr algn="l">
              <a:lnSpc>
                <a:spcPct val="100000"/>
              </a:lnSpc>
              <a:spcBef>
                <a:spcPct val="0"/>
              </a:spcBef>
              <a:tabLst>
                <a:tab pos="682625" algn="l"/>
                <a:tab pos="1833563" algn="l"/>
              </a:tabLst>
            </a:pPr>
            <a:r>
              <a:rPr lang="en-US" sz="1800">
                <a:solidFill>
                  <a:srgbClr val="000000"/>
                </a:solidFill>
                <a:latin typeface="Courier New" pitchFamily="49" charset="0"/>
              </a:rPr>
              <a:t>  5  HAVING    SUM(sal)&gt;5000</a:t>
            </a:r>
          </a:p>
          <a:p>
            <a:pPr algn="l">
              <a:lnSpc>
                <a:spcPct val="100000"/>
              </a:lnSpc>
              <a:spcBef>
                <a:spcPct val="0"/>
              </a:spcBef>
              <a:tabLst>
                <a:tab pos="682625" algn="l"/>
                <a:tab pos="1833563" algn="l"/>
              </a:tabLst>
            </a:pPr>
            <a:r>
              <a:rPr lang="en-US" sz="1800">
                <a:solidFill>
                  <a:srgbClr val="000000"/>
                </a:solidFill>
                <a:latin typeface="Courier New" pitchFamily="49" charset="0"/>
              </a:rPr>
              <a:t>  6  ORDER BY  SUM(sal);</a:t>
            </a:r>
          </a:p>
        </p:txBody>
      </p:sp>
      <p:sp>
        <p:nvSpPr>
          <p:cNvPr id="13" name="Rectangle 5"/>
          <p:cNvSpPr>
            <a:spLocks noChangeArrowheads="1"/>
          </p:cNvSpPr>
          <p:nvPr/>
        </p:nvSpPr>
        <p:spPr bwMode="blackWhite">
          <a:xfrm>
            <a:off x="896938" y="4124325"/>
            <a:ext cx="7515225" cy="1190625"/>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6871" name="Rectangle 6"/>
          <p:cNvSpPr>
            <a:spLocks noChangeArrowheads="1"/>
          </p:cNvSpPr>
          <p:nvPr/>
        </p:nvSpPr>
        <p:spPr bwMode="blackWhite">
          <a:xfrm>
            <a:off x="884238" y="4111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JOB         PAYROLL</a:t>
            </a:r>
          </a:p>
          <a:p>
            <a:pPr algn="l">
              <a:lnSpc>
                <a:spcPct val="100000"/>
              </a:lnSpc>
              <a:spcBef>
                <a:spcPct val="0"/>
              </a:spcBef>
              <a:tabLst>
                <a:tab pos="682625" algn="l"/>
                <a:tab pos="1833563" algn="l"/>
              </a:tabLst>
            </a:pPr>
            <a:r>
              <a:rPr lang="en-US" sz="1800">
                <a:solidFill>
                  <a:srgbClr val="000000"/>
                </a:solidFill>
                <a:latin typeface="Courier New" pitchFamily="49" charset="0"/>
              </a:rPr>
              <a:t>--------- ---------</a:t>
            </a:r>
          </a:p>
          <a:p>
            <a:pPr algn="l">
              <a:lnSpc>
                <a:spcPct val="100000"/>
              </a:lnSpc>
              <a:spcBef>
                <a:spcPct val="0"/>
              </a:spcBef>
              <a:tabLst>
                <a:tab pos="682625" algn="l"/>
                <a:tab pos="1833563" algn="l"/>
              </a:tabLst>
            </a:pPr>
            <a:r>
              <a:rPr lang="en-US" sz="1800">
                <a:solidFill>
                  <a:srgbClr val="000000"/>
                </a:solidFill>
                <a:latin typeface="Courier New" pitchFamily="49" charset="0"/>
              </a:rPr>
              <a:t>ANALYST        6000</a:t>
            </a:r>
          </a:p>
          <a:p>
            <a:pPr algn="l">
              <a:lnSpc>
                <a:spcPct val="100000"/>
              </a:lnSpc>
              <a:spcBef>
                <a:spcPct val="0"/>
              </a:spcBef>
              <a:tabLst>
                <a:tab pos="682625" algn="l"/>
                <a:tab pos="1833563" algn="l"/>
              </a:tabLst>
            </a:pPr>
            <a:r>
              <a:rPr lang="en-US" sz="1800">
                <a:solidFill>
                  <a:srgbClr val="000000"/>
                </a:solidFill>
                <a:latin typeface="Courier New" pitchFamily="49" charset="0"/>
              </a:rPr>
              <a:t>MANAGER        8275</a:t>
            </a:r>
          </a:p>
        </p:txBody>
      </p:sp>
    </p:spTree>
  </p:cSld>
  <p:clrMapOvr>
    <a:masterClrMapping/>
  </p:clrMapOvr>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ChangeArrowheads="1"/>
          </p:cNvSpPr>
          <p:nvPr/>
        </p:nvSpPr>
        <p:spPr bwMode="blackWhite">
          <a:xfrm>
            <a:off x="927100" y="2470150"/>
            <a:ext cx="7289800" cy="927100"/>
          </a:xfrm>
          <a:prstGeom prst="rect">
            <a:avLst/>
          </a:prstGeom>
          <a:solidFill>
            <a:srgbClr val="FFFFCC"/>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52227" name="Rectangle 3"/>
          <p:cNvSpPr>
            <a:spLocks noChangeArrowheads="1"/>
          </p:cNvSpPr>
          <p:nvPr/>
        </p:nvSpPr>
        <p:spPr bwMode="blackWhite">
          <a:xfrm>
            <a:off x="954088" y="3822700"/>
            <a:ext cx="7289800" cy="1003300"/>
          </a:xfrm>
          <a:prstGeom prst="rect">
            <a:avLst/>
          </a:prstGeom>
          <a:solidFill>
            <a:srgbClr val="EAEAEA"/>
          </a:solidFill>
          <a:ln w="25400">
            <a:solidFill>
              <a:srgbClr val="000000"/>
            </a:solidFill>
            <a:miter lim="800000"/>
            <a:headEnd/>
            <a:tailEnd/>
          </a:ln>
          <a:effectLst>
            <a:outerShdw dist="89803" dir="2700000" algn="ctr" rotWithShape="0">
              <a:srgbClr val="000000"/>
            </a:outerShdw>
          </a:effectLst>
        </p:spPr>
        <p:txBody>
          <a:bodyPr wrap="none" lIns="92075" tIns="46038" rIns="92075" bIns="46038" anchor="ctr"/>
          <a:lstStyle/>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a:p>
            <a:pPr algn="l">
              <a:lnSpc>
                <a:spcPct val="100000"/>
              </a:lnSpc>
              <a:spcBef>
                <a:spcPct val="0"/>
              </a:spcBef>
              <a:tabLst>
                <a:tab pos="682625" algn="l"/>
                <a:tab pos="1833563" algn="l"/>
              </a:tabLst>
              <a:defRPr/>
            </a:pPr>
            <a:endParaRPr lang="en-US" sz="1800">
              <a:solidFill>
                <a:srgbClr val="000000"/>
              </a:solidFill>
              <a:latin typeface="Courier New" pitchFamily="49" charset="0"/>
            </a:endParaRPr>
          </a:p>
        </p:txBody>
      </p:sp>
      <p:sp>
        <p:nvSpPr>
          <p:cNvPr id="37892" name="Rectangle 4"/>
          <p:cNvSpPr>
            <a:spLocks noGrp="1" noChangeArrowheads="1"/>
          </p:cNvSpPr>
          <p:nvPr>
            <p:ph type="title"/>
          </p:nvPr>
        </p:nvSpPr>
        <p:spPr>
          <a:noFill/>
        </p:spPr>
        <p:txBody>
          <a:bodyPr/>
          <a:lstStyle/>
          <a:p>
            <a:pPr algn="l" eaLnBrk="1" hangingPunct="1"/>
            <a:r>
              <a:rPr lang="en-US" b="1">
                <a:solidFill>
                  <a:schemeClr val="tx1"/>
                </a:solidFill>
              </a:rPr>
              <a:t>Nesting Group Functions</a:t>
            </a:r>
          </a:p>
        </p:txBody>
      </p:sp>
      <p:sp>
        <p:nvSpPr>
          <p:cNvPr id="37893" name="Rectangle 10"/>
          <p:cNvSpPr>
            <a:spLocks noGrp="1" noChangeArrowheads="1"/>
          </p:cNvSpPr>
          <p:nvPr>
            <p:ph sz="quarter" idx="1"/>
          </p:nvPr>
        </p:nvSpPr>
        <p:spPr>
          <a:xfrm>
            <a:off x="911225" y="1354138"/>
            <a:ext cx="7699375" cy="498475"/>
          </a:xfrm>
        </p:spPr>
        <p:txBody>
          <a:bodyPr/>
          <a:lstStyle/>
          <a:p>
            <a:pPr eaLnBrk="1" hangingPunct="1"/>
            <a:r>
              <a:rPr lang="en-US"/>
              <a:t>Display the maximum average salary. </a:t>
            </a:r>
          </a:p>
        </p:txBody>
      </p:sp>
      <p:grpSp>
        <p:nvGrpSpPr>
          <p:cNvPr id="2" name="Group 7"/>
          <p:cNvGrpSpPr>
            <a:grpSpLocks/>
          </p:cNvGrpSpPr>
          <p:nvPr/>
        </p:nvGrpSpPr>
        <p:grpSpPr bwMode="auto">
          <a:xfrm>
            <a:off x="976313" y="2506663"/>
            <a:ext cx="3767137" cy="2274887"/>
            <a:chOff x="615" y="1579"/>
            <a:chExt cx="2373" cy="1433"/>
          </a:xfrm>
        </p:grpSpPr>
        <p:sp>
          <p:nvSpPr>
            <p:cNvPr id="37898" name="Rectangle 5"/>
            <p:cNvSpPr>
              <a:spLocks noChangeArrowheads="1"/>
            </p:cNvSpPr>
            <p:nvPr/>
          </p:nvSpPr>
          <p:spPr bwMode="ltGray">
            <a:xfrm>
              <a:off x="1803" y="1579"/>
              <a:ext cx="1185" cy="197"/>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9" name="Rectangle 6"/>
            <p:cNvSpPr>
              <a:spLocks noChangeArrowheads="1"/>
            </p:cNvSpPr>
            <p:nvPr/>
          </p:nvSpPr>
          <p:spPr bwMode="ltGray">
            <a:xfrm>
              <a:off x="615" y="2431"/>
              <a:ext cx="1173" cy="58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7895" name="Rectangle 8"/>
          <p:cNvSpPr>
            <a:spLocks noChangeArrowheads="1"/>
          </p:cNvSpPr>
          <p:nvPr/>
        </p:nvSpPr>
        <p:spPr bwMode="blackWhite">
          <a:xfrm>
            <a:off x="952500" y="2333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SQL&gt; SELECT   max(avg(sal))</a:t>
            </a:r>
          </a:p>
          <a:p>
            <a:pPr algn="l">
              <a:lnSpc>
                <a:spcPct val="100000"/>
              </a:lnSpc>
              <a:spcBef>
                <a:spcPct val="0"/>
              </a:spcBef>
              <a:tabLst>
                <a:tab pos="682625" algn="l"/>
                <a:tab pos="1833563" algn="l"/>
              </a:tabLst>
            </a:pPr>
            <a:r>
              <a:rPr lang="en-US" sz="1800">
                <a:solidFill>
                  <a:srgbClr val="000000"/>
                </a:solidFill>
                <a:latin typeface="Courier New" pitchFamily="49" charset="0"/>
              </a:rPr>
              <a:t>  2  FROM     emp</a:t>
            </a:r>
          </a:p>
          <a:p>
            <a:pPr algn="l">
              <a:lnSpc>
                <a:spcPct val="100000"/>
              </a:lnSpc>
              <a:spcBef>
                <a:spcPct val="0"/>
              </a:spcBef>
              <a:tabLst>
                <a:tab pos="682625" algn="l"/>
                <a:tab pos="1833563" algn="l"/>
              </a:tabLst>
            </a:pPr>
            <a:r>
              <a:rPr lang="en-US" sz="1800">
                <a:solidFill>
                  <a:srgbClr val="000000"/>
                </a:solidFill>
                <a:latin typeface="Courier New" pitchFamily="49" charset="0"/>
              </a:rPr>
              <a:t>  3  GROUP BY deptno;</a:t>
            </a:r>
          </a:p>
        </p:txBody>
      </p:sp>
      <p:sp>
        <p:nvSpPr>
          <p:cNvPr id="37896" name="Rectangle 9"/>
          <p:cNvSpPr>
            <a:spLocks noChangeArrowheads="1"/>
          </p:cNvSpPr>
          <p:nvPr/>
        </p:nvSpPr>
        <p:spPr bwMode="blackWhite">
          <a:xfrm>
            <a:off x="941388" y="371157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682625" algn="l"/>
                <a:tab pos="1833563" algn="l"/>
              </a:tabLst>
            </a:pPr>
            <a:r>
              <a:rPr lang="en-US" sz="1800">
                <a:solidFill>
                  <a:srgbClr val="000000"/>
                </a:solidFill>
                <a:latin typeface="Courier New" pitchFamily="49" charset="0"/>
              </a:rPr>
              <a:t>MAX(AVG(SAL))</a:t>
            </a:r>
          </a:p>
          <a:p>
            <a:pPr algn="l">
              <a:lnSpc>
                <a:spcPct val="100000"/>
              </a:lnSpc>
              <a:spcBef>
                <a:spcPct val="0"/>
              </a:spcBef>
              <a:tabLst>
                <a:tab pos="682625" algn="l"/>
                <a:tab pos="1833563" algn="l"/>
              </a:tabLst>
            </a:pPr>
            <a:r>
              <a:rPr lang="en-US" sz="1800">
                <a:solidFill>
                  <a:srgbClr val="000000"/>
                </a:solidFill>
                <a:latin typeface="Courier New" pitchFamily="49" charset="0"/>
              </a:rPr>
              <a:t>-------------</a:t>
            </a:r>
          </a:p>
          <a:p>
            <a:pPr algn="l">
              <a:lnSpc>
                <a:spcPct val="100000"/>
              </a:lnSpc>
              <a:spcBef>
                <a:spcPct val="0"/>
              </a:spcBef>
              <a:tabLst>
                <a:tab pos="682625" algn="l"/>
                <a:tab pos="1833563" algn="l"/>
              </a:tabLst>
            </a:pPr>
            <a:r>
              <a:rPr lang="en-US" sz="1800">
                <a:solidFill>
                  <a:srgbClr val="000000"/>
                </a:solidFill>
                <a:latin typeface="Courier New" pitchFamily="49" charset="0"/>
              </a:rPr>
              <a:t>    2916.6667</a:t>
            </a:r>
          </a:p>
        </p:txBody>
      </p:sp>
      <p:sp>
        <p:nvSpPr>
          <p:cNvPr id="11" name="Slide Number Placeholder 10"/>
          <p:cNvSpPr>
            <a:spLocks noGrp="1"/>
          </p:cNvSpPr>
          <p:nvPr>
            <p:ph type="sldNum" sz="quarter" idx="12"/>
          </p:nvPr>
        </p:nvSpPr>
        <p:spPr/>
        <p:txBody>
          <a:bodyPr/>
          <a:lstStyle/>
          <a:p>
            <a:pPr>
              <a:defRPr/>
            </a:pPr>
            <a:fld id="{0604D8AD-DAB8-43D8-8FBE-2E059AA2B397}" type="slidenum">
              <a:rPr lang="en-US" smtClean="0"/>
              <a:pPr>
                <a:defRPr/>
              </a:pPr>
              <a:t>146</a:t>
            </a:fld>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p:cNvSpPr>
            <a:spLocks noGrp="1" noChangeArrowheads="1"/>
          </p:cNvSpPr>
          <p:nvPr>
            <p:ph type="title"/>
          </p:nvPr>
        </p:nvSpPr>
        <p:spPr>
          <a:noFill/>
        </p:spPr>
        <p:txBody>
          <a:bodyPr/>
          <a:lstStyle/>
          <a:p>
            <a:pPr algn="l" eaLnBrk="1" hangingPunct="1"/>
            <a:r>
              <a:rPr lang="en-US" b="1">
                <a:solidFill>
                  <a:schemeClr val="tx1"/>
                </a:solidFill>
              </a:rPr>
              <a:t>Order of Evaluation</a:t>
            </a:r>
          </a:p>
        </p:txBody>
      </p:sp>
      <p:sp>
        <p:nvSpPr>
          <p:cNvPr id="38915" name="Rectangle 6"/>
          <p:cNvSpPr>
            <a:spLocks noGrp="1" noChangeArrowheads="1"/>
          </p:cNvSpPr>
          <p:nvPr>
            <p:ph sz="quarter" idx="1"/>
          </p:nvPr>
        </p:nvSpPr>
        <p:spPr>
          <a:xfrm>
            <a:off x="911225" y="1676400"/>
            <a:ext cx="7699375" cy="3881438"/>
          </a:xfrm>
        </p:spPr>
        <p:txBody>
          <a:bodyPr/>
          <a:lstStyle/>
          <a:p>
            <a:pPr eaLnBrk="1" hangingPunct="1"/>
            <a:r>
              <a:rPr lang="en-US"/>
              <a:t>Order of evaluation of the clauses:</a:t>
            </a:r>
          </a:p>
          <a:p>
            <a:pPr lvl="1" eaLnBrk="1" hangingPunct="1"/>
            <a:r>
              <a:rPr lang="en-US"/>
              <a:t>WHERE clause</a:t>
            </a:r>
          </a:p>
          <a:p>
            <a:pPr lvl="1" eaLnBrk="1" hangingPunct="1"/>
            <a:r>
              <a:rPr lang="en-US"/>
              <a:t>GROUP BY clause</a:t>
            </a:r>
          </a:p>
          <a:p>
            <a:pPr lvl="1" eaLnBrk="1" hangingPunct="1"/>
            <a:r>
              <a:rPr lang="en-US"/>
              <a:t>HAVING clause </a:t>
            </a:r>
          </a:p>
        </p:txBody>
      </p:sp>
      <p:sp>
        <p:nvSpPr>
          <p:cNvPr id="7" name="Slide Number Placeholder 6"/>
          <p:cNvSpPr>
            <a:spLocks noGrp="1"/>
          </p:cNvSpPr>
          <p:nvPr>
            <p:ph type="sldNum" sz="quarter" idx="12"/>
          </p:nvPr>
        </p:nvSpPr>
        <p:spPr/>
        <p:txBody>
          <a:bodyPr/>
          <a:lstStyle/>
          <a:p>
            <a:pPr>
              <a:defRPr/>
            </a:pPr>
            <a:fld id="{C672936B-8727-4F99-9BED-5224E7700D32}" type="slidenum">
              <a:rPr lang="en-US" smtClean="0"/>
              <a:pPr>
                <a:defRPr/>
              </a:pPr>
              <a:t>147</a:t>
            </a:fld>
            <a:endParaRPr lang="en-US" dirty="0"/>
          </a:p>
        </p:txBody>
      </p:sp>
    </p:spTree>
  </p:cSld>
  <p:clrMapOvr>
    <a:masterClrMapping/>
  </p:clrMapOvr>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7C4FA578-6CA6-42C0-840A-1CC104BF0A30}" type="slidenum">
              <a:rPr lang="en-US"/>
              <a:pPr>
                <a:defRPr/>
              </a:pPr>
              <a:t>148</a:t>
            </a:fld>
            <a:endParaRPr lang="en-US" dirty="0"/>
          </a:p>
        </p:txBody>
      </p:sp>
      <p:sp>
        <p:nvSpPr>
          <p:cNvPr id="5" name="Content Placeholder 3"/>
          <p:cNvSpPr txBox="1">
            <a:spLocks/>
          </p:cNvSpPr>
          <p:nvPr/>
        </p:nvSpPr>
        <p:spPr>
          <a:xfrm>
            <a:off x="4572000" y="1600200"/>
            <a:ext cx="3581400" cy="4525963"/>
          </a:xfrm>
          <a:prstGeom prst="rect">
            <a:avLst/>
          </a:prstGeom>
        </p:spPr>
        <p:txBody>
          <a:bodyPr/>
          <a:lstStyle/>
          <a:p>
            <a:pPr marL="342900" indent="-342900" algn="l" eaLnBrk="1" fontAlgn="auto" hangingPunct="1">
              <a:lnSpc>
                <a:spcPct val="100000"/>
              </a:lnSpc>
              <a:spcBef>
                <a:spcPct val="20000"/>
              </a:spcBef>
              <a:spcAft>
                <a:spcPts val="0"/>
              </a:spcAft>
              <a:defRPr/>
            </a:pPr>
            <a:r>
              <a:rPr lang="en-US" sz="2000" b="0" dirty="0">
                <a:solidFill>
                  <a:schemeClr val="tx1">
                    <a:lumMod val="75000"/>
                    <a:lumOff val="25000"/>
                  </a:schemeClr>
                </a:solidFill>
                <a:latin typeface="+mj-lt"/>
              </a:rPr>
              <a:t>  </a:t>
            </a:r>
          </a:p>
          <a:p>
            <a:pPr marL="342900" indent="-342900">
              <a:spcBef>
                <a:spcPct val="20000"/>
              </a:spcBef>
              <a:defRPr/>
            </a:pPr>
            <a:endParaRPr lang="en-US" sz="2000" b="0" dirty="0">
              <a:solidFill>
                <a:schemeClr val="tx1">
                  <a:lumMod val="75000"/>
                  <a:lumOff val="25000"/>
                </a:schemeClr>
              </a:solidFill>
              <a:latin typeface="+mj-lt"/>
            </a:endParaRPr>
          </a:p>
        </p:txBody>
      </p:sp>
      <p:sp>
        <p:nvSpPr>
          <p:cNvPr id="4" name="Content Placeholder 3"/>
          <p:cNvSpPr>
            <a:spLocks noGrp="1"/>
          </p:cNvSpPr>
          <p:nvPr>
            <p:ph sz="quarter" idx="1"/>
          </p:nvPr>
        </p:nvSpPr>
        <p:spPr>
          <a:xfrm>
            <a:off x="301625" y="1527175"/>
            <a:ext cx="8504238" cy="4572000"/>
          </a:xfrm>
        </p:spPr>
        <p:txBody>
          <a:bodyPr>
            <a:normAutofit/>
          </a:bodyPr>
          <a:lstStyle/>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a:t>
            </a:r>
          </a:p>
          <a:p>
            <a:pPr marL="0" indent="0" fontAlgn="auto">
              <a:spcAft>
                <a:spcPts val="0"/>
              </a:spcAft>
              <a:buFont typeface="Wingdings 2"/>
              <a:buNone/>
              <a:defRPr/>
            </a:pPr>
            <a:r>
              <a:rPr lang="en-US" sz="3600" dirty="0">
                <a:solidFill>
                  <a:prstClr val="black">
                    <a:lumMod val="75000"/>
                    <a:lumOff val="25000"/>
                  </a:prstClr>
                </a:solidFill>
                <a:ea typeface="+mj-ea"/>
                <a:cs typeface="+mj-cs"/>
              </a:rPr>
              <a:t>			THANK YOU </a:t>
            </a:r>
            <a:br>
              <a:rPr lang="en-US" sz="3600" dirty="0">
                <a:solidFill>
                  <a:prstClr val="black">
                    <a:lumMod val="75000"/>
                    <a:lumOff val="25000"/>
                  </a:prstClr>
                </a:solidFill>
                <a:ea typeface="+mj-ea"/>
                <a:cs typeface="+mj-cs"/>
              </a:rPr>
            </a:br>
            <a:endParaRPr lang="en-US" dirty="0"/>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Data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r>
              <a:rPr lang="en-US" dirty="0"/>
              <a:t>Constraints are the rules enforced on data columns on table.</a:t>
            </a:r>
          </a:p>
          <a:p>
            <a:pPr marL="0" indent="0"/>
            <a:r>
              <a:rPr lang="en-US" dirty="0"/>
              <a:t>Used to limit the type of data  that can go into a table</a:t>
            </a:r>
          </a:p>
          <a:p>
            <a:pPr marL="0" indent="0"/>
            <a:r>
              <a:rPr lang="en-US" dirty="0"/>
              <a:t>Ensures the accuracy and reliability of the data in the database</a:t>
            </a:r>
          </a:p>
          <a:p>
            <a:pPr marL="0" indent="0"/>
            <a:r>
              <a:rPr lang="en-US" dirty="0"/>
              <a:t> Could be column level or table level</a:t>
            </a:r>
          </a:p>
          <a:p>
            <a:pPr marL="0" indent="0"/>
            <a:r>
              <a:rPr lang="en-US" dirty="0"/>
              <a:t>Column level constraints are applied only to one column</a:t>
            </a:r>
          </a:p>
          <a:p>
            <a:pPr marL="0" indent="0"/>
            <a:r>
              <a:rPr lang="en-US" dirty="0"/>
              <a:t>Table level constraints are applied to the whole table.</a:t>
            </a:r>
          </a:p>
          <a:p>
            <a:pPr lvl="1" eaLnBrk="1" hangingPunct="1">
              <a:buClr>
                <a:srgbClr val="C00000"/>
              </a:buClr>
              <a:buSzPct val="100000"/>
              <a:buNone/>
            </a:pPr>
            <a:br>
              <a:rPr lang="en-US" dirty="0"/>
            </a:br>
            <a:br>
              <a:rPr lang="en-US" b="1" dirty="0"/>
            </a:b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15</a:t>
            </a:fld>
            <a:endParaRPr lang="en-US" dirty="0"/>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Data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Following are commonly used constraints available in SQL:</a:t>
            </a:r>
          </a:p>
          <a:p>
            <a:r>
              <a:rPr lang="en-US" dirty="0"/>
              <a:t>NOT NULL Constraint: Ensures that a column cannot have NULL value.</a:t>
            </a:r>
          </a:p>
          <a:p>
            <a:r>
              <a:rPr lang="en-US" dirty="0"/>
              <a:t>DEFAULT Constraint: Provides a default value for a column when none is specified.</a:t>
            </a:r>
          </a:p>
          <a:p>
            <a:r>
              <a:rPr lang="en-US" dirty="0"/>
              <a:t>UNIQUE Constraint: Ensures that all values in a column are different.</a:t>
            </a:r>
          </a:p>
          <a:p>
            <a:r>
              <a:rPr lang="en-US" dirty="0"/>
              <a:t>PRIMARY Key Uniquely identified each rows/records  in a database table.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16</a:t>
            </a:fld>
            <a:endParaRPr lang="en-US" dirty="0"/>
          </a:p>
        </p:txBody>
      </p:sp>
    </p:spTree>
    <p:extLst>
      <p:ext uri="{BB962C8B-B14F-4D97-AF65-F5344CB8AC3E}">
        <p14:creationId xmlns:p14="http://schemas.microsoft.com/office/powerpoint/2010/main" val="167509391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Data Constraints</a:t>
            </a:r>
          </a:p>
        </p:txBody>
      </p:sp>
      <p:sp>
        <p:nvSpPr>
          <p:cNvPr id="17411" name="Rectangle 3"/>
          <p:cNvSpPr>
            <a:spLocks noGrp="1" noChangeArrowheads="1"/>
          </p:cNvSpPr>
          <p:nvPr>
            <p:ph sz="quarter" idx="1"/>
          </p:nvPr>
        </p:nvSpPr>
        <p:spPr>
          <a:xfrm>
            <a:off x="533400" y="1524000"/>
            <a:ext cx="7385050" cy="4495800"/>
          </a:xfrm>
        </p:spPr>
        <p:txBody>
          <a:bodyPr/>
          <a:lstStyle/>
          <a:p>
            <a:r>
              <a:rPr lang="en-US" dirty="0"/>
              <a:t>FOREIGN Key: Uniquely identified a rows/records in any another database table.</a:t>
            </a:r>
          </a:p>
          <a:p>
            <a:r>
              <a:rPr lang="en-US" dirty="0"/>
              <a:t>CHECK Constraint: The CHECK constraint ensures that all values in a column satisfy certain  conditions.</a:t>
            </a:r>
          </a:p>
          <a:p>
            <a:endParaRPr lang="en-US" dirty="0"/>
          </a:p>
          <a:p>
            <a:pPr marL="0" indent="0">
              <a:buNone/>
            </a:pPr>
            <a:r>
              <a:rPr lang="en-US" dirty="0"/>
              <a:t>Constraints can be specified when a table is created with the  CREATE TABLE statement or you can use  ALTER TABLE statement to create constraints even after the table is created.</a:t>
            </a:r>
          </a:p>
          <a:p>
            <a:endParaRPr lang="en-US" dirty="0"/>
          </a:p>
          <a:p>
            <a:pPr marL="0" indent="0">
              <a:buNone/>
            </a:pPr>
            <a:br>
              <a:rPr lang="en-US" b="1"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17</a:t>
            </a:fld>
            <a:endParaRPr lang="en-US" dirty="0"/>
          </a:p>
        </p:txBody>
      </p:sp>
    </p:spTree>
    <p:extLst>
      <p:ext uri="{BB962C8B-B14F-4D97-AF65-F5344CB8AC3E}">
        <p14:creationId xmlns:p14="http://schemas.microsoft.com/office/powerpoint/2010/main" val="224434364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NOT NULL Constraints</a:t>
            </a:r>
          </a:p>
        </p:txBody>
      </p:sp>
      <p:sp>
        <p:nvSpPr>
          <p:cNvPr id="17411" name="Rectangle 3"/>
          <p:cNvSpPr>
            <a:spLocks noGrp="1" noChangeArrowheads="1"/>
          </p:cNvSpPr>
          <p:nvPr>
            <p:ph sz="quarter" idx="1"/>
          </p:nvPr>
        </p:nvSpPr>
        <p:spPr>
          <a:xfrm>
            <a:off x="533400" y="1524000"/>
            <a:ext cx="7385050" cy="4495800"/>
          </a:xfrm>
        </p:spPr>
        <p:txBody>
          <a:bodyPr/>
          <a:lstStyle/>
          <a:p>
            <a:pPr>
              <a:buNone/>
            </a:pPr>
            <a:r>
              <a:rPr lang="en-US" dirty="0"/>
              <a:t>The NOT NULL constraint enforces a field to</a:t>
            </a:r>
          </a:p>
          <a:p>
            <a:pPr>
              <a:buNone/>
            </a:pPr>
            <a:r>
              <a:rPr lang="en-US" dirty="0"/>
              <a:t>always contain a value. This means that you</a:t>
            </a:r>
          </a:p>
          <a:p>
            <a:pPr>
              <a:buNone/>
            </a:pPr>
            <a:r>
              <a:rPr lang="en-US" dirty="0"/>
              <a:t>cannot insert a new record, or update a record</a:t>
            </a:r>
          </a:p>
          <a:p>
            <a:pPr>
              <a:buNone/>
            </a:pPr>
            <a:r>
              <a:rPr lang="en-US" dirty="0"/>
              <a:t>without adding a value to this field.</a:t>
            </a:r>
          </a:p>
          <a:p>
            <a:pPr>
              <a:buNone/>
            </a:pPr>
            <a:endParaRPr lang="en-US" dirty="0"/>
          </a:p>
          <a:p>
            <a:pPr>
              <a:buNone/>
            </a:pPr>
            <a:r>
              <a:rPr lang="en-US" dirty="0"/>
              <a:t>Syntax:</a:t>
            </a:r>
          </a:p>
          <a:p>
            <a:pPr marL="0" indent="0">
              <a:buNone/>
            </a:pPr>
            <a:r>
              <a:rPr lang="en-US" dirty="0"/>
              <a:t> &lt;col&gt;&lt;</a:t>
            </a:r>
            <a:r>
              <a:rPr lang="en-US" dirty="0" err="1"/>
              <a:t>datatype</a:t>
            </a:r>
            <a:r>
              <a:rPr lang="en-US" dirty="0"/>
              <a:t>&gt;(size)not null</a:t>
            </a:r>
          </a:p>
          <a:p>
            <a:endParaRPr lang="en-US" dirty="0"/>
          </a:p>
          <a:p>
            <a:pPr marL="0" indent="0">
              <a:buNone/>
            </a:pPr>
            <a:br>
              <a:rPr lang="en-US" b="1" dirty="0"/>
            </a:br>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18</a:t>
            </a:fld>
            <a:endParaRPr lang="en-US" dirty="0"/>
          </a:p>
        </p:txBody>
      </p:sp>
    </p:spTree>
    <p:extLst>
      <p:ext uri="{BB962C8B-B14F-4D97-AF65-F5344CB8AC3E}">
        <p14:creationId xmlns:p14="http://schemas.microsoft.com/office/powerpoint/2010/main" val="213405727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UNIQUE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The UNIQUE constraint uniquely identifies each record in a database table.</a:t>
            </a:r>
          </a:p>
          <a:p>
            <a:pPr marL="0" indent="0">
              <a:buNone/>
            </a:pPr>
            <a:endParaRPr lang="en-US" dirty="0"/>
          </a:p>
          <a:p>
            <a:pPr marL="0" indent="0">
              <a:buNone/>
            </a:pPr>
            <a:endParaRPr lang="en-US" dirty="0"/>
          </a:p>
          <a:p>
            <a:pPr marL="0" indent="0">
              <a:buNone/>
            </a:pPr>
            <a:r>
              <a:rPr lang="en-US" dirty="0"/>
              <a:t>Syntax:</a:t>
            </a:r>
          </a:p>
          <a:p>
            <a:pPr marL="0" indent="0">
              <a:buNone/>
            </a:pPr>
            <a:r>
              <a:rPr lang="en-US" dirty="0"/>
              <a:t>&lt;col&gt;&lt;</a:t>
            </a:r>
            <a:r>
              <a:rPr lang="en-US" dirty="0" err="1"/>
              <a:t>datatype</a:t>
            </a:r>
            <a:r>
              <a:rPr lang="en-US" dirty="0"/>
              <a:t>&gt;(size)unique;</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19</a:t>
            </a:fld>
            <a:endParaRPr lang="en-US" dirty="0"/>
          </a:p>
        </p:txBody>
      </p:sp>
    </p:spTree>
    <p:extLst>
      <p:ext uri="{BB962C8B-B14F-4D97-AF65-F5344CB8AC3E}">
        <p14:creationId xmlns:p14="http://schemas.microsoft.com/office/powerpoint/2010/main" val="138604884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Looking Back At…</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2</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Char char=""/>
              <a:defRPr/>
            </a:pPr>
            <a:r>
              <a:rPr lang="en-US" dirty="0"/>
              <a:t>DDL and DML</a:t>
            </a:r>
          </a:p>
          <a:p>
            <a:pPr marL="274320" indent="-274320" eaLnBrk="1" fontAlgn="auto" hangingPunct="1">
              <a:spcAft>
                <a:spcPts val="0"/>
              </a:spcAft>
              <a:buFont typeface="Wingdings 2"/>
              <a:buChar char=""/>
              <a:defRPr/>
            </a:pPr>
            <a:r>
              <a:rPr lang="en-US" dirty="0"/>
              <a:t>Data Constraints &amp; Edit Constraints</a:t>
            </a:r>
          </a:p>
          <a:p>
            <a:pPr marL="274320" indent="-274320" eaLnBrk="1" fontAlgn="auto" hangingPunct="1">
              <a:spcAft>
                <a:spcPts val="0"/>
              </a:spcAft>
              <a:buFont typeface="Wingdings 2"/>
              <a:buChar char=""/>
              <a:defRPr/>
            </a:pPr>
            <a:r>
              <a:rPr lang="en-US" dirty="0"/>
              <a:t>Writing Basic SQL Statements</a:t>
            </a:r>
          </a:p>
          <a:p>
            <a:pPr marL="274320" indent="-274320" eaLnBrk="1" fontAlgn="auto" hangingPunct="1">
              <a:spcAft>
                <a:spcPts val="0"/>
              </a:spcAft>
              <a:buFont typeface="Wingdings 2"/>
              <a:buChar char=""/>
              <a:defRPr/>
            </a:pPr>
            <a:r>
              <a:rPr lang="en-US" dirty="0"/>
              <a:t>Restricting &amp; Sorting Data</a:t>
            </a:r>
          </a:p>
          <a:p>
            <a:pPr marL="274320" indent="-274320" eaLnBrk="1" fontAlgn="auto" hangingPunct="1">
              <a:spcAft>
                <a:spcPts val="0"/>
              </a:spcAft>
              <a:buFont typeface="Wingdings 2"/>
              <a:buChar char=""/>
              <a:defRPr/>
            </a:pPr>
            <a:r>
              <a:rPr lang="en-US" dirty="0"/>
              <a:t>Single Row Functions</a:t>
            </a:r>
          </a:p>
          <a:p>
            <a:pPr marL="274320" indent="-274320" eaLnBrk="1" fontAlgn="auto" hangingPunct="1">
              <a:spcAft>
                <a:spcPts val="0"/>
              </a:spcAft>
              <a:buFont typeface="Wingdings 2"/>
              <a:buChar char=""/>
              <a:defRPr/>
            </a:pPr>
            <a:r>
              <a:rPr lang="en-US" dirty="0"/>
              <a:t>Aggregate Functions</a:t>
            </a:r>
          </a:p>
          <a:p>
            <a:pPr marL="274320" indent="-274320" eaLnBrk="1" fontAlgn="auto" hangingPunct="1">
              <a:spcAft>
                <a:spcPts val="0"/>
              </a:spcAft>
              <a:buNone/>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PRIMARY KEY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The PRIMARY KEY constraint uniquely</a:t>
            </a:r>
          </a:p>
          <a:p>
            <a:pPr marL="0" indent="0">
              <a:buNone/>
            </a:pPr>
            <a:r>
              <a:rPr lang="en-US" dirty="0"/>
              <a:t>identifies each record in a database table.</a:t>
            </a:r>
          </a:p>
          <a:p>
            <a:pPr marL="0" indent="0">
              <a:buNone/>
            </a:pPr>
            <a:r>
              <a:rPr lang="en-US" dirty="0"/>
              <a:t>Primary keys must  contain unique values. A</a:t>
            </a:r>
          </a:p>
          <a:p>
            <a:pPr marL="0" indent="0">
              <a:buNone/>
            </a:pPr>
            <a:r>
              <a:rPr lang="en-US" dirty="0"/>
              <a:t>primary key column cannot contain NULL</a:t>
            </a:r>
          </a:p>
          <a:p>
            <a:pPr marL="0" indent="0">
              <a:buNone/>
            </a:pPr>
            <a:r>
              <a:rPr lang="en-US" dirty="0"/>
              <a:t>values. Each table should have a  primary key,</a:t>
            </a:r>
          </a:p>
          <a:p>
            <a:pPr marL="0" indent="0">
              <a:buNone/>
            </a:pPr>
            <a:r>
              <a:rPr lang="en-US" dirty="0"/>
              <a:t>and each table can have only ONE primary key.</a:t>
            </a:r>
          </a:p>
          <a:p>
            <a:pPr marL="0" indent="0">
              <a:buNone/>
            </a:pPr>
            <a:endParaRPr lang="en-US" dirty="0"/>
          </a:p>
          <a:p>
            <a:pPr marL="0" indent="0">
              <a:buNone/>
            </a:pPr>
            <a:r>
              <a:rPr lang="en-US" dirty="0"/>
              <a:t>Syntax:</a:t>
            </a:r>
          </a:p>
          <a:p>
            <a:pPr marL="0" indent="0">
              <a:buNone/>
            </a:pPr>
            <a:r>
              <a:rPr lang="en-US" dirty="0"/>
              <a:t>&lt;col&gt;&lt;</a:t>
            </a:r>
            <a:r>
              <a:rPr lang="en-US" dirty="0" err="1"/>
              <a:t>datatype</a:t>
            </a:r>
            <a:r>
              <a:rPr lang="en-US" dirty="0"/>
              <a:t>&gt;(size)primary key    Or, </a:t>
            </a:r>
          </a:p>
          <a:p>
            <a:pPr marL="0" indent="0">
              <a:buNone/>
            </a:pPr>
            <a:r>
              <a:rPr lang="en-US" dirty="0"/>
              <a:t>constraint  &lt;</a:t>
            </a:r>
            <a:r>
              <a:rPr lang="en-US" dirty="0" err="1"/>
              <a:t>constraint_name</a:t>
            </a:r>
            <a:r>
              <a:rPr lang="en-US" dirty="0"/>
              <a:t>&gt; primary key(&lt;col1&gt;, &lt;col2&gt;)</a:t>
            </a:r>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20</a:t>
            </a:fld>
            <a:endParaRPr lang="en-US" dirty="0"/>
          </a:p>
        </p:txBody>
      </p:sp>
    </p:spTree>
    <p:extLst>
      <p:ext uri="{BB962C8B-B14F-4D97-AF65-F5344CB8AC3E}">
        <p14:creationId xmlns:p14="http://schemas.microsoft.com/office/powerpoint/2010/main" val="111719572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CHECK Constraints</a:t>
            </a:r>
          </a:p>
        </p:txBody>
      </p:sp>
      <p:sp>
        <p:nvSpPr>
          <p:cNvPr id="17411" name="Rectangle 3"/>
          <p:cNvSpPr>
            <a:spLocks noGrp="1" noChangeArrowheads="1"/>
          </p:cNvSpPr>
          <p:nvPr>
            <p:ph sz="quarter" idx="1"/>
          </p:nvPr>
        </p:nvSpPr>
        <p:spPr>
          <a:xfrm>
            <a:off x="533400" y="1524000"/>
            <a:ext cx="7385050" cy="4495800"/>
          </a:xfrm>
        </p:spPr>
        <p:txBody>
          <a:bodyPr/>
          <a:lstStyle/>
          <a:p>
            <a:pPr>
              <a:buNone/>
            </a:pPr>
            <a:r>
              <a:rPr lang="en-US" dirty="0"/>
              <a:t>The CHECK constraint is used to limit the</a:t>
            </a:r>
          </a:p>
          <a:p>
            <a:pPr>
              <a:buNone/>
            </a:pPr>
            <a:r>
              <a:rPr lang="en-US" dirty="0"/>
              <a:t>value range that can be placed in a column. If</a:t>
            </a:r>
          </a:p>
          <a:p>
            <a:pPr>
              <a:buNone/>
            </a:pPr>
            <a:r>
              <a:rPr lang="en-US" dirty="0"/>
              <a:t>you define a  CHECK constraint  on a single</a:t>
            </a:r>
          </a:p>
          <a:p>
            <a:pPr>
              <a:buNone/>
            </a:pPr>
            <a:r>
              <a:rPr lang="en-US" dirty="0"/>
              <a:t>column it allows only certain values for this</a:t>
            </a:r>
          </a:p>
          <a:p>
            <a:pPr>
              <a:buNone/>
            </a:pPr>
            <a:r>
              <a:rPr lang="en-US" dirty="0"/>
              <a:t>column.</a:t>
            </a:r>
          </a:p>
          <a:p>
            <a:pPr marL="0" indent="0">
              <a:buNone/>
            </a:pPr>
            <a:r>
              <a:rPr lang="en-US" dirty="0"/>
              <a:t>Syntax: </a:t>
            </a:r>
          </a:p>
          <a:p>
            <a:pPr marL="0" indent="0">
              <a:buNone/>
            </a:pPr>
            <a:r>
              <a:rPr lang="en-US" dirty="0"/>
              <a:t>&lt;col&gt;&lt;</a:t>
            </a:r>
            <a:r>
              <a:rPr lang="en-US" dirty="0" err="1"/>
              <a:t>datatype</a:t>
            </a:r>
            <a:r>
              <a:rPr lang="en-US" dirty="0"/>
              <a:t>&gt;(size) check(&lt;logical expression&gt;)</a:t>
            </a:r>
          </a:p>
          <a:p>
            <a:pPr marL="0" indent="0">
              <a:buNone/>
            </a:pPr>
            <a:r>
              <a:rPr lang="en-US" dirty="0"/>
              <a:t>Or,</a:t>
            </a:r>
          </a:p>
          <a:p>
            <a:pPr marL="0" indent="0">
              <a:buNone/>
            </a:pPr>
            <a:r>
              <a:rPr lang="en-US" dirty="0"/>
              <a:t>constraint &lt;</a:t>
            </a:r>
            <a:r>
              <a:rPr lang="en-US" dirty="0" err="1"/>
              <a:t>constraint_name</a:t>
            </a:r>
            <a:r>
              <a:rPr lang="en-US" dirty="0"/>
              <a:t>&gt; check &lt;</a:t>
            </a:r>
            <a:r>
              <a:rPr lang="en-US" dirty="0" err="1"/>
              <a:t>col</a:t>
            </a:r>
            <a:r>
              <a:rPr lang="en-US" dirty="0"/>
              <a:t>&gt; (&lt;logical expression&gt;)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21</a:t>
            </a:fld>
            <a:endParaRPr lang="en-US" dirty="0"/>
          </a:p>
        </p:txBody>
      </p:sp>
    </p:spTree>
    <p:extLst>
      <p:ext uri="{BB962C8B-B14F-4D97-AF65-F5344CB8AC3E}">
        <p14:creationId xmlns:p14="http://schemas.microsoft.com/office/powerpoint/2010/main" val="187996977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Edit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Constraints are the rules enforced on data columns on table. These are used to limit the type of data  that can go into a table. This ensures the accuracy and reliability of the data in the database.</a:t>
            </a:r>
          </a:p>
          <a:p>
            <a:pPr marL="0" indent="0">
              <a:buNone/>
            </a:pPr>
            <a:r>
              <a:rPr lang="en-US" dirty="0"/>
              <a:t>Previously, we have learnt to add</a:t>
            </a:r>
          </a:p>
          <a:p>
            <a:pPr marL="0" indent="0">
              <a:buNone/>
            </a:pPr>
            <a:r>
              <a:rPr lang="en-US" dirty="0"/>
              <a:t>constraints on the time of creating the table. You can also add or  change constraint after table  have been created.</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22</a:t>
            </a:fld>
            <a:endParaRPr lang="en-US" dirty="0"/>
          </a:p>
        </p:txBody>
      </p:sp>
    </p:spTree>
    <p:extLst>
      <p:ext uri="{BB962C8B-B14F-4D97-AF65-F5344CB8AC3E}">
        <p14:creationId xmlns:p14="http://schemas.microsoft.com/office/powerpoint/2010/main" val="277615259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Add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Syntax:</a:t>
            </a:r>
          </a:p>
          <a:p>
            <a:pPr marL="0" indent="0">
              <a:buNone/>
            </a:pPr>
            <a:r>
              <a:rPr lang="en-US" dirty="0"/>
              <a:t>alter table &lt;table&gt;add constraint &lt;</a:t>
            </a:r>
            <a:r>
              <a:rPr lang="en-US" dirty="0" err="1"/>
              <a:t>constraint_name</a:t>
            </a:r>
            <a:r>
              <a:rPr lang="en-US" dirty="0"/>
              <a:t>&gt; &lt;constraint type&gt; (&lt;col&gt;); </a:t>
            </a:r>
          </a:p>
          <a:p>
            <a:pPr marL="0" indent="0">
              <a:buNone/>
            </a:pPr>
            <a:endParaRPr lang="en-US" dirty="0"/>
          </a:p>
          <a:p>
            <a:pPr marL="0" indent="0">
              <a:buNone/>
            </a:pPr>
            <a:r>
              <a:rPr lang="en-US" dirty="0"/>
              <a:t>**for foreign key:</a:t>
            </a:r>
          </a:p>
          <a:p>
            <a:pPr marL="0" indent="0">
              <a:buNone/>
            </a:pPr>
            <a:r>
              <a:rPr lang="en-US" dirty="0"/>
              <a:t>alter table &lt;table&gt;add constraint&lt;</a:t>
            </a:r>
            <a:r>
              <a:rPr lang="en-US" dirty="0" err="1"/>
              <a:t>constraint_name</a:t>
            </a:r>
            <a:r>
              <a:rPr lang="en-US" dirty="0"/>
              <a:t>&gt; foreign key(&lt;current table </a:t>
            </a:r>
            <a:r>
              <a:rPr lang="en-US" dirty="0" err="1"/>
              <a:t>col</a:t>
            </a:r>
            <a:r>
              <a:rPr lang="en-US" dirty="0"/>
              <a:t>&gt;) references &lt;reference table name&gt;(&lt;reference col&gt;);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23</a:t>
            </a:fld>
            <a:endParaRPr lang="en-US" dirty="0"/>
          </a:p>
        </p:txBody>
      </p:sp>
    </p:spTree>
    <p:extLst>
      <p:ext uri="{BB962C8B-B14F-4D97-AF65-F5344CB8AC3E}">
        <p14:creationId xmlns:p14="http://schemas.microsoft.com/office/powerpoint/2010/main" val="15457675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Drop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Syntax:</a:t>
            </a:r>
          </a:p>
          <a:p>
            <a:pPr marL="0" indent="0">
              <a:buNone/>
            </a:pPr>
            <a:r>
              <a:rPr lang="en-US" dirty="0"/>
              <a:t>alter table &lt;table&gt; drop constraint</a:t>
            </a:r>
          </a:p>
          <a:p>
            <a:pPr marL="0" indent="0">
              <a:buNone/>
            </a:pPr>
            <a:r>
              <a:rPr lang="en-US" dirty="0"/>
              <a:t>&lt;</a:t>
            </a:r>
            <a:r>
              <a:rPr lang="en-US" dirty="0" err="1"/>
              <a:t>constraint_name</a:t>
            </a:r>
            <a:r>
              <a:rPr lang="en-US" dirty="0"/>
              <a:t>&gt;;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24</a:t>
            </a:fld>
            <a:endParaRPr lang="en-US" dirty="0"/>
          </a:p>
        </p:txBody>
      </p:sp>
    </p:spTree>
    <p:extLst>
      <p:ext uri="{BB962C8B-B14F-4D97-AF65-F5344CB8AC3E}">
        <p14:creationId xmlns:p14="http://schemas.microsoft.com/office/powerpoint/2010/main" val="86009463"/>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Disable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Syntax:</a:t>
            </a:r>
          </a:p>
          <a:p>
            <a:pPr marL="0" indent="0">
              <a:buNone/>
            </a:pPr>
            <a:r>
              <a:rPr lang="en-US" dirty="0"/>
              <a:t>alter table &lt;table&gt; disable  constraint &lt;</a:t>
            </a:r>
            <a:r>
              <a:rPr lang="en-US" dirty="0" err="1"/>
              <a:t>constraint_name</a:t>
            </a:r>
            <a:r>
              <a:rPr lang="en-US" dirty="0"/>
              <a:t>&gt;;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25</a:t>
            </a:fld>
            <a:endParaRPr lang="en-US" dirty="0"/>
          </a:p>
        </p:txBody>
      </p:sp>
    </p:spTree>
    <p:extLst>
      <p:ext uri="{BB962C8B-B14F-4D97-AF65-F5344CB8AC3E}">
        <p14:creationId xmlns:p14="http://schemas.microsoft.com/office/powerpoint/2010/main" val="3916587080"/>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Enable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Syntax:</a:t>
            </a:r>
          </a:p>
          <a:p>
            <a:pPr marL="0" indent="0">
              <a:buNone/>
            </a:pPr>
            <a:r>
              <a:rPr lang="en-US" dirty="0"/>
              <a:t>alter table &lt;table&gt;</a:t>
            </a:r>
          </a:p>
          <a:p>
            <a:pPr marL="0" indent="0">
              <a:buNone/>
            </a:pPr>
            <a:r>
              <a:rPr lang="en-US" dirty="0"/>
              <a:t>enable constraint &lt;</a:t>
            </a:r>
            <a:r>
              <a:rPr lang="en-US" dirty="0" err="1"/>
              <a:t>constraint_name</a:t>
            </a:r>
            <a:r>
              <a:rPr lang="en-US" dirty="0"/>
              <a:t>&gt;;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26</a:t>
            </a:fld>
            <a:endParaRPr lang="en-US" dirty="0"/>
          </a:p>
        </p:txBody>
      </p:sp>
    </p:spTree>
    <p:extLst>
      <p:ext uri="{BB962C8B-B14F-4D97-AF65-F5344CB8AC3E}">
        <p14:creationId xmlns:p14="http://schemas.microsoft.com/office/powerpoint/2010/main" val="225238781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sz="2800" b="1" dirty="0">
                <a:solidFill>
                  <a:schemeClr val="tx1"/>
                </a:solidFill>
              </a:rPr>
              <a:t>Viewing </a:t>
            </a:r>
            <a:r>
              <a:rPr lang="en-US" sz="2800" b="1" dirty="0" err="1">
                <a:solidFill>
                  <a:schemeClr val="tx1"/>
                </a:solidFill>
              </a:rPr>
              <a:t>Colums</a:t>
            </a:r>
            <a:r>
              <a:rPr lang="en-US" sz="2800" b="1" dirty="0">
                <a:solidFill>
                  <a:schemeClr val="tx1"/>
                </a:solidFill>
              </a:rPr>
              <a:t> Associated with Constraints</a:t>
            </a:r>
          </a:p>
        </p:txBody>
      </p:sp>
      <p:sp>
        <p:nvSpPr>
          <p:cNvPr id="17411" name="Rectangle 3"/>
          <p:cNvSpPr>
            <a:spLocks noGrp="1" noChangeArrowheads="1"/>
          </p:cNvSpPr>
          <p:nvPr>
            <p:ph sz="quarter" idx="1"/>
          </p:nvPr>
        </p:nvSpPr>
        <p:spPr>
          <a:xfrm>
            <a:off x="533400" y="1524000"/>
            <a:ext cx="7385050" cy="4495800"/>
          </a:xfrm>
        </p:spPr>
        <p:txBody>
          <a:bodyPr/>
          <a:lstStyle/>
          <a:p>
            <a:pPr marL="0" indent="0">
              <a:buNone/>
            </a:pPr>
            <a:r>
              <a:rPr lang="en-US" dirty="0"/>
              <a:t>Syntax:</a:t>
            </a:r>
          </a:p>
          <a:p>
            <a:pPr marL="0" indent="0">
              <a:buNone/>
            </a:pPr>
            <a:r>
              <a:rPr lang="en-US" dirty="0"/>
              <a:t>select </a:t>
            </a:r>
            <a:r>
              <a:rPr lang="en-US" dirty="0" err="1"/>
              <a:t>constraint_name</a:t>
            </a:r>
            <a:r>
              <a:rPr lang="en-US" dirty="0"/>
              <a:t>, </a:t>
            </a:r>
            <a:r>
              <a:rPr lang="en-US" dirty="0" err="1"/>
              <a:t>column_name</a:t>
            </a:r>
            <a:r>
              <a:rPr lang="en-US" dirty="0"/>
              <a:t> from </a:t>
            </a:r>
            <a:r>
              <a:rPr lang="en-US" dirty="0" err="1"/>
              <a:t>user_cons_columns</a:t>
            </a:r>
            <a:r>
              <a:rPr lang="en-US" dirty="0"/>
              <a:t> where</a:t>
            </a:r>
          </a:p>
          <a:p>
            <a:pPr marL="0" indent="0">
              <a:buNone/>
            </a:pPr>
            <a:r>
              <a:rPr lang="en-US" dirty="0" err="1"/>
              <a:t>table_name</a:t>
            </a:r>
            <a:r>
              <a:rPr lang="en-US" dirty="0"/>
              <a:t> = ‘&lt;table&gt;’;</a:t>
            </a:r>
          </a:p>
          <a:p>
            <a:pPr marL="0" indent="0">
              <a:buNone/>
            </a:pPr>
            <a:endParaRPr lang="en-US" dirty="0"/>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27</a:t>
            </a:fld>
            <a:endParaRPr lang="en-US" dirty="0"/>
          </a:p>
        </p:txBody>
      </p:sp>
    </p:spTree>
    <p:extLst>
      <p:ext uri="{BB962C8B-B14F-4D97-AF65-F5344CB8AC3E}">
        <p14:creationId xmlns:p14="http://schemas.microsoft.com/office/powerpoint/2010/main" val="1891139189"/>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33400" y="2133600"/>
            <a:ext cx="8229600" cy="1600200"/>
          </a:xfrm>
        </p:spPr>
        <p:txBody>
          <a:bodyPr>
            <a:normAutofit/>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Writing Basic SQL Statements</a:t>
            </a:r>
            <a:endParaRPr lang="en-US" sz="4000" b="1" dirty="0"/>
          </a:p>
        </p:txBody>
      </p:sp>
      <p:sp>
        <p:nvSpPr>
          <p:cNvPr id="3" name="Slide Number Placeholder 2"/>
          <p:cNvSpPr>
            <a:spLocks noGrp="1"/>
          </p:cNvSpPr>
          <p:nvPr>
            <p:ph type="sldNum" sz="quarter" idx="12"/>
          </p:nvPr>
        </p:nvSpPr>
        <p:spPr/>
        <p:txBody>
          <a:bodyPr/>
          <a:lstStyle/>
          <a:p>
            <a:pPr>
              <a:defRPr/>
            </a:pPr>
            <a:fld id="{2D857729-A426-4E73-8EF5-539AA793A17A}" type="slidenum">
              <a:rPr lang="en-US"/>
              <a:pPr>
                <a:defRPr/>
              </a:pPr>
              <a:t>28</a:t>
            </a:fld>
            <a:endParaRPr lang="en-US" dirty="0"/>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32EEDA98-B703-4904-B487-1821282B532B}" type="slidenum">
              <a:rPr lang="en-US"/>
              <a:pPr>
                <a:defRPr/>
              </a:pPr>
              <a:t>29</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The capabilities of SQL SELECT statements</a:t>
            </a:r>
          </a:p>
          <a:p>
            <a:pPr marL="274320" indent="-274320" eaLnBrk="1" fontAlgn="auto" hangingPunct="1">
              <a:spcAft>
                <a:spcPts val="0"/>
              </a:spcAft>
              <a:buFont typeface="Wingdings 2"/>
              <a:buChar char=""/>
              <a:defRPr/>
            </a:pPr>
            <a:r>
              <a:rPr lang="en-US" dirty="0"/>
              <a:t>The execution of a basic SELECT statement</a:t>
            </a:r>
          </a:p>
          <a:p>
            <a:pPr marL="274320" indent="-274320" eaLnBrk="1" fontAlgn="auto" hangingPunct="1">
              <a:spcAft>
                <a:spcPts val="0"/>
              </a:spcAft>
              <a:buFont typeface="Wingdings 2"/>
              <a:buChar char=""/>
              <a:defRPr/>
            </a:pPr>
            <a:r>
              <a:rPr lang="en-US" dirty="0"/>
              <a:t>The Difference between SQL statements and SQL*Plus commands</a:t>
            </a:r>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DDL and DML</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38015ECB-9F2C-4194-8DBC-DDD1CB92DD6C}" type="slidenum">
              <a:rPr lang="en-US"/>
              <a:pPr>
                <a:defRPr/>
              </a:pPr>
              <a:t>3</a:t>
            </a:fld>
            <a:endParaRPr lang="en-US" dirty="0"/>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145C1E22-6E1F-4AA4-BA38-2EC86BC1AC13}" type="slidenum">
              <a:rPr lang="en-US"/>
              <a:pPr>
                <a:defRPr/>
              </a:pPr>
              <a:t>30</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eaLnBrk="1" fontAlgn="auto" hangingPunct="1">
              <a:spcAft>
                <a:spcPts val="0"/>
              </a:spcAft>
              <a:buFont typeface="Wingdings 2"/>
              <a:buNone/>
              <a:defRPr/>
            </a:pPr>
            <a:endParaRPr lang="en-US" dirty="0">
              <a:solidFill>
                <a:schemeClr val="tx1">
                  <a:lumMod val="75000"/>
                  <a:lumOff val="25000"/>
                </a:schemeClr>
              </a:solidFill>
            </a:endParaRPr>
          </a:p>
          <a:p>
            <a:pPr marL="274320" indent="-27432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
        <p:nvSpPr>
          <p:cNvPr id="5" name="Rectangle 2"/>
          <p:cNvSpPr>
            <a:spLocks noChangeArrowheads="1"/>
          </p:cNvSpPr>
          <p:nvPr/>
        </p:nvSpPr>
        <p:spPr bwMode="blackWhite">
          <a:xfrm>
            <a:off x="1641475" y="4391025"/>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6" name="Rectangle 3"/>
          <p:cNvSpPr>
            <a:spLocks noChangeArrowheads="1"/>
          </p:cNvSpPr>
          <p:nvPr/>
        </p:nvSpPr>
        <p:spPr bwMode="blackWhite">
          <a:xfrm>
            <a:off x="16462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grpSp>
        <p:nvGrpSpPr>
          <p:cNvPr id="2" name="Group 7"/>
          <p:cNvGrpSpPr>
            <a:grpSpLocks/>
          </p:cNvGrpSpPr>
          <p:nvPr/>
        </p:nvGrpSpPr>
        <p:grpSpPr bwMode="auto">
          <a:xfrm>
            <a:off x="1655763" y="2368550"/>
            <a:ext cx="1825625" cy="1066800"/>
            <a:chOff x="1043" y="1492"/>
            <a:chExt cx="1150" cy="672"/>
          </a:xfrm>
        </p:grpSpPr>
        <p:sp>
          <p:nvSpPr>
            <p:cNvPr id="17481" name="Rectangle 4"/>
            <p:cNvSpPr>
              <a:spLocks noChangeArrowheads="1"/>
            </p:cNvSpPr>
            <p:nvPr/>
          </p:nvSpPr>
          <p:spPr bwMode="ltGray">
            <a:xfrm>
              <a:off x="1043" y="1684"/>
              <a:ext cx="1150" cy="91"/>
            </a:xfrm>
            <a:prstGeom prst="rect">
              <a:avLst/>
            </a:prstGeom>
            <a:solidFill>
              <a:srgbClr val="CC3399"/>
            </a:solidFill>
            <a:ln w="9525">
              <a:noFill/>
              <a:miter lim="800000"/>
              <a:headEnd/>
              <a:tailEnd/>
            </a:ln>
          </p:spPr>
          <p:txBody>
            <a:bodyPr wrap="none" anchor="ctr"/>
            <a:lstStyle/>
            <a:p>
              <a:endParaRPr lang="en-US"/>
            </a:p>
          </p:txBody>
        </p:sp>
        <p:sp>
          <p:nvSpPr>
            <p:cNvPr id="17482" name="Rectangle 5"/>
            <p:cNvSpPr>
              <a:spLocks noChangeArrowheads="1"/>
            </p:cNvSpPr>
            <p:nvPr/>
          </p:nvSpPr>
          <p:spPr bwMode="ltGray">
            <a:xfrm>
              <a:off x="1043" y="1969"/>
              <a:ext cx="1150" cy="195"/>
            </a:xfrm>
            <a:prstGeom prst="rect">
              <a:avLst/>
            </a:prstGeom>
            <a:solidFill>
              <a:srgbClr val="CC3399"/>
            </a:solidFill>
            <a:ln w="9525">
              <a:noFill/>
              <a:miter lim="800000"/>
              <a:headEnd/>
              <a:tailEnd/>
            </a:ln>
          </p:spPr>
          <p:txBody>
            <a:bodyPr wrap="none" anchor="ctr"/>
            <a:lstStyle/>
            <a:p>
              <a:endParaRPr lang="en-US"/>
            </a:p>
          </p:txBody>
        </p:sp>
        <p:sp>
          <p:nvSpPr>
            <p:cNvPr id="17483" name="Rectangle 6"/>
            <p:cNvSpPr>
              <a:spLocks noChangeArrowheads="1"/>
            </p:cNvSpPr>
            <p:nvPr/>
          </p:nvSpPr>
          <p:spPr bwMode="ltGray">
            <a:xfrm>
              <a:off x="1043" y="1492"/>
              <a:ext cx="1150" cy="85"/>
            </a:xfrm>
            <a:prstGeom prst="rect">
              <a:avLst/>
            </a:prstGeom>
            <a:solidFill>
              <a:srgbClr val="CC3399"/>
            </a:solidFill>
            <a:ln w="9525">
              <a:noFill/>
              <a:miter lim="800000"/>
              <a:headEnd/>
              <a:tailEnd/>
            </a:ln>
          </p:spPr>
          <p:txBody>
            <a:bodyPr wrap="none" anchor="ctr"/>
            <a:lstStyle/>
            <a:p>
              <a:endParaRPr lang="en-US"/>
            </a:p>
          </p:txBody>
        </p:sp>
      </p:grpSp>
      <p:sp>
        <p:nvSpPr>
          <p:cNvPr id="17415" name="Line 8"/>
          <p:cNvSpPr>
            <a:spLocks noChangeShapeType="1"/>
          </p:cNvSpPr>
          <p:nvPr/>
        </p:nvSpPr>
        <p:spPr bwMode="auto">
          <a:xfrm>
            <a:off x="2614613"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16" name="Line 9"/>
          <p:cNvSpPr>
            <a:spLocks noChangeShapeType="1"/>
          </p:cNvSpPr>
          <p:nvPr/>
        </p:nvSpPr>
        <p:spPr bwMode="auto">
          <a:xfrm>
            <a:off x="1919288"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17" name="Line 10"/>
          <p:cNvSpPr>
            <a:spLocks noChangeShapeType="1"/>
          </p:cNvSpPr>
          <p:nvPr/>
        </p:nvSpPr>
        <p:spPr bwMode="auto">
          <a:xfrm>
            <a:off x="1633538" y="2363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18" name="Line 11"/>
          <p:cNvSpPr>
            <a:spLocks noChangeShapeType="1"/>
          </p:cNvSpPr>
          <p:nvPr/>
        </p:nvSpPr>
        <p:spPr bwMode="auto">
          <a:xfrm>
            <a:off x="1633538" y="2516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19" name="Line 12"/>
          <p:cNvSpPr>
            <a:spLocks noChangeShapeType="1"/>
          </p:cNvSpPr>
          <p:nvPr/>
        </p:nvSpPr>
        <p:spPr bwMode="auto">
          <a:xfrm>
            <a:off x="1633538" y="2668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0" name="Line 13"/>
          <p:cNvSpPr>
            <a:spLocks noChangeShapeType="1"/>
          </p:cNvSpPr>
          <p:nvPr/>
        </p:nvSpPr>
        <p:spPr bwMode="auto">
          <a:xfrm>
            <a:off x="1633538" y="28209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1" name="Line 14"/>
          <p:cNvSpPr>
            <a:spLocks noChangeShapeType="1"/>
          </p:cNvSpPr>
          <p:nvPr/>
        </p:nvSpPr>
        <p:spPr bwMode="auto">
          <a:xfrm>
            <a:off x="1633538" y="2973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2" name="Line 15"/>
          <p:cNvSpPr>
            <a:spLocks noChangeShapeType="1"/>
          </p:cNvSpPr>
          <p:nvPr/>
        </p:nvSpPr>
        <p:spPr bwMode="auto">
          <a:xfrm>
            <a:off x="1633538" y="3125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3" name="Line 16"/>
          <p:cNvSpPr>
            <a:spLocks noChangeShapeType="1"/>
          </p:cNvSpPr>
          <p:nvPr/>
        </p:nvSpPr>
        <p:spPr bwMode="auto">
          <a:xfrm>
            <a:off x="1633538" y="3278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4" name="Line 17"/>
          <p:cNvSpPr>
            <a:spLocks noChangeShapeType="1"/>
          </p:cNvSpPr>
          <p:nvPr/>
        </p:nvSpPr>
        <p:spPr bwMode="auto">
          <a:xfrm>
            <a:off x="1633538" y="3430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25" name="Line 18"/>
          <p:cNvSpPr>
            <a:spLocks noChangeShapeType="1"/>
          </p:cNvSpPr>
          <p:nvPr/>
        </p:nvSpPr>
        <p:spPr bwMode="auto">
          <a:xfrm>
            <a:off x="2886075"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26" name="Line 19"/>
          <p:cNvSpPr>
            <a:spLocks noChangeShapeType="1"/>
          </p:cNvSpPr>
          <p:nvPr/>
        </p:nvSpPr>
        <p:spPr bwMode="auto">
          <a:xfrm>
            <a:off x="3211513" y="21907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23" name="Rectangle 21"/>
          <p:cNvSpPr>
            <a:spLocks noChangeArrowheads="1"/>
          </p:cNvSpPr>
          <p:nvPr/>
        </p:nvSpPr>
        <p:spPr bwMode="blackWhite">
          <a:xfrm>
            <a:off x="5659438" y="2205038"/>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sp>
        <p:nvSpPr>
          <p:cNvPr id="24" name="Rectangle 22"/>
          <p:cNvSpPr>
            <a:spLocks noChangeArrowheads="1"/>
          </p:cNvSpPr>
          <p:nvPr/>
        </p:nvSpPr>
        <p:spPr bwMode="blackWhite">
          <a:xfrm>
            <a:off x="5651500" y="4392613"/>
            <a:ext cx="1841500" cy="13462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p>
        </p:txBody>
      </p:sp>
      <p:grpSp>
        <p:nvGrpSpPr>
          <p:cNvPr id="7" name="Group 25"/>
          <p:cNvGrpSpPr>
            <a:grpSpLocks/>
          </p:cNvGrpSpPr>
          <p:nvPr/>
        </p:nvGrpSpPr>
        <p:grpSpPr bwMode="auto">
          <a:xfrm>
            <a:off x="5942013" y="2216150"/>
            <a:ext cx="1274762" cy="1327150"/>
            <a:chOff x="3743" y="1396"/>
            <a:chExt cx="803" cy="836"/>
          </a:xfrm>
        </p:grpSpPr>
        <p:sp>
          <p:nvSpPr>
            <p:cNvPr id="17479" name="Rectangle 23"/>
            <p:cNvSpPr>
              <a:spLocks noChangeArrowheads="1"/>
            </p:cNvSpPr>
            <p:nvPr/>
          </p:nvSpPr>
          <p:spPr bwMode="ltGray">
            <a:xfrm>
              <a:off x="3743" y="1396"/>
              <a:ext cx="425" cy="836"/>
            </a:xfrm>
            <a:prstGeom prst="rect">
              <a:avLst/>
            </a:prstGeom>
            <a:solidFill>
              <a:srgbClr val="CC3399"/>
            </a:solidFill>
            <a:ln w="9525">
              <a:noFill/>
              <a:miter lim="800000"/>
              <a:headEnd/>
              <a:tailEnd/>
            </a:ln>
          </p:spPr>
          <p:txBody>
            <a:bodyPr wrap="none" anchor="ctr"/>
            <a:lstStyle/>
            <a:p>
              <a:endParaRPr lang="en-US"/>
            </a:p>
          </p:txBody>
        </p:sp>
        <p:sp>
          <p:nvSpPr>
            <p:cNvPr id="17480" name="Rectangle 24"/>
            <p:cNvSpPr>
              <a:spLocks noChangeArrowheads="1"/>
            </p:cNvSpPr>
            <p:nvPr/>
          </p:nvSpPr>
          <p:spPr bwMode="ltGray">
            <a:xfrm>
              <a:off x="4351" y="1396"/>
              <a:ext cx="195" cy="836"/>
            </a:xfrm>
            <a:prstGeom prst="rect">
              <a:avLst/>
            </a:prstGeom>
            <a:solidFill>
              <a:srgbClr val="CC3399"/>
            </a:solidFill>
            <a:ln w="9525">
              <a:noFill/>
              <a:miter lim="800000"/>
              <a:headEnd/>
              <a:tailEnd/>
            </a:ln>
          </p:spPr>
          <p:txBody>
            <a:bodyPr wrap="none" anchor="ctr"/>
            <a:lstStyle/>
            <a:p>
              <a:endParaRPr lang="en-US"/>
            </a:p>
          </p:txBody>
        </p:sp>
      </p:grpSp>
      <p:grpSp>
        <p:nvGrpSpPr>
          <p:cNvPr id="8" name="Group 28"/>
          <p:cNvGrpSpPr>
            <a:grpSpLocks/>
          </p:cNvGrpSpPr>
          <p:nvPr/>
        </p:nvGrpSpPr>
        <p:grpSpPr bwMode="auto">
          <a:xfrm>
            <a:off x="3216275" y="4398963"/>
            <a:ext cx="2708275" cy="1330325"/>
            <a:chOff x="2026" y="2771"/>
            <a:chExt cx="1706" cy="838"/>
          </a:xfrm>
        </p:grpSpPr>
        <p:sp>
          <p:nvSpPr>
            <p:cNvPr id="17477" name="Rectangle 26"/>
            <p:cNvSpPr>
              <a:spLocks noChangeArrowheads="1"/>
            </p:cNvSpPr>
            <p:nvPr/>
          </p:nvSpPr>
          <p:spPr bwMode="ltGray">
            <a:xfrm>
              <a:off x="2026" y="2771"/>
              <a:ext cx="165" cy="835"/>
            </a:xfrm>
            <a:prstGeom prst="rect">
              <a:avLst/>
            </a:prstGeom>
            <a:solidFill>
              <a:srgbClr val="CC3399"/>
            </a:solidFill>
            <a:ln w="9525">
              <a:noFill/>
              <a:miter lim="800000"/>
              <a:headEnd/>
              <a:tailEnd/>
            </a:ln>
          </p:spPr>
          <p:txBody>
            <a:bodyPr wrap="none" anchor="ctr"/>
            <a:lstStyle/>
            <a:p>
              <a:endParaRPr lang="en-US"/>
            </a:p>
          </p:txBody>
        </p:sp>
        <p:sp>
          <p:nvSpPr>
            <p:cNvPr id="17478" name="Rectangle 27"/>
            <p:cNvSpPr>
              <a:spLocks noChangeArrowheads="1"/>
            </p:cNvSpPr>
            <p:nvPr/>
          </p:nvSpPr>
          <p:spPr bwMode="ltGray">
            <a:xfrm>
              <a:off x="3567" y="2774"/>
              <a:ext cx="165" cy="835"/>
            </a:xfrm>
            <a:prstGeom prst="rect">
              <a:avLst/>
            </a:prstGeom>
            <a:solidFill>
              <a:srgbClr val="CC3399"/>
            </a:solidFill>
            <a:ln w="9525">
              <a:noFill/>
              <a:miter lim="800000"/>
              <a:headEnd/>
              <a:tailEnd/>
            </a:ln>
          </p:spPr>
          <p:txBody>
            <a:bodyPr wrap="none" anchor="ctr"/>
            <a:lstStyle/>
            <a:p>
              <a:endParaRPr lang="en-US"/>
            </a:p>
          </p:txBody>
        </p:sp>
      </p:grpSp>
      <p:sp>
        <p:nvSpPr>
          <p:cNvPr id="31" name="Rectangle 29"/>
          <p:cNvSpPr>
            <a:spLocks noChangeArrowheads="1"/>
          </p:cNvSpPr>
          <p:nvPr/>
        </p:nvSpPr>
        <p:spPr bwMode="auto">
          <a:xfrm>
            <a:off x="1525588" y="1668463"/>
            <a:ext cx="1666875" cy="523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dirty="0">
                <a:solidFill>
                  <a:schemeClr val="tx1"/>
                </a:solidFill>
                <a:effectLst>
                  <a:outerShdw blurRad="38100" dist="38100" dir="2700000" algn="tl">
                    <a:srgbClr val="000000"/>
                  </a:outerShdw>
                </a:effectLst>
                <a:latin typeface="Arial Unicode MS" pitchFamily="34" charset="-128"/>
                <a:ea typeface="Arial Unicode MS" pitchFamily="34" charset="-128"/>
                <a:cs typeface="Arial Unicode MS" pitchFamily="34" charset="-128"/>
              </a:rPr>
              <a:t>Selection</a:t>
            </a:r>
          </a:p>
        </p:txBody>
      </p:sp>
      <p:sp>
        <p:nvSpPr>
          <p:cNvPr id="32" name="Rectangle 30"/>
          <p:cNvSpPr>
            <a:spLocks noChangeArrowheads="1"/>
          </p:cNvSpPr>
          <p:nvPr/>
        </p:nvSpPr>
        <p:spPr bwMode="auto">
          <a:xfrm>
            <a:off x="5545138" y="1651000"/>
            <a:ext cx="1787525" cy="523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dirty="0">
                <a:solidFill>
                  <a:schemeClr val="tx1"/>
                </a:solidFill>
                <a:effectLst>
                  <a:outerShdw blurRad="38100" dist="38100" dir="2700000" algn="tl">
                    <a:srgbClr val="000000"/>
                  </a:outerShdw>
                </a:effectLst>
                <a:latin typeface="Arial Unicode MS" pitchFamily="34" charset="-128"/>
                <a:ea typeface="Arial Unicode MS" pitchFamily="34" charset="-128"/>
                <a:cs typeface="Arial Unicode MS" pitchFamily="34" charset="-128"/>
              </a:rPr>
              <a:t>Projection</a:t>
            </a:r>
          </a:p>
        </p:txBody>
      </p:sp>
      <p:sp>
        <p:nvSpPr>
          <p:cNvPr id="17433" name="Line 31"/>
          <p:cNvSpPr>
            <a:spLocks noChangeShapeType="1"/>
          </p:cNvSpPr>
          <p:nvPr/>
        </p:nvSpPr>
        <p:spPr bwMode="auto">
          <a:xfrm>
            <a:off x="2609850"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7434" name="Line 32"/>
          <p:cNvSpPr>
            <a:spLocks noChangeShapeType="1"/>
          </p:cNvSpPr>
          <p:nvPr/>
        </p:nvSpPr>
        <p:spPr bwMode="auto">
          <a:xfrm>
            <a:off x="191452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7435" name="Line 33"/>
          <p:cNvSpPr>
            <a:spLocks noChangeShapeType="1"/>
          </p:cNvSpPr>
          <p:nvPr/>
        </p:nvSpPr>
        <p:spPr bwMode="auto">
          <a:xfrm>
            <a:off x="1628775" y="4549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36" name="Line 34"/>
          <p:cNvSpPr>
            <a:spLocks noChangeShapeType="1"/>
          </p:cNvSpPr>
          <p:nvPr/>
        </p:nvSpPr>
        <p:spPr bwMode="auto">
          <a:xfrm>
            <a:off x="1628775" y="4702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37" name="Line 35"/>
          <p:cNvSpPr>
            <a:spLocks noChangeShapeType="1"/>
          </p:cNvSpPr>
          <p:nvPr/>
        </p:nvSpPr>
        <p:spPr bwMode="auto">
          <a:xfrm>
            <a:off x="1628775" y="4854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38" name="Line 36"/>
          <p:cNvSpPr>
            <a:spLocks noChangeShapeType="1"/>
          </p:cNvSpPr>
          <p:nvPr/>
        </p:nvSpPr>
        <p:spPr bwMode="auto">
          <a:xfrm>
            <a:off x="1628775" y="50069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39" name="Line 37"/>
          <p:cNvSpPr>
            <a:spLocks noChangeShapeType="1"/>
          </p:cNvSpPr>
          <p:nvPr/>
        </p:nvSpPr>
        <p:spPr bwMode="auto">
          <a:xfrm>
            <a:off x="1628775" y="51593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0" name="Line 38"/>
          <p:cNvSpPr>
            <a:spLocks noChangeShapeType="1"/>
          </p:cNvSpPr>
          <p:nvPr/>
        </p:nvSpPr>
        <p:spPr bwMode="auto">
          <a:xfrm>
            <a:off x="1628775" y="53117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1" name="Line 39"/>
          <p:cNvSpPr>
            <a:spLocks noChangeShapeType="1"/>
          </p:cNvSpPr>
          <p:nvPr/>
        </p:nvSpPr>
        <p:spPr bwMode="auto">
          <a:xfrm>
            <a:off x="1628775" y="54641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2" name="Line 40"/>
          <p:cNvSpPr>
            <a:spLocks noChangeShapeType="1"/>
          </p:cNvSpPr>
          <p:nvPr/>
        </p:nvSpPr>
        <p:spPr bwMode="auto">
          <a:xfrm>
            <a:off x="1628775" y="5616575"/>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3" name="Line 41"/>
          <p:cNvSpPr>
            <a:spLocks noChangeShapeType="1"/>
          </p:cNvSpPr>
          <p:nvPr/>
        </p:nvSpPr>
        <p:spPr bwMode="auto">
          <a:xfrm>
            <a:off x="2881313"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7444" name="Line 42"/>
          <p:cNvSpPr>
            <a:spLocks noChangeShapeType="1"/>
          </p:cNvSpPr>
          <p:nvPr/>
        </p:nvSpPr>
        <p:spPr bwMode="auto">
          <a:xfrm>
            <a:off x="3206750" y="43767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45" name="Line 43"/>
          <p:cNvSpPr>
            <a:spLocks noChangeShapeType="1"/>
          </p:cNvSpPr>
          <p:nvPr/>
        </p:nvSpPr>
        <p:spPr bwMode="auto">
          <a:xfrm>
            <a:off x="6351588" y="43926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46" name="Line 44"/>
          <p:cNvSpPr>
            <a:spLocks noChangeShapeType="1"/>
          </p:cNvSpPr>
          <p:nvPr/>
        </p:nvSpPr>
        <p:spPr bwMode="auto">
          <a:xfrm>
            <a:off x="5924550"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47" name="Line 45"/>
          <p:cNvSpPr>
            <a:spLocks noChangeShapeType="1"/>
          </p:cNvSpPr>
          <p:nvPr/>
        </p:nvSpPr>
        <p:spPr bwMode="auto">
          <a:xfrm>
            <a:off x="5638800" y="4551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8" name="Line 46"/>
          <p:cNvSpPr>
            <a:spLocks noChangeShapeType="1"/>
          </p:cNvSpPr>
          <p:nvPr/>
        </p:nvSpPr>
        <p:spPr bwMode="auto">
          <a:xfrm>
            <a:off x="5638800" y="4703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49" name="Line 47"/>
          <p:cNvSpPr>
            <a:spLocks noChangeShapeType="1"/>
          </p:cNvSpPr>
          <p:nvPr/>
        </p:nvSpPr>
        <p:spPr bwMode="auto">
          <a:xfrm>
            <a:off x="5638800" y="4856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0" name="Line 48"/>
          <p:cNvSpPr>
            <a:spLocks noChangeShapeType="1"/>
          </p:cNvSpPr>
          <p:nvPr/>
        </p:nvSpPr>
        <p:spPr bwMode="auto">
          <a:xfrm>
            <a:off x="5638800" y="50085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1" name="Line 49"/>
          <p:cNvSpPr>
            <a:spLocks noChangeShapeType="1"/>
          </p:cNvSpPr>
          <p:nvPr/>
        </p:nvSpPr>
        <p:spPr bwMode="auto">
          <a:xfrm>
            <a:off x="5638800" y="51609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2" name="Line 50"/>
          <p:cNvSpPr>
            <a:spLocks noChangeShapeType="1"/>
          </p:cNvSpPr>
          <p:nvPr/>
        </p:nvSpPr>
        <p:spPr bwMode="auto">
          <a:xfrm>
            <a:off x="5638800" y="53133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3" name="Line 51"/>
          <p:cNvSpPr>
            <a:spLocks noChangeShapeType="1"/>
          </p:cNvSpPr>
          <p:nvPr/>
        </p:nvSpPr>
        <p:spPr bwMode="auto">
          <a:xfrm>
            <a:off x="5638800" y="54657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4" name="Line 52"/>
          <p:cNvSpPr>
            <a:spLocks noChangeShapeType="1"/>
          </p:cNvSpPr>
          <p:nvPr/>
        </p:nvSpPr>
        <p:spPr bwMode="auto">
          <a:xfrm>
            <a:off x="5638800" y="5618163"/>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55" name="Line 53"/>
          <p:cNvSpPr>
            <a:spLocks noChangeShapeType="1"/>
          </p:cNvSpPr>
          <p:nvPr/>
        </p:nvSpPr>
        <p:spPr bwMode="auto">
          <a:xfrm>
            <a:off x="6891338" y="4379913"/>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56" name="Line 54"/>
          <p:cNvSpPr>
            <a:spLocks noChangeShapeType="1"/>
          </p:cNvSpPr>
          <p:nvPr/>
        </p:nvSpPr>
        <p:spPr bwMode="auto">
          <a:xfrm>
            <a:off x="7216775" y="4378325"/>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17457" name="Line 55"/>
          <p:cNvSpPr>
            <a:spLocks noChangeShapeType="1"/>
          </p:cNvSpPr>
          <p:nvPr/>
        </p:nvSpPr>
        <p:spPr bwMode="auto">
          <a:xfrm>
            <a:off x="6643688" y="43751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58" name="Rectangle 56"/>
          <p:cNvSpPr>
            <a:spLocks noChangeArrowheads="1"/>
          </p:cNvSpPr>
          <p:nvPr/>
        </p:nvSpPr>
        <p:spPr bwMode="auto">
          <a:xfrm>
            <a:off x="1541463" y="5800725"/>
            <a:ext cx="1222375" cy="46196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chemeClr val="tx1"/>
                </a:solidFill>
                <a:effectLst>
                  <a:outerShdw blurRad="38100" dist="38100" dir="2700000" algn="tl">
                    <a:srgbClr val="000000"/>
                  </a:outerShdw>
                </a:effectLst>
                <a:latin typeface="Arial" charset="0"/>
              </a:rPr>
              <a:t>Table</a:t>
            </a:r>
            <a:r>
              <a:rPr lang="en-US" sz="2400" dirty="0">
                <a:solidFill>
                  <a:srgbClr val="FFFFCC"/>
                </a:solidFill>
                <a:effectLst>
                  <a:outerShdw blurRad="38100" dist="38100" dir="2700000" algn="tl">
                    <a:srgbClr val="000000"/>
                  </a:outerShdw>
                </a:effectLst>
                <a:latin typeface="Arial" charset="0"/>
              </a:rPr>
              <a:t> </a:t>
            </a:r>
            <a:r>
              <a:rPr lang="en-US" sz="2400" dirty="0">
                <a:solidFill>
                  <a:schemeClr val="tx1"/>
                </a:solidFill>
                <a:effectLst>
                  <a:outerShdw blurRad="38100" dist="38100" dir="2700000" algn="tl">
                    <a:srgbClr val="000000"/>
                  </a:outerShdw>
                </a:effectLst>
                <a:latin typeface="Arial" charset="0"/>
              </a:rPr>
              <a:t>1</a:t>
            </a:r>
          </a:p>
        </p:txBody>
      </p:sp>
      <p:sp>
        <p:nvSpPr>
          <p:cNvPr id="59" name="Rectangle 57"/>
          <p:cNvSpPr>
            <a:spLocks noChangeArrowheads="1"/>
          </p:cNvSpPr>
          <p:nvPr/>
        </p:nvSpPr>
        <p:spPr bwMode="auto">
          <a:xfrm>
            <a:off x="5561013" y="5795963"/>
            <a:ext cx="1222375" cy="4619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chemeClr val="tx1"/>
                </a:solidFill>
                <a:effectLst>
                  <a:outerShdw blurRad="38100" dist="38100" dir="2700000" algn="tl">
                    <a:srgbClr val="000000"/>
                  </a:outerShdw>
                </a:effectLst>
                <a:latin typeface="Arial" charset="0"/>
              </a:rPr>
              <a:t>Table 2</a:t>
            </a:r>
          </a:p>
        </p:txBody>
      </p:sp>
      <p:sp>
        <p:nvSpPr>
          <p:cNvPr id="60" name="Rectangle 58"/>
          <p:cNvSpPr>
            <a:spLocks noChangeArrowheads="1"/>
          </p:cNvSpPr>
          <p:nvPr/>
        </p:nvSpPr>
        <p:spPr bwMode="auto">
          <a:xfrm>
            <a:off x="1543050" y="3606800"/>
            <a:ext cx="1222375" cy="461963"/>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chemeClr val="tx1"/>
                </a:solidFill>
                <a:effectLst>
                  <a:outerShdw blurRad="38100" dist="38100" dir="2700000" algn="tl">
                    <a:srgbClr val="000000"/>
                  </a:outerShdw>
                </a:effectLst>
                <a:latin typeface="Arial" charset="0"/>
              </a:rPr>
              <a:t>Table</a:t>
            </a:r>
            <a:r>
              <a:rPr lang="en-US" sz="2400" dirty="0">
                <a:solidFill>
                  <a:srgbClr val="FFFFCC"/>
                </a:solidFill>
                <a:effectLst>
                  <a:outerShdw blurRad="38100" dist="38100" dir="2700000" algn="tl">
                    <a:srgbClr val="000000"/>
                  </a:outerShdw>
                </a:effectLst>
                <a:latin typeface="Arial" charset="0"/>
              </a:rPr>
              <a:t> </a:t>
            </a:r>
            <a:r>
              <a:rPr lang="en-US" sz="2400" dirty="0">
                <a:solidFill>
                  <a:schemeClr val="tx1"/>
                </a:solidFill>
                <a:effectLst>
                  <a:outerShdw blurRad="38100" dist="38100" dir="2700000" algn="tl">
                    <a:srgbClr val="000000"/>
                  </a:outerShdw>
                </a:effectLst>
                <a:latin typeface="Arial" charset="0"/>
              </a:rPr>
              <a:t>1</a:t>
            </a:r>
          </a:p>
        </p:txBody>
      </p:sp>
      <p:sp>
        <p:nvSpPr>
          <p:cNvPr id="61" name="Rectangle 59"/>
          <p:cNvSpPr>
            <a:spLocks noChangeArrowheads="1"/>
          </p:cNvSpPr>
          <p:nvPr/>
        </p:nvSpPr>
        <p:spPr bwMode="auto">
          <a:xfrm>
            <a:off x="5551488" y="3598863"/>
            <a:ext cx="1222375" cy="461962"/>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dirty="0">
                <a:solidFill>
                  <a:schemeClr val="tx1"/>
                </a:solidFill>
                <a:effectLst>
                  <a:outerShdw blurRad="38100" dist="38100" dir="2700000" algn="tl">
                    <a:srgbClr val="000000"/>
                  </a:outerShdw>
                </a:effectLst>
                <a:latin typeface="Arial" charset="0"/>
              </a:rPr>
              <a:t>Table</a:t>
            </a:r>
            <a:r>
              <a:rPr lang="en-US" sz="2400" dirty="0">
                <a:solidFill>
                  <a:srgbClr val="FFFFCC"/>
                </a:solidFill>
                <a:effectLst>
                  <a:outerShdw blurRad="38100" dist="38100" dir="2700000" algn="tl">
                    <a:srgbClr val="000000"/>
                  </a:outerShdw>
                </a:effectLst>
                <a:latin typeface="Arial" charset="0"/>
              </a:rPr>
              <a:t> </a:t>
            </a:r>
            <a:r>
              <a:rPr lang="en-US" sz="2400" dirty="0">
                <a:solidFill>
                  <a:schemeClr val="tx1"/>
                </a:solidFill>
                <a:effectLst>
                  <a:outerShdw blurRad="38100" dist="38100" dir="2700000" algn="tl">
                    <a:srgbClr val="000000"/>
                  </a:outerShdw>
                </a:effectLst>
                <a:latin typeface="Arial" charset="0"/>
              </a:rPr>
              <a:t>1</a:t>
            </a:r>
          </a:p>
        </p:txBody>
      </p:sp>
      <p:sp>
        <p:nvSpPr>
          <p:cNvPr id="17462" name="Line 60"/>
          <p:cNvSpPr>
            <a:spLocks noChangeShapeType="1"/>
          </p:cNvSpPr>
          <p:nvPr/>
        </p:nvSpPr>
        <p:spPr bwMode="auto">
          <a:xfrm>
            <a:off x="6627813"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63" name="Line 61"/>
          <p:cNvSpPr>
            <a:spLocks noChangeShapeType="1"/>
          </p:cNvSpPr>
          <p:nvPr/>
        </p:nvSpPr>
        <p:spPr bwMode="auto">
          <a:xfrm>
            <a:off x="5932488"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64" name="Line 62"/>
          <p:cNvSpPr>
            <a:spLocks noChangeShapeType="1"/>
          </p:cNvSpPr>
          <p:nvPr/>
        </p:nvSpPr>
        <p:spPr bwMode="auto">
          <a:xfrm>
            <a:off x="5646738" y="2363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65" name="Line 63"/>
          <p:cNvSpPr>
            <a:spLocks noChangeShapeType="1"/>
          </p:cNvSpPr>
          <p:nvPr/>
        </p:nvSpPr>
        <p:spPr bwMode="auto">
          <a:xfrm>
            <a:off x="5646738" y="2516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66" name="Line 64"/>
          <p:cNvSpPr>
            <a:spLocks noChangeShapeType="1"/>
          </p:cNvSpPr>
          <p:nvPr/>
        </p:nvSpPr>
        <p:spPr bwMode="auto">
          <a:xfrm>
            <a:off x="5646738" y="2668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67" name="Line 65"/>
          <p:cNvSpPr>
            <a:spLocks noChangeShapeType="1"/>
          </p:cNvSpPr>
          <p:nvPr/>
        </p:nvSpPr>
        <p:spPr bwMode="auto">
          <a:xfrm>
            <a:off x="5646738" y="28209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68" name="Line 66"/>
          <p:cNvSpPr>
            <a:spLocks noChangeShapeType="1"/>
          </p:cNvSpPr>
          <p:nvPr/>
        </p:nvSpPr>
        <p:spPr bwMode="auto">
          <a:xfrm>
            <a:off x="5646738" y="29733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69" name="Line 67"/>
          <p:cNvSpPr>
            <a:spLocks noChangeShapeType="1"/>
          </p:cNvSpPr>
          <p:nvPr/>
        </p:nvSpPr>
        <p:spPr bwMode="auto">
          <a:xfrm>
            <a:off x="5646738" y="31257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70" name="Line 68"/>
          <p:cNvSpPr>
            <a:spLocks noChangeShapeType="1"/>
          </p:cNvSpPr>
          <p:nvPr/>
        </p:nvSpPr>
        <p:spPr bwMode="auto">
          <a:xfrm>
            <a:off x="5646738" y="32781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71" name="Line 69"/>
          <p:cNvSpPr>
            <a:spLocks noChangeShapeType="1"/>
          </p:cNvSpPr>
          <p:nvPr/>
        </p:nvSpPr>
        <p:spPr bwMode="auto">
          <a:xfrm>
            <a:off x="5646738" y="3430588"/>
            <a:ext cx="1866900" cy="0"/>
          </a:xfrm>
          <a:prstGeom prst="line">
            <a:avLst/>
          </a:prstGeom>
          <a:noFill/>
          <a:ln w="25400">
            <a:solidFill>
              <a:srgbClr val="000000"/>
            </a:solidFill>
            <a:round/>
            <a:headEnd type="none" w="sm" len="sm"/>
            <a:tailEnd type="none" w="sm" len="sm"/>
          </a:ln>
        </p:spPr>
        <p:txBody>
          <a:bodyPr/>
          <a:lstStyle/>
          <a:p>
            <a:endParaRPr lang="en-US"/>
          </a:p>
        </p:txBody>
      </p:sp>
      <p:sp>
        <p:nvSpPr>
          <p:cNvPr id="17472" name="Line 70"/>
          <p:cNvSpPr>
            <a:spLocks noChangeShapeType="1"/>
          </p:cNvSpPr>
          <p:nvPr/>
        </p:nvSpPr>
        <p:spPr bwMode="auto">
          <a:xfrm>
            <a:off x="6899275" y="2192338"/>
            <a:ext cx="0" cy="1376362"/>
          </a:xfrm>
          <a:prstGeom prst="line">
            <a:avLst/>
          </a:prstGeom>
          <a:noFill/>
          <a:ln w="25400">
            <a:solidFill>
              <a:srgbClr val="000000"/>
            </a:solidFill>
            <a:round/>
            <a:headEnd type="none" w="sm" len="sm"/>
            <a:tailEnd type="none" w="sm" len="sm"/>
          </a:ln>
        </p:spPr>
        <p:txBody>
          <a:bodyPr/>
          <a:lstStyle/>
          <a:p>
            <a:endParaRPr lang="en-US"/>
          </a:p>
        </p:txBody>
      </p:sp>
      <p:sp>
        <p:nvSpPr>
          <p:cNvPr id="17473" name="Line 71"/>
          <p:cNvSpPr>
            <a:spLocks noChangeShapeType="1"/>
          </p:cNvSpPr>
          <p:nvPr/>
        </p:nvSpPr>
        <p:spPr bwMode="auto">
          <a:xfrm>
            <a:off x="7224713" y="2190750"/>
            <a:ext cx="0" cy="1376363"/>
          </a:xfrm>
          <a:prstGeom prst="line">
            <a:avLst/>
          </a:prstGeom>
          <a:noFill/>
          <a:ln w="25400">
            <a:solidFill>
              <a:srgbClr val="000000"/>
            </a:solidFill>
            <a:round/>
            <a:headEnd type="none" w="sm" len="sm"/>
            <a:tailEnd type="none" w="sm" len="sm"/>
          </a:ln>
        </p:spPr>
        <p:txBody>
          <a:bodyPr/>
          <a:lstStyle/>
          <a:p>
            <a:endParaRPr lang="en-US"/>
          </a:p>
        </p:txBody>
      </p:sp>
      <p:sp>
        <p:nvSpPr>
          <p:cNvPr id="74" name="Rectangle 72"/>
          <p:cNvSpPr>
            <a:spLocks noChangeArrowheads="1"/>
          </p:cNvSpPr>
          <p:nvPr/>
        </p:nvSpPr>
        <p:spPr bwMode="auto">
          <a:xfrm>
            <a:off x="4052888" y="3865563"/>
            <a:ext cx="925512" cy="523875"/>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dirty="0">
                <a:solidFill>
                  <a:schemeClr val="tx1"/>
                </a:solidFill>
                <a:effectLst>
                  <a:outerShdw blurRad="38100" dist="38100" dir="2700000" algn="tl">
                    <a:srgbClr val="000000"/>
                  </a:outerShdw>
                </a:effectLst>
                <a:latin typeface="Arial" charset="0"/>
              </a:rPr>
              <a:t>Join</a:t>
            </a:r>
          </a:p>
        </p:txBody>
      </p:sp>
      <p:sp>
        <p:nvSpPr>
          <p:cNvPr id="75" name="Line 73"/>
          <p:cNvSpPr>
            <a:spLocks noChangeShapeType="1"/>
          </p:cNvSpPr>
          <p:nvPr/>
        </p:nvSpPr>
        <p:spPr bwMode="auto">
          <a:xfrm flipV="1">
            <a:off x="3619500" y="5080000"/>
            <a:ext cx="1962150" cy="6350"/>
          </a:xfrm>
          <a:prstGeom prst="line">
            <a:avLst/>
          </a:prstGeom>
          <a:noFill/>
          <a:ln w="50800">
            <a:solidFill>
              <a:srgbClr val="FFCC00"/>
            </a:solidFill>
            <a:round/>
            <a:headEnd type="stealth" w="med" len="lg"/>
            <a:tailEnd type="stealth" w="med" len="lg"/>
          </a:ln>
          <a:effectLst>
            <a:outerShdw dist="53882" dir="2700000" algn="ctr" rotWithShape="0">
              <a:srgbClr val="000000">
                <a:alpha val="50000"/>
              </a:srgbClr>
            </a:outerShdw>
          </a:effectLst>
        </p:spPr>
        <p:txBody>
          <a:bodyPr/>
          <a:lstStyle/>
          <a:p>
            <a:pPr>
              <a:defRPr/>
            </a:pPr>
            <a:endParaRPr lang="en-US"/>
          </a:p>
        </p:txBody>
      </p:sp>
      <p:sp>
        <p:nvSpPr>
          <p:cNvPr id="17476" name="Rectangle 20"/>
          <p:cNvSpPr>
            <a:spLocks noGrp="1" noChangeArrowheads="1"/>
          </p:cNvSpPr>
          <p:nvPr>
            <p:ph type="title"/>
          </p:nvPr>
        </p:nvSpPr>
        <p:spPr/>
        <p:txBody>
          <a:bodyPr/>
          <a:lstStyle/>
          <a:p>
            <a:pPr algn="l" eaLnBrk="1" hangingPunct="1"/>
            <a:r>
              <a:rPr lang="en-US" sz="3200" b="1">
                <a:solidFill>
                  <a:schemeClr val="tx1"/>
                </a:solidFill>
              </a:rPr>
              <a:t>Capabilities of SQL SELECT Statements</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up)">
                                      <p:cBhvr>
                                        <p:cTn id="17" dur="500"/>
                                        <p:tgtEl>
                                          <p:spTgt spid="8"/>
                                        </p:tgtEl>
                                      </p:cBhvr>
                                    </p:animEffect>
                                  </p:childTnLst>
                                </p:cTn>
                              </p:par>
                            </p:childTnLst>
                          </p:cTn>
                        </p:par>
                        <p:par>
                          <p:cTn id="18" fill="hold">
                            <p:stCondLst>
                              <p:cond delay="500"/>
                            </p:stCondLst>
                            <p:childTnLst>
                              <p:par>
                                <p:cTn id="19" presetID="4" presetClass="entr" presetSubtype="32" fill="hold" nodeType="afterEffect">
                                  <p:stCondLst>
                                    <p:cond delay="0"/>
                                  </p:stCondLst>
                                  <p:childTnLst>
                                    <p:set>
                                      <p:cBhvr>
                                        <p:cTn id="20" dur="1" fill="hold">
                                          <p:stCondLst>
                                            <p:cond delay="0"/>
                                          </p:stCondLst>
                                        </p:cTn>
                                        <p:tgtEl>
                                          <p:spTgt spid="75"/>
                                        </p:tgtEl>
                                        <p:attrNameLst>
                                          <p:attrName>style.visibility</p:attrName>
                                        </p:attrNameLst>
                                      </p:cBhvr>
                                      <p:to>
                                        <p:strVal val="visible"/>
                                      </p:to>
                                    </p:set>
                                    <p:animEffect transition="in" filter="box(out)">
                                      <p:cBhvr>
                                        <p:cTn id="21"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b="1">
                <a:solidFill>
                  <a:schemeClr val="tx1"/>
                </a:solidFill>
              </a:rPr>
              <a:t>Basic SELECT Statement</a:t>
            </a:r>
          </a:p>
        </p:txBody>
      </p:sp>
      <p:sp>
        <p:nvSpPr>
          <p:cNvPr id="11268" name="Rectangle 4"/>
          <p:cNvSpPr>
            <a:spLocks noGrp="1" noChangeArrowheads="1"/>
          </p:cNvSpPr>
          <p:nvPr>
            <p:ph sz="quarter" idx="1"/>
          </p:nvPr>
        </p:nvSpPr>
        <p:spPr>
          <a:xfrm>
            <a:off x="936625" y="3298825"/>
            <a:ext cx="7385050" cy="1054100"/>
          </a:xfrm>
        </p:spPr>
        <p:txBody>
          <a:bodyPr/>
          <a:lstStyle/>
          <a:p>
            <a:pPr lvl="1" eaLnBrk="1" hangingPunct="1">
              <a:buClr>
                <a:schemeClr val="accent1"/>
              </a:buClr>
              <a:buSzPct val="125000"/>
              <a:buFont typeface="Arial" charset="0"/>
              <a:buChar char="•"/>
            </a:pPr>
            <a:r>
              <a:rPr lang="en-US" sz="2400" dirty="0">
                <a:solidFill>
                  <a:schemeClr val="tx1"/>
                </a:solidFill>
              </a:rPr>
              <a:t>SELECT identifies </a:t>
            </a:r>
            <a:r>
              <a:rPr lang="en-US" sz="2400" b="1" i="1" dirty="0">
                <a:solidFill>
                  <a:schemeClr val="tx1"/>
                </a:solidFill>
              </a:rPr>
              <a:t>what</a:t>
            </a:r>
            <a:r>
              <a:rPr lang="en-US" sz="2400" dirty="0">
                <a:solidFill>
                  <a:schemeClr val="tx1"/>
                </a:solidFill>
              </a:rPr>
              <a:t> columns.</a:t>
            </a:r>
          </a:p>
          <a:p>
            <a:pPr lvl="1" eaLnBrk="1" hangingPunct="1">
              <a:buClr>
                <a:schemeClr val="accent1"/>
              </a:buClr>
              <a:buSzPct val="125000"/>
              <a:buFont typeface="Arial" charset="0"/>
              <a:buChar char="•"/>
            </a:pPr>
            <a:r>
              <a:rPr lang="en-US" sz="2400" dirty="0">
                <a:solidFill>
                  <a:schemeClr val="tx1"/>
                </a:solidFill>
              </a:rPr>
              <a:t>FROM identifies </a:t>
            </a:r>
            <a:r>
              <a:rPr lang="en-US" sz="2400" b="1" i="1" dirty="0">
                <a:solidFill>
                  <a:schemeClr val="tx1"/>
                </a:solidFill>
              </a:rPr>
              <a:t>which</a:t>
            </a:r>
            <a:r>
              <a:rPr lang="en-US" sz="2400" b="1" dirty="0">
                <a:solidFill>
                  <a:schemeClr val="tx1"/>
                </a:solidFill>
              </a:rPr>
              <a:t> </a:t>
            </a:r>
            <a:r>
              <a:rPr lang="en-US" sz="2400" dirty="0">
                <a:solidFill>
                  <a:schemeClr val="tx1"/>
                </a:solidFill>
              </a:rPr>
              <a:t>table.</a:t>
            </a:r>
          </a:p>
        </p:txBody>
      </p:sp>
      <p:sp>
        <p:nvSpPr>
          <p:cNvPr id="11267" name="Rectangle 3"/>
          <p:cNvSpPr>
            <a:spLocks noChangeArrowheads="1"/>
          </p:cNvSpPr>
          <p:nvPr/>
        </p:nvSpPr>
        <p:spPr bwMode="blackWhite">
          <a:xfrm>
            <a:off x="889000" y="1825625"/>
            <a:ext cx="7385050" cy="9239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dirty="0">
                <a:solidFill>
                  <a:srgbClr val="000000"/>
                </a:solidFill>
                <a:latin typeface="Courier New" pitchFamily="49" charset="0"/>
              </a:rPr>
              <a:t>SELECT	[DISTINCT] {*, </a:t>
            </a:r>
            <a:r>
              <a:rPr lang="en-US" sz="1800" i="1" dirty="0">
                <a:solidFill>
                  <a:srgbClr val="000000"/>
                </a:solidFill>
                <a:latin typeface="Courier New" pitchFamily="49" charset="0"/>
              </a:rPr>
              <a:t>column</a:t>
            </a:r>
            <a:r>
              <a:rPr lang="en-US" sz="1800" dirty="0">
                <a:solidFill>
                  <a:srgbClr val="000000"/>
                </a:solidFill>
                <a:latin typeface="Courier New" pitchFamily="49" charset="0"/>
              </a:rPr>
              <a:t> [</a:t>
            </a:r>
            <a:r>
              <a:rPr lang="en-US" sz="1800" i="1" dirty="0">
                <a:solidFill>
                  <a:srgbClr val="000000"/>
                </a:solidFill>
                <a:latin typeface="Courier New" pitchFamily="49" charset="0"/>
              </a:rPr>
              <a:t>alias</a:t>
            </a:r>
            <a:r>
              <a:rPr lang="en-US" sz="1800" dirty="0">
                <a:solidFill>
                  <a:srgbClr val="000000"/>
                </a:solidFill>
                <a:latin typeface="Courier New" pitchFamily="49" charset="0"/>
              </a:rPr>
              <a:t>],...}</a:t>
            </a:r>
          </a:p>
          <a:p>
            <a:pPr algn="l">
              <a:lnSpc>
                <a:spcPct val="100000"/>
              </a:lnSpc>
              <a:spcBef>
                <a:spcPct val="0"/>
              </a:spcBef>
              <a:tabLst>
                <a:tab pos="1200150" algn="l"/>
              </a:tabLst>
              <a:defRPr/>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p>
        </p:txBody>
      </p:sp>
      <p:sp>
        <p:nvSpPr>
          <p:cNvPr id="5" name="Slide Number Placeholder 4"/>
          <p:cNvSpPr>
            <a:spLocks noGrp="1"/>
          </p:cNvSpPr>
          <p:nvPr>
            <p:ph type="sldNum" sz="quarter" idx="12"/>
          </p:nvPr>
        </p:nvSpPr>
        <p:spPr/>
        <p:txBody>
          <a:bodyPr/>
          <a:lstStyle/>
          <a:p>
            <a:pPr>
              <a:defRPr/>
            </a:pPr>
            <a:fld id="{1929CDC6-D119-41CF-BD79-552E0A963D7E}" type="slidenum">
              <a:rPr lang="en-US"/>
              <a:pPr>
                <a:defRPr/>
              </a:pPr>
              <a:t>31</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left)">
                                      <p:cBhvr>
                                        <p:cTn id="7"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eaLnBrk="1" hangingPunct="1"/>
            <a:r>
              <a:rPr lang="en-US" b="1">
                <a:solidFill>
                  <a:schemeClr val="tx1"/>
                </a:solidFill>
              </a:rPr>
              <a:t>Writing SQL Statements</a:t>
            </a:r>
          </a:p>
        </p:txBody>
      </p:sp>
      <p:sp>
        <p:nvSpPr>
          <p:cNvPr id="19459" name="Rectangle 3"/>
          <p:cNvSpPr>
            <a:spLocks noGrp="1" noChangeArrowheads="1"/>
          </p:cNvSpPr>
          <p:nvPr>
            <p:ph sz="quarter" idx="1"/>
          </p:nvPr>
        </p:nvSpPr>
        <p:spPr>
          <a:xfrm>
            <a:off x="860425" y="1681163"/>
            <a:ext cx="7385050" cy="4346575"/>
          </a:xfrm>
        </p:spPr>
        <p:txBody>
          <a:bodyPr/>
          <a:lstStyle/>
          <a:p>
            <a:pPr lvl="1" eaLnBrk="1" hangingPunct="1">
              <a:buClr>
                <a:schemeClr val="accent1"/>
              </a:buClr>
              <a:buSzPct val="125000"/>
              <a:buFont typeface="Arial" charset="0"/>
              <a:buChar char="•"/>
            </a:pPr>
            <a:r>
              <a:rPr lang="en-US" sz="2400" dirty="0">
                <a:solidFill>
                  <a:schemeClr val="tx1"/>
                </a:solidFill>
              </a:rPr>
              <a:t>SQL statements are not case sensitive. </a:t>
            </a:r>
          </a:p>
          <a:p>
            <a:pPr lvl="1" eaLnBrk="1" hangingPunct="1">
              <a:buClr>
                <a:schemeClr val="accent1"/>
              </a:buClr>
              <a:buSzPct val="125000"/>
              <a:buFont typeface="Arial" charset="0"/>
              <a:buChar char="•"/>
            </a:pPr>
            <a:r>
              <a:rPr lang="en-US" sz="2400" dirty="0">
                <a:solidFill>
                  <a:schemeClr val="tx1"/>
                </a:solidFill>
              </a:rPr>
              <a:t>SQL statements can be on one or</a:t>
            </a:r>
            <a:br>
              <a:rPr lang="en-US" sz="2400" dirty="0">
                <a:solidFill>
                  <a:schemeClr val="tx1"/>
                </a:solidFill>
              </a:rPr>
            </a:br>
            <a:r>
              <a:rPr lang="en-US" sz="2400" dirty="0">
                <a:solidFill>
                  <a:schemeClr val="tx1"/>
                </a:solidFill>
              </a:rPr>
              <a:t>more lines.</a:t>
            </a:r>
          </a:p>
          <a:p>
            <a:pPr lvl="1" eaLnBrk="1" hangingPunct="1">
              <a:buClr>
                <a:schemeClr val="accent1"/>
              </a:buClr>
              <a:buSzPct val="125000"/>
              <a:buFont typeface="Arial" charset="0"/>
              <a:buChar char="•"/>
            </a:pPr>
            <a:r>
              <a:rPr lang="en-US" sz="2400" dirty="0">
                <a:solidFill>
                  <a:schemeClr val="tx1"/>
                </a:solidFill>
              </a:rPr>
              <a:t>Keywords cannot be abbreviated or split across lines.</a:t>
            </a:r>
          </a:p>
          <a:p>
            <a:pPr lvl="1" eaLnBrk="1" hangingPunct="1">
              <a:buClr>
                <a:schemeClr val="accent1"/>
              </a:buClr>
              <a:buSzPct val="125000"/>
              <a:buFont typeface="Arial" charset="0"/>
              <a:buChar char="•"/>
            </a:pPr>
            <a:r>
              <a:rPr lang="en-US" sz="2400" dirty="0">
                <a:solidFill>
                  <a:schemeClr val="tx1"/>
                </a:solidFill>
              </a:rPr>
              <a:t>Clauses are usually placed on separate lines.</a:t>
            </a:r>
          </a:p>
          <a:p>
            <a:pPr lvl="1" eaLnBrk="1" hangingPunct="1">
              <a:buClr>
                <a:schemeClr val="accent1"/>
              </a:buClr>
              <a:buSzPct val="125000"/>
              <a:buFont typeface="Arial" charset="0"/>
              <a:buChar char="•"/>
            </a:pPr>
            <a:r>
              <a:rPr lang="en-US" sz="2400" dirty="0">
                <a:solidFill>
                  <a:schemeClr val="tx1"/>
                </a:solidFill>
              </a:rPr>
              <a:t>Tabs and indents are used to enhance readability</a:t>
            </a:r>
            <a:r>
              <a:rPr lang="en-US" sz="2400" dirty="0"/>
              <a:t>.</a:t>
            </a:r>
          </a:p>
        </p:txBody>
      </p:sp>
      <p:sp>
        <p:nvSpPr>
          <p:cNvPr id="4" name="Slide Number Placeholder 3"/>
          <p:cNvSpPr>
            <a:spLocks noGrp="1"/>
          </p:cNvSpPr>
          <p:nvPr>
            <p:ph type="sldNum" sz="quarter" idx="12"/>
          </p:nvPr>
        </p:nvSpPr>
        <p:spPr/>
        <p:txBody>
          <a:bodyPr/>
          <a:lstStyle/>
          <a:p>
            <a:pPr>
              <a:defRPr/>
            </a:pPr>
            <a:fld id="{B67E8701-9B73-4387-AB02-FED46984DFBB}" type="slidenum">
              <a:rPr lang="en-US"/>
              <a:pPr>
                <a:defRPr/>
              </a:pPr>
              <a:t>32</a:t>
            </a:fld>
            <a:endParaRPr lang="en-US" dirty="0"/>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blackWhite">
          <a:xfrm>
            <a:off x="904875" y="2949575"/>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15363" name="Rectangle 3"/>
          <p:cNvSpPr>
            <a:spLocks noChangeArrowheads="1"/>
          </p:cNvSpPr>
          <p:nvPr/>
        </p:nvSpPr>
        <p:spPr bwMode="blackWhite">
          <a:xfrm>
            <a:off x="900113" y="1831975"/>
            <a:ext cx="7319962"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1658938" algn="l"/>
              </a:tabLst>
              <a:defRPr/>
            </a:pPr>
            <a:r>
              <a:rPr lang="en-US" sz="1800">
                <a:solidFill>
                  <a:srgbClr val="000000"/>
                </a:solidFill>
                <a:latin typeface="Courier New" pitchFamily="49" charset="0"/>
              </a:rPr>
              <a:t> </a:t>
            </a:r>
          </a:p>
        </p:txBody>
      </p:sp>
      <p:grpSp>
        <p:nvGrpSpPr>
          <p:cNvPr id="2" name="Group 6"/>
          <p:cNvGrpSpPr>
            <a:grpSpLocks/>
          </p:cNvGrpSpPr>
          <p:nvPr/>
        </p:nvGrpSpPr>
        <p:grpSpPr bwMode="auto">
          <a:xfrm>
            <a:off x="952500" y="1885950"/>
            <a:ext cx="5314950" cy="2781300"/>
            <a:chOff x="600" y="1188"/>
            <a:chExt cx="3348" cy="1752"/>
          </a:xfrm>
        </p:grpSpPr>
        <p:sp>
          <p:nvSpPr>
            <p:cNvPr id="20489" name="Rectangle 4"/>
            <p:cNvSpPr>
              <a:spLocks noChangeArrowheads="1"/>
            </p:cNvSpPr>
            <p:nvPr/>
          </p:nvSpPr>
          <p:spPr bwMode="ltGray">
            <a:xfrm>
              <a:off x="1620" y="1188"/>
              <a:ext cx="177" cy="225"/>
            </a:xfrm>
            <a:prstGeom prst="rect">
              <a:avLst/>
            </a:prstGeom>
            <a:solidFill>
              <a:srgbClr val="FF5050">
                <a:alpha val="50195"/>
              </a:srgbClr>
            </a:solidFill>
            <a:ln w="9525">
              <a:noFill/>
              <a:miter lim="800000"/>
              <a:headEnd/>
              <a:tailEnd/>
            </a:ln>
          </p:spPr>
          <p:txBody>
            <a:bodyPr wrap="none" anchor="ctr"/>
            <a:lstStyle/>
            <a:p>
              <a:endParaRPr lang="en-US"/>
            </a:p>
          </p:txBody>
        </p:sp>
        <p:sp>
          <p:nvSpPr>
            <p:cNvPr id="20490" name="Rectangle 5"/>
            <p:cNvSpPr>
              <a:spLocks noChangeArrowheads="1"/>
            </p:cNvSpPr>
            <p:nvPr/>
          </p:nvSpPr>
          <p:spPr bwMode="ltGray">
            <a:xfrm>
              <a:off x="600" y="1884"/>
              <a:ext cx="3348" cy="105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0485" name="Rectangle 7"/>
          <p:cNvSpPr>
            <a:spLocks noGrp="1" noChangeArrowheads="1"/>
          </p:cNvSpPr>
          <p:nvPr>
            <p:ph type="title"/>
          </p:nvPr>
        </p:nvSpPr>
        <p:spPr/>
        <p:txBody>
          <a:bodyPr/>
          <a:lstStyle/>
          <a:p>
            <a:pPr algn="l" eaLnBrk="1" hangingPunct="1"/>
            <a:r>
              <a:rPr lang="en-US" b="1">
                <a:solidFill>
                  <a:schemeClr val="tx1"/>
                </a:solidFill>
              </a:rPr>
              <a:t>Selecting All Columns</a:t>
            </a:r>
          </a:p>
        </p:txBody>
      </p:sp>
      <p:sp>
        <p:nvSpPr>
          <p:cNvPr id="20486" name="Rectangle 8"/>
          <p:cNvSpPr>
            <a:spLocks noChangeArrowheads="1"/>
          </p:cNvSpPr>
          <p:nvPr/>
        </p:nvSpPr>
        <p:spPr bwMode="blackWhite">
          <a:xfrm>
            <a:off x="912813" y="2962275"/>
            <a:ext cx="7289800"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DEPTNO DNAME          LOC</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       10 ACCOUNTING     NEW YORK</a:t>
            </a:r>
          </a:p>
          <a:p>
            <a:pPr algn="l">
              <a:lnSpc>
                <a:spcPct val="100000"/>
              </a:lnSpc>
              <a:spcBef>
                <a:spcPct val="0"/>
              </a:spcBef>
            </a:pPr>
            <a:r>
              <a:rPr lang="en-US" sz="1800">
                <a:solidFill>
                  <a:srgbClr val="000000"/>
                </a:solidFill>
                <a:latin typeface="Courier New" pitchFamily="49" charset="0"/>
              </a:rPr>
              <a:t>       20 RESEARCH       DALLAS</a:t>
            </a:r>
          </a:p>
          <a:p>
            <a:pPr algn="l">
              <a:lnSpc>
                <a:spcPct val="100000"/>
              </a:lnSpc>
              <a:spcBef>
                <a:spcPct val="0"/>
              </a:spcBef>
            </a:pPr>
            <a:r>
              <a:rPr lang="en-US" sz="1800">
                <a:solidFill>
                  <a:srgbClr val="000000"/>
                </a:solidFill>
                <a:latin typeface="Courier New" pitchFamily="49" charset="0"/>
              </a:rPr>
              <a:t>       30 SALES          CHICAGO</a:t>
            </a:r>
          </a:p>
          <a:p>
            <a:pPr algn="l">
              <a:lnSpc>
                <a:spcPct val="100000"/>
              </a:lnSpc>
              <a:spcBef>
                <a:spcPct val="0"/>
              </a:spcBef>
            </a:pPr>
            <a:r>
              <a:rPr lang="en-US" sz="1800">
                <a:solidFill>
                  <a:srgbClr val="000000"/>
                </a:solidFill>
                <a:latin typeface="Courier New" pitchFamily="49" charset="0"/>
              </a:rPr>
              <a:t>       40 OPERATIONS     BOSTON</a:t>
            </a:r>
          </a:p>
        </p:txBody>
      </p:sp>
      <p:sp>
        <p:nvSpPr>
          <p:cNvPr id="20487" name="Rectangle 9"/>
          <p:cNvSpPr>
            <a:spLocks noChangeArrowheads="1"/>
          </p:cNvSpPr>
          <p:nvPr/>
        </p:nvSpPr>
        <p:spPr bwMode="blackWhite">
          <a:xfrm>
            <a:off x="925513" y="1822450"/>
            <a:ext cx="7278687" cy="8477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1658938" algn="l"/>
              </a:tabLst>
            </a:pPr>
            <a:r>
              <a:rPr lang="en-US" sz="1800">
                <a:solidFill>
                  <a:srgbClr val="000000"/>
                </a:solidFill>
                <a:latin typeface="Courier New" pitchFamily="49" charset="0"/>
              </a:rPr>
              <a:t>SQL&gt; SELECT *</a:t>
            </a:r>
          </a:p>
          <a:p>
            <a:pPr algn="l">
              <a:lnSpc>
                <a:spcPct val="100000"/>
              </a:lnSpc>
              <a:spcBef>
                <a:spcPct val="0"/>
              </a:spcBef>
              <a:tabLst>
                <a:tab pos="1200150" algn="l"/>
                <a:tab pos="1658938" algn="l"/>
              </a:tabLst>
            </a:pPr>
            <a:r>
              <a:rPr lang="en-US" sz="1800">
                <a:solidFill>
                  <a:srgbClr val="000000"/>
                </a:solidFill>
                <a:latin typeface="Courier New" pitchFamily="49" charset="0"/>
              </a:rPr>
              <a:t>  2  FROM 	dept;</a:t>
            </a:r>
          </a:p>
        </p:txBody>
      </p:sp>
      <p:sp>
        <p:nvSpPr>
          <p:cNvPr id="10" name="Slide Number Placeholder 9"/>
          <p:cNvSpPr>
            <a:spLocks noGrp="1"/>
          </p:cNvSpPr>
          <p:nvPr>
            <p:ph type="sldNum" sz="quarter" idx="12"/>
          </p:nvPr>
        </p:nvSpPr>
        <p:spPr/>
        <p:txBody>
          <a:bodyPr/>
          <a:lstStyle/>
          <a:p>
            <a:pPr>
              <a:defRPr/>
            </a:pPr>
            <a:fld id="{AFD2F7C1-8F2D-43A4-8FA7-DF1475BD6C2E}" type="slidenum">
              <a:rPr lang="en-US"/>
              <a:pPr>
                <a:defRPr/>
              </a:pPr>
              <a:t>33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blackWhite">
          <a:xfrm>
            <a:off x="935038" y="2887663"/>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17411" name="Rectangle 3"/>
          <p:cNvSpPr>
            <a:spLocks noChangeArrowheads="1"/>
          </p:cNvSpPr>
          <p:nvPr/>
        </p:nvSpPr>
        <p:spPr bwMode="blackWhite">
          <a:xfrm>
            <a:off x="927100" y="18319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1658938" algn="l"/>
              </a:tabLst>
              <a:defRPr/>
            </a:pPr>
            <a:r>
              <a:rPr lang="en-US" sz="1800">
                <a:solidFill>
                  <a:srgbClr val="000000"/>
                </a:solidFill>
                <a:latin typeface="Courier New" pitchFamily="49" charset="0"/>
              </a:rPr>
              <a:t> </a:t>
            </a:r>
          </a:p>
        </p:txBody>
      </p:sp>
      <p:grpSp>
        <p:nvGrpSpPr>
          <p:cNvPr id="2" name="Group 6"/>
          <p:cNvGrpSpPr>
            <a:grpSpLocks/>
          </p:cNvGrpSpPr>
          <p:nvPr/>
        </p:nvGrpSpPr>
        <p:grpSpPr bwMode="auto">
          <a:xfrm>
            <a:off x="1014413" y="1882775"/>
            <a:ext cx="3268662" cy="2727325"/>
            <a:chOff x="639" y="1186"/>
            <a:chExt cx="2059" cy="1718"/>
          </a:xfrm>
        </p:grpSpPr>
        <p:sp>
          <p:nvSpPr>
            <p:cNvPr id="21513" name="Rectangle 4"/>
            <p:cNvSpPr>
              <a:spLocks noChangeArrowheads="1"/>
            </p:cNvSpPr>
            <p:nvPr/>
          </p:nvSpPr>
          <p:spPr bwMode="ltGray">
            <a:xfrm>
              <a:off x="1635" y="1186"/>
              <a:ext cx="1063" cy="227"/>
            </a:xfrm>
            <a:prstGeom prst="rect">
              <a:avLst/>
            </a:prstGeom>
            <a:solidFill>
              <a:srgbClr val="FF5050">
                <a:alpha val="50195"/>
              </a:srgbClr>
            </a:solidFill>
            <a:ln w="9525">
              <a:noFill/>
              <a:miter lim="800000"/>
              <a:headEnd/>
              <a:tailEnd/>
            </a:ln>
          </p:spPr>
          <p:txBody>
            <a:bodyPr wrap="none" anchor="ctr"/>
            <a:lstStyle/>
            <a:p>
              <a:endParaRPr lang="en-US"/>
            </a:p>
          </p:txBody>
        </p:sp>
        <p:sp>
          <p:nvSpPr>
            <p:cNvPr id="21514" name="Rectangle 5"/>
            <p:cNvSpPr>
              <a:spLocks noChangeArrowheads="1"/>
            </p:cNvSpPr>
            <p:nvPr/>
          </p:nvSpPr>
          <p:spPr bwMode="ltGray">
            <a:xfrm>
              <a:off x="639" y="1846"/>
              <a:ext cx="2025" cy="105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1509" name="Rectangle 7"/>
          <p:cNvSpPr>
            <a:spLocks noGrp="1" noChangeArrowheads="1"/>
          </p:cNvSpPr>
          <p:nvPr>
            <p:ph type="title"/>
          </p:nvPr>
        </p:nvSpPr>
        <p:spPr/>
        <p:txBody>
          <a:bodyPr/>
          <a:lstStyle/>
          <a:p>
            <a:pPr algn="l" eaLnBrk="1" hangingPunct="1"/>
            <a:r>
              <a:rPr lang="en-US" b="1">
                <a:solidFill>
                  <a:schemeClr val="tx1"/>
                </a:solidFill>
              </a:rPr>
              <a:t>Selecting Specific Columns</a:t>
            </a:r>
          </a:p>
        </p:txBody>
      </p:sp>
      <p:sp>
        <p:nvSpPr>
          <p:cNvPr id="21510" name="Rectangle 8"/>
          <p:cNvSpPr>
            <a:spLocks noChangeArrowheads="1"/>
          </p:cNvSpPr>
          <p:nvPr/>
        </p:nvSpPr>
        <p:spPr bwMode="blackWhite">
          <a:xfrm>
            <a:off x="928688" y="2900363"/>
            <a:ext cx="7289800"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DEPTNO LOC</a:t>
            </a:r>
          </a:p>
          <a:p>
            <a:pPr algn="l">
              <a:lnSpc>
                <a:spcPct val="100000"/>
              </a:lnSpc>
              <a:spcBef>
                <a:spcPct val="0"/>
              </a:spcBef>
            </a:pP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       10 NEW YORK</a:t>
            </a:r>
          </a:p>
          <a:p>
            <a:pPr algn="l">
              <a:lnSpc>
                <a:spcPct val="100000"/>
              </a:lnSpc>
              <a:spcBef>
                <a:spcPct val="0"/>
              </a:spcBef>
            </a:pPr>
            <a:r>
              <a:rPr lang="en-US" sz="1800">
                <a:solidFill>
                  <a:srgbClr val="000000"/>
                </a:solidFill>
                <a:latin typeface="Courier New" pitchFamily="49" charset="0"/>
              </a:rPr>
              <a:t>       20 DALLAS</a:t>
            </a:r>
          </a:p>
          <a:p>
            <a:pPr algn="l">
              <a:lnSpc>
                <a:spcPct val="100000"/>
              </a:lnSpc>
              <a:spcBef>
                <a:spcPct val="0"/>
              </a:spcBef>
            </a:pPr>
            <a:r>
              <a:rPr lang="en-US" sz="1800">
                <a:solidFill>
                  <a:srgbClr val="000000"/>
                </a:solidFill>
                <a:latin typeface="Courier New" pitchFamily="49" charset="0"/>
              </a:rPr>
              <a:t>       30 CHICAGO</a:t>
            </a:r>
          </a:p>
          <a:p>
            <a:pPr algn="l">
              <a:lnSpc>
                <a:spcPct val="100000"/>
              </a:lnSpc>
              <a:spcBef>
                <a:spcPct val="0"/>
              </a:spcBef>
            </a:pPr>
            <a:r>
              <a:rPr lang="en-US" sz="1800">
                <a:solidFill>
                  <a:srgbClr val="000000"/>
                </a:solidFill>
                <a:latin typeface="Courier New" pitchFamily="49" charset="0"/>
              </a:rPr>
              <a:t>       40 BOSTON</a:t>
            </a:r>
          </a:p>
        </p:txBody>
      </p:sp>
      <p:sp>
        <p:nvSpPr>
          <p:cNvPr id="21511" name="Rectangle 9"/>
          <p:cNvSpPr>
            <a:spLocks noChangeArrowheads="1"/>
          </p:cNvSpPr>
          <p:nvPr/>
        </p:nvSpPr>
        <p:spPr bwMode="blackWhite">
          <a:xfrm>
            <a:off x="914400" y="1792288"/>
            <a:ext cx="7315200" cy="8477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1658938" algn="l"/>
              </a:tabLst>
            </a:pPr>
            <a:r>
              <a:rPr lang="en-US" sz="1800">
                <a:solidFill>
                  <a:srgbClr val="000000"/>
                </a:solidFill>
                <a:latin typeface="Courier New" pitchFamily="49" charset="0"/>
              </a:rPr>
              <a:t>SQL&gt; SELECT deptno, loc</a:t>
            </a:r>
          </a:p>
          <a:p>
            <a:pPr algn="l">
              <a:lnSpc>
                <a:spcPct val="100000"/>
              </a:lnSpc>
              <a:spcBef>
                <a:spcPct val="0"/>
              </a:spcBef>
              <a:tabLst>
                <a:tab pos="1200150" algn="l"/>
                <a:tab pos="1658938" algn="l"/>
              </a:tabLst>
            </a:pPr>
            <a:r>
              <a:rPr lang="en-US" sz="1800">
                <a:solidFill>
                  <a:srgbClr val="000000"/>
                </a:solidFill>
                <a:latin typeface="Courier New" pitchFamily="49" charset="0"/>
              </a:rPr>
              <a:t>  2  FROM   dept;</a:t>
            </a:r>
          </a:p>
        </p:txBody>
      </p:sp>
      <p:sp>
        <p:nvSpPr>
          <p:cNvPr id="10" name="Slide Number Placeholder 9"/>
          <p:cNvSpPr>
            <a:spLocks noGrp="1"/>
          </p:cNvSpPr>
          <p:nvPr>
            <p:ph type="sldNum" sz="quarter" idx="12"/>
          </p:nvPr>
        </p:nvSpPr>
        <p:spPr/>
        <p:txBody>
          <a:bodyPr/>
          <a:lstStyle/>
          <a:p>
            <a:pPr>
              <a:defRPr/>
            </a:pPr>
            <a:fld id="{FEDE5ADE-EE79-479F-A257-52ABEEFF5717}" type="slidenum">
              <a:rPr lang="en-US"/>
              <a:pPr>
                <a:defRPr/>
              </a:pPr>
              <a:t>34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b="1">
                <a:solidFill>
                  <a:schemeClr val="tx1"/>
                </a:solidFill>
              </a:rPr>
              <a:t>Column Heading Defaults</a:t>
            </a:r>
          </a:p>
        </p:txBody>
      </p:sp>
      <p:sp>
        <p:nvSpPr>
          <p:cNvPr id="22531" name="Rectangle 3"/>
          <p:cNvSpPr>
            <a:spLocks noGrp="1" noChangeArrowheads="1"/>
          </p:cNvSpPr>
          <p:nvPr>
            <p:ph sz="quarter" idx="1"/>
          </p:nvPr>
        </p:nvSpPr>
        <p:spPr>
          <a:xfrm>
            <a:off x="301625" y="1527175"/>
            <a:ext cx="8504238" cy="4572000"/>
          </a:xfrm>
        </p:spPr>
        <p:txBody>
          <a:bodyPr/>
          <a:lstStyle/>
          <a:p>
            <a:pPr lvl="1" eaLnBrk="1" hangingPunct="1">
              <a:buClr>
                <a:schemeClr val="accent1"/>
              </a:buClr>
              <a:buSzPct val="125000"/>
              <a:buFont typeface="Arial" charset="0"/>
              <a:buChar char="•"/>
            </a:pPr>
            <a:r>
              <a:rPr lang="en-US" sz="2400" b="1" dirty="0">
                <a:solidFill>
                  <a:schemeClr val="tx1"/>
                </a:solidFill>
              </a:rPr>
              <a:t>Default justification</a:t>
            </a:r>
          </a:p>
          <a:p>
            <a:pPr lvl="2" eaLnBrk="1" hangingPunct="1">
              <a:buClr>
                <a:schemeClr val="accent1"/>
              </a:buClr>
              <a:buSzPct val="125000"/>
              <a:buFont typeface="Wingdings 2" pitchFamily="18" charset="2"/>
              <a:buNone/>
            </a:pPr>
            <a:r>
              <a:rPr lang="en-US" sz="2400" dirty="0"/>
              <a:t>Left: Date and character data</a:t>
            </a:r>
          </a:p>
          <a:p>
            <a:pPr lvl="2" eaLnBrk="1" hangingPunct="1">
              <a:buClr>
                <a:schemeClr val="accent1"/>
              </a:buClr>
              <a:buSzPct val="125000"/>
              <a:buFont typeface="Wingdings 2" pitchFamily="18" charset="2"/>
              <a:buNone/>
            </a:pPr>
            <a:r>
              <a:rPr lang="en-US" sz="2400" dirty="0"/>
              <a:t>Right: Numeric data</a:t>
            </a:r>
          </a:p>
          <a:p>
            <a:pPr lvl="2" eaLnBrk="1" hangingPunct="1">
              <a:buClr>
                <a:schemeClr val="accent1"/>
              </a:buClr>
              <a:buSzPct val="125000"/>
              <a:buFont typeface="Wingdings 2" pitchFamily="18" charset="2"/>
              <a:buNone/>
            </a:pPr>
            <a:endParaRPr lang="en-US" sz="2400" dirty="0"/>
          </a:p>
          <a:p>
            <a:pPr lvl="1" eaLnBrk="1" hangingPunct="1">
              <a:buClr>
                <a:schemeClr val="accent1"/>
              </a:buClr>
              <a:buSzPct val="125000"/>
              <a:buFont typeface="Arial" charset="0"/>
              <a:buChar char="•"/>
            </a:pPr>
            <a:r>
              <a:rPr lang="en-US" sz="2400" b="1" dirty="0">
                <a:solidFill>
                  <a:schemeClr val="tx1"/>
                </a:solidFill>
              </a:rPr>
              <a:t>Default display</a:t>
            </a:r>
          </a:p>
          <a:p>
            <a:pPr lvl="1" eaLnBrk="1" hangingPunct="1">
              <a:buClr>
                <a:schemeClr val="accent1"/>
              </a:buClr>
              <a:buSzPct val="125000"/>
              <a:buNone/>
            </a:pPr>
            <a:r>
              <a:rPr lang="en-US" sz="2400" b="1" dirty="0">
                <a:solidFill>
                  <a:schemeClr val="tx1"/>
                </a:solidFill>
              </a:rPr>
              <a:t>	</a:t>
            </a:r>
            <a:r>
              <a:rPr lang="en-US" sz="2400" dirty="0">
                <a:solidFill>
                  <a:schemeClr val="tx1"/>
                </a:solidFill>
              </a:rPr>
              <a:t>Uppercase</a:t>
            </a:r>
          </a:p>
        </p:txBody>
      </p:sp>
      <p:sp>
        <p:nvSpPr>
          <p:cNvPr id="4" name="Slide Number Placeholder 3"/>
          <p:cNvSpPr>
            <a:spLocks noGrp="1"/>
          </p:cNvSpPr>
          <p:nvPr>
            <p:ph type="sldNum" sz="quarter" idx="12"/>
          </p:nvPr>
        </p:nvSpPr>
        <p:spPr/>
        <p:txBody>
          <a:bodyPr/>
          <a:lstStyle/>
          <a:p>
            <a:pPr>
              <a:defRPr/>
            </a:pPr>
            <a:fld id="{BB339903-0CFA-48C3-A603-61910FF10076}" type="slidenum">
              <a:rPr lang="en-US"/>
              <a:pPr>
                <a:defRPr/>
              </a:pPr>
              <a:t>35</a:t>
            </a:fld>
            <a:endParaRPr lang="en-US" dirty="0"/>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algn="l" eaLnBrk="1" hangingPunct="1"/>
            <a:r>
              <a:rPr lang="en-US" b="1">
                <a:solidFill>
                  <a:schemeClr val="tx1"/>
                </a:solidFill>
              </a:rPr>
              <a:t>Arithmetic Expressions</a:t>
            </a:r>
          </a:p>
        </p:txBody>
      </p:sp>
      <p:sp>
        <p:nvSpPr>
          <p:cNvPr id="21507" name="Rectangle 3"/>
          <p:cNvSpPr>
            <a:spLocks noGrp="1" noChangeArrowheads="1"/>
          </p:cNvSpPr>
          <p:nvPr>
            <p:ph sz="quarter" idx="1"/>
          </p:nvPr>
        </p:nvSpPr>
        <p:spPr>
          <a:xfrm>
            <a:off x="841375" y="1547813"/>
            <a:ext cx="7864475" cy="904875"/>
          </a:xfrm>
        </p:spPr>
        <p:txBody>
          <a:bodyPr>
            <a:normAutofit lnSpcReduction="10000"/>
          </a:bodyPr>
          <a:lstStyle/>
          <a:p>
            <a:pPr marL="0" indent="0" eaLnBrk="1" fontAlgn="auto" hangingPunct="1">
              <a:spcAft>
                <a:spcPts val="0"/>
              </a:spcAft>
              <a:buFontTx/>
              <a:buNone/>
              <a:defRPr/>
            </a:pPr>
            <a:r>
              <a:rPr lang="en-US"/>
              <a:t>Create expressions on NUMBER and DATE data by using arithmetic operators.</a:t>
            </a:r>
          </a:p>
        </p:txBody>
      </p:sp>
      <p:sp>
        <p:nvSpPr>
          <p:cNvPr id="23556" name="Rectangle 4"/>
          <p:cNvSpPr>
            <a:spLocks noChangeArrowheads="1"/>
          </p:cNvSpPr>
          <p:nvPr/>
        </p:nvSpPr>
        <p:spPr bwMode="blackWhite">
          <a:xfrm>
            <a:off x="2019300" y="2906713"/>
            <a:ext cx="1293813" cy="24288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Operator</a:t>
            </a:r>
          </a:p>
          <a:p>
            <a:r>
              <a:rPr lang="en-US" sz="1800">
                <a:solidFill>
                  <a:srgbClr val="000000"/>
                </a:solidFill>
                <a:latin typeface="Arial" charset="0"/>
              </a:rPr>
              <a:t>+</a:t>
            </a:r>
          </a:p>
          <a:p>
            <a:r>
              <a:rPr lang="en-US" sz="1800">
                <a:solidFill>
                  <a:srgbClr val="000000"/>
                </a:solidFill>
                <a:latin typeface="Arial" charset="0"/>
              </a:rPr>
              <a:t>-</a:t>
            </a:r>
          </a:p>
          <a:p>
            <a:r>
              <a:rPr lang="en-US" sz="1800">
                <a:solidFill>
                  <a:srgbClr val="000000"/>
                </a:solidFill>
                <a:latin typeface="Arial" charset="0"/>
              </a:rPr>
              <a:t>*</a:t>
            </a:r>
          </a:p>
          <a:p>
            <a:r>
              <a:rPr lang="en-US" sz="1800">
                <a:solidFill>
                  <a:srgbClr val="000000"/>
                </a:solidFill>
                <a:latin typeface="Arial" charset="0"/>
              </a:rPr>
              <a:t>      /       	</a:t>
            </a:r>
          </a:p>
        </p:txBody>
      </p:sp>
      <p:sp>
        <p:nvSpPr>
          <p:cNvPr id="23557" name="Rectangle 5"/>
          <p:cNvSpPr>
            <a:spLocks noChangeArrowheads="1"/>
          </p:cNvSpPr>
          <p:nvPr/>
        </p:nvSpPr>
        <p:spPr bwMode="blackWhite">
          <a:xfrm>
            <a:off x="3317875" y="2906713"/>
            <a:ext cx="3883025" cy="24288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Description</a:t>
            </a:r>
          </a:p>
          <a:p>
            <a:pPr algn="l"/>
            <a:r>
              <a:rPr lang="en-US" sz="1800">
                <a:solidFill>
                  <a:srgbClr val="000000"/>
                </a:solidFill>
                <a:latin typeface="Arial" charset="0"/>
              </a:rPr>
              <a:t>Add</a:t>
            </a:r>
          </a:p>
          <a:p>
            <a:pPr algn="l"/>
            <a:r>
              <a:rPr lang="en-US" sz="1800">
                <a:solidFill>
                  <a:srgbClr val="000000"/>
                </a:solidFill>
                <a:latin typeface="Arial" charset="0"/>
              </a:rPr>
              <a:t>Subtract </a:t>
            </a:r>
          </a:p>
          <a:p>
            <a:pPr algn="l"/>
            <a:r>
              <a:rPr lang="en-US" sz="1800">
                <a:solidFill>
                  <a:srgbClr val="000000"/>
                </a:solidFill>
                <a:latin typeface="Arial" charset="0"/>
              </a:rPr>
              <a:t>Multiply </a:t>
            </a:r>
          </a:p>
          <a:p>
            <a:pPr algn="l"/>
            <a:r>
              <a:rPr lang="en-US" sz="1800">
                <a:solidFill>
                  <a:srgbClr val="000000"/>
                </a:solidFill>
                <a:latin typeface="Arial" charset="0"/>
              </a:rPr>
              <a:t>Divide</a:t>
            </a:r>
          </a:p>
        </p:txBody>
      </p:sp>
      <p:sp>
        <p:nvSpPr>
          <p:cNvPr id="23558" name="Line 6"/>
          <p:cNvSpPr>
            <a:spLocks noChangeShapeType="1"/>
          </p:cNvSpPr>
          <p:nvPr/>
        </p:nvSpPr>
        <p:spPr bwMode="auto">
          <a:xfrm flipV="1">
            <a:off x="2024063" y="3333750"/>
            <a:ext cx="5176837" cy="6350"/>
          </a:xfrm>
          <a:prstGeom prst="line">
            <a:avLst/>
          </a:prstGeom>
          <a:noFill/>
          <a:ln w="50800">
            <a:solidFill>
              <a:srgbClr val="000000"/>
            </a:solidFill>
            <a:round/>
            <a:headEnd type="none" w="sm" len="sm"/>
            <a:tailEnd type="none" w="sm" len="sm"/>
          </a:ln>
        </p:spPr>
        <p:txBody>
          <a:bodyPr/>
          <a:lstStyle/>
          <a:p>
            <a:endParaRPr lang="en-US"/>
          </a:p>
        </p:txBody>
      </p:sp>
      <p:sp>
        <p:nvSpPr>
          <p:cNvPr id="23559" name="Line 7"/>
          <p:cNvSpPr>
            <a:spLocks noChangeShapeType="1"/>
          </p:cNvSpPr>
          <p:nvPr/>
        </p:nvSpPr>
        <p:spPr bwMode="auto">
          <a:xfrm>
            <a:off x="2012950" y="4333875"/>
            <a:ext cx="5183188" cy="0"/>
          </a:xfrm>
          <a:prstGeom prst="line">
            <a:avLst/>
          </a:prstGeom>
          <a:noFill/>
          <a:ln w="25400">
            <a:solidFill>
              <a:srgbClr val="000000"/>
            </a:solidFill>
            <a:round/>
            <a:headEnd type="none" w="sm" len="sm"/>
            <a:tailEnd type="none" w="sm" len="sm"/>
          </a:ln>
        </p:spPr>
        <p:txBody>
          <a:bodyPr/>
          <a:lstStyle/>
          <a:p>
            <a:endParaRPr lang="en-US"/>
          </a:p>
        </p:txBody>
      </p:sp>
      <p:sp>
        <p:nvSpPr>
          <p:cNvPr id="23560" name="Line 8"/>
          <p:cNvSpPr>
            <a:spLocks noChangeShapeType="1"/>
          </p:cNvSpPr>
          <p:nvPr/>
        </p:nvSpPr>
        <p:spPr bwMode="auto">
          <a:xfrm>
            <a:off x="2019300" y="3829050"/>
            <a:ext cx="5191125" cy="0"/>
          </a:xfrm>
          <a:prstGeom prst="line">
            <a:avLst/>
          </a:prstGeom>
          <a:noFill/>
          <a:ln w="25400">
            <a:solidFill>
              <a:srgbClr val="000000"/>
            </a:solidFill>
            <a:round/>
            <a:headEnd type="none" w="sm" len="sm"/>
            <a:tailEnd type="none" w="sm" len="sm"/>
          </a:ln>
        </p:spPr>
        <p:txBody>
          <a:bodyPr/>
          <a:lstStyle/>
          <a:p>
            <a:endParaRPr lang="en-US"/>
          </a:p>
        </p:txBody>
      </p:sp>
      <p:sp>
        <p:nvSpPr>
          <p:cNvPr id="23561" name="Line 9"/>
          <p:cNvSpPr>
            <a:spLocks noChangeShapeType="1"/>
          </p:cNvSpPr>
          <p:nvPr/>
        </p:nvSpPr>
        <p:spPr bwMode="auto">
          <a:xfrm>
            <a:off x="2019300" y="4827588"/>
            <a:ext cx="5176838" cy="0"/>
          </a:xfrm>
          <a:prstGeom prst="line">
            <a:avLst/>
          </a:prstGeom>
          <a:noFill/>
          <a:ln w="25400">
            <a:solidFill>
              <a:srgbClr val="000000"/>
            </a:solidFill>
            <a:round/>
            <a:headEnd type="none" w="sm" len="sm"/>
            <a:tailEnd type="none" w="sm" len="sm"/>
          </a:ln>
        </p:spPr>
        <p:txBody>
          <a:bodyPr/>
          <a:lstStyle/>
          <a:p>
            <a:endParaRPr lang="en-US"/>
          </a:p>
        </p:txBody>
      </p:sp>
      <p:sp>
        <p:nvSpPr>
          <p:cNvPr id="10" name="Slide Number Placeholder 9"/>
          <p:cNvSpPr>
            <a:spLocks noGrp="1"/>
          </p:cNvSpPr>
          <p:nvPr>
            <p:ph type="sldNum" sz="quarter" idx="12"/>
          </p:nvPr>
        </p:nvSpPr>
        <p:spPr/>
        <p:txBody>
          <a:bodyPr/>
          <a:lstStyle/>
          <a:p>
            <a:pPr>
              <a:defRPr/>
            </a:pPr>
            <a:fld id="{2BF26F7B-5D32-448A-942B-6A43B1C0CDC0}" type="slidenum">
              <a:rPr lang="en-US"/>
              <a:pPr>
                <a:defRPr/>
              </a:pPr>
              <a:t>36</a:t>
            </a:fld>
            <a:endParaRPr lang="en-US" dirty="0"/>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22338" y="1616075"/>
            <a:ext cx="7265987"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1658938" algn="l"/>
              </a:tabLst>
              <a:defRPr/>
            </a:pPr>
            <a:r>
              <a:rPr lang="en-US" sz="1800">
                <a:solidFill>
                  <a:srgbClr val="000000"/>
                </a:solidFill>
                <a:latin typeface="Courier New" pitchFamily="49" charset="0"/>
              </a:rPr>
              <a:t> </a:t>
            </a:r>
          </a:p>
        </p:txBody>
      </p:sp>
      <p:sp>
        <p:nvSpPr>
          <p:cNvPr id="24579" name="Rectangle 3"/>
          <p:cNvSpPr>
            <a:spLocks noGrp="1" noChangeArrowheads="1"/>
          </p:cNvSpPr>
          <p:nvPr>
            <p:ph type="title"/>
          </p:nvPr>
        </p:nvSpPr>
        <p:spPr/>
        <p:txBody>
          <a:bodyPr/>
          <a:lstStyle/>
          <a:p>
            <a:pPr algn="l" eaLnBrk="1" hangingPunct="1"/>
            <a:r>
              <a:rPr lang="en-US" b="1">
                <a:solidFill>
                  <a:schemeClr val="tx1"/>
                </a:solidFill>
              </a:rPr>
              <a:t>Using Arithmetic Operators</a:t>
            </a:r>
          </a:p>
        </p:txBody>
      </p:sp>
      <p:sp>
        <p:nvSpPr>
          <p:cNvPr id="24580" name="Arc 4"/>
          <p:cNvSpPr>
            <a:spLocks/>
          </p:cNvSpPr>
          <p:nvPr/>
        </p:nvSpPr>
        <p:spPr bwMode="ltGray">
          <a:xfrm>
            <a:off x="5459413" y="2508250"/>
            <a:ext cx="211137" cy="225425"/>
          </a:xfrm>
          <a:custGeom>
            <a:avLst/>
            <a:gdLst>
              <a:gd name="T0" fmla="*/ 20173698 w 21600"/>
              <a:gd name="T1" fmla="*/ 24552666 h 21600"/>
              <a:gd name="T2" fmla="*/ 0 w 21600"/>
              <a:gd name="T3" fmla="*/ 0 h 21600"/>
              <a:gd name="T4" fmla="*/ 20173698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23557" name="Rectangle 5"/>
          <p:cNvSpPr>
            <a:spLocks noChangeArrowheads="1"/>
          </p:cNvSpPr>
          <p:nvPr/>
        </p:nvSpPr>
        <p:spPr bwMode="blackWhite">
          <a:xfrm>
            <a:off x="885825" y="269557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 </a:t>
            </a: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grpSp>
        <p:nvGrpSpPr>
          <p:cNvPr id="2" name="Group 8"/>
          <p:cNvGrpSpPr>
            <a:grpSpLocks/>
          </p:cNvGrpSpPr>
          <p:nvPr/>
        </p:nvGrpSpPr>
        <p:grpSpPr bwMode="auto">
          <a:xfrm>
            <a:off x="3789363" y="1711325"/>
            <a:ext cx="1590675" cy="3260725"/>
            <a:chOff x="2387" y="1078"/>
            <a:chExt cx="1002" cy="2054"/>
          </a:xfrm>
        </p:grpSpPr>
        <p:sp>
          <p:nvSpPr>
            <p:cNvPr id="24586" name="Rectangle 6"/>
            <p:cNvSpPr>
              <a:spLocks noChangeArrowheads="1"/>
            </p:cNvSpPr>
            <p:nvPr/>
          </p:nvSpPr>
          <p:spPr bwMode="ltGray">
            <a:xfrm>
              <a:off x="2688" y="1078"/>
              <a:ext cx="701" cy="218"/>
            </a:xfrm>
            <a:prstGeom prst="rect">
              <a:avLst/>
            </a:prstGeom>
            <a:solidFill>
              <a:srgbClr val="FF5050">
                <a:alpha val="50195"/>
              </a:srgbClr>
            </a:solidFill>
            <a:ln w="9525">
              <a:noFill/>
              <a:miter lim="800000"/>
              <a:headEnd/>
              <a:tailEnd/>
            </a:ln>
          </p:spPr>
          <p:txBody>
            <a:bodyPr wrap="none" anchor="ctr"/>
            <a:lstStyle/>
            <a:p>
              <a:endParaRPr lang="en-US"/>
            </a:p>
          </p:txBody>
        </p:sp>
        <p:sp>
          <p:nvSpPr>
            <p:cNvPr id="24587" name="Rectangle 7"/>
            <p:cNvSpPr>
              <a:spLocks noChangeArrowheads="1"/>
            </p:cNvSpPr>
            <p:nvPr/>
          </p:nvSpPr>
          <p:spPr bwMode="ltGray">
            <a:xfrm>
              <a:off x="2387" y="1716"/>
              <a:ext cx="873" cy="141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4583" name="Rectangle 9"/>
          <p:cNvSpPr>
            <a:spLocks noChangeArrowheads="1"/>
          </p:cNvSpPr>
          <p:nvPr/>
        </p:nvSpPr>
        <p:spPr bwMode="blackWhite">
          <a:xfrm>
            <a:off x="925513" y="1603375"/>
            <a:ext cx="7291387" cy="8477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1658938" algn="l"/>
              </a:tabLst>
            </a:pPr>
            <a:r>
              <a:rPr lang="en-US" sz="1800">
                <a:solidFill>
                  <a:srgbClr val="000000"/>
                </a:solidFill>
                <a:latin typeface="Courier New" pitchFamily="49" charset="0"/>
              </a:rPr>
              <a:t>SQL&gt; SELECT ename, sal, sal+300</a:t>
            </a:r>
          </a:p>
          <a:p>
            <a:pPr algn="l">
              <a:lnSpc>
                <a:spcPct val="100000"/>
              </a:lnSpc>
              <a:spcBef>
                <a:spcPct val="0"/>
              </a:spcBef>
              <a:tabLst>
                <a:tab pos="1200150" algn="l"/>
                <a:tab pos="1658938" algn="l"/>
              </a:tabLst>
            </a:pPr>
            <a:r>
              <a:rPr lang="en-US" sz="1800">
                <a:solidFill>
                  <a:srgbClr val="000000"/>
                </a:solidFill>
                <a:latin typeface="Courier New" pitchFamily="49" charset="0"/>
              </a:rPr>
              <a:t>  2  FROM	emp;</a:t>
            </a:r>
          </a:p>
        </p:txBody>
      </p:sp>
      <p:sp>
        <p:nvSpPr>
          <p:cNvPr id="24584" name="Rectangle 10"/>
          <p:cNvSpPr>
            <a:spLocks noChangeArrowheads="1"/>
          </p:cNvSpPr>
          <p:nvPr/>
        </p:nvSpPr>
        <p:spPr bwMode="blackWhite">
          <a:xfrm>
            <a:off x="889000" y="2682875"/>
            <a:ext cx="7340600" cy="283845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SAL   SAL+300</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KING            5000      5300</a:t>
            </a:r>
          </a:p>
          <a:p>
            <a:pPr algn="l">
              <a:lnSpc>
                <a:spcPct val="100000"/>
              </a:lnSpc>
              <a:spcBef>
                <a:spcPct val="0"/>
              </a:spcBef>
            </a:pPr>
            <a:r>
              <a:rPr lang="en-US" sz="1800">
                <a:solidFill>
                  <a:srgbClr val="000000"/>
                </a:solidFill>
                <a:latin typeface="Courier New" pitchFamily="49" charset="0"/>
              </a:rPr>
              <a:t>BLAKE           2850      3150</a:t>
            </a:r>
          </a:p>
          <a:p>
            <a:pPr algn="l">
              <a:lnSpc>
                <a:spcPct val="100000"/>
              </a:lnSpc>
              <a:spcBef>
                <a:spcPct val="0"/>
              </a:spcBef>
            </a:pPr>
            <a:r>
              <a:rPr lang="en-US" sz="1800">
                <a:solidFill>
                  <a:srgbClr val="000000"/>
                </a:solidFill>
                <a:latin typeface="Courier New" pitchFamily="49" charset="0"/>
              </a:rPr>
              <a:t>CLARK           2450      2750</a:t>
            </a:r>
          </a:p>
          <a:p>
            <a:pPr algn="l">
              <a:lnSpc>
                <a:spcPct val="100000"/>
              </a:lnSpc>
              <a:spcBef>
                <a:spcPct val="0"/>
              </a:spcBef>
            </a:pPr>
            <a:r>
              <a:rPr lang="en-US" sz="1800">
                <a:solidFill>
                  <a:srgbClr val="000000"/>
                </a:solidFill>
                <a:latin typeface="Courier New" pitchFamily="49" charset="0"/>
              </a:rPr>
              <a:t>JONES           2975      3275</a:t>
            </a:r>
          </a:p>
          <a:p>
            <a:pPr algn="l">
              <a:lnSpc>
                <a:spcPct val="100000"/>
              </a:lnSpc>
              <a:spcBef>
                <a:spcPct val="0"/>
              </a:spcBef>
            </a:pPr>
            <a:r>
              <a:rPr lang="en-US" sz="1800">
                <a:solidFill>
                  <a:srgbClr val="000000"/>
                </a:solidFill>
                <a:latin typeface="Courier New" pitchFamily="49" charset="0"/>
              </a:rPr>
              <a:t>MARTIN          1250      1550</a:t>
            </a:r>
          </a:p>
          <a:p>
            <a:pPr algn="l">
              <a:lnSpc>
                <a:spcPct val="100000"/>
              </a:lnSpc>
              <a:spcBef>
                <a:spcPct val="0"/>
              </a:spcBef>
            </a:pPr>
            <a:r>
              <a:rPr lang="en-US" sz="1800">
                <a:solidFill>
                  <a:srgbClr val="000000"/>
                </a:solidFill>
                <a:latin typeface="Courier New" pitchFamily="49" charset="0"/>
              </a:rPr>
              <a:t>ALLEN           1600      1900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11" name="Slide Number Placeholder 10"/>
          <p:cNvSpPr>
            <a:spLocks noGrp="1"/>
          </p:cNvSpPr>
          <p:nvPr>
            <p:ph type="sldNum" sz="quarter" idx="12"/>
          </p:nvPr>
        </p:nvSpPr>
        <p:spPr/>
        <p:txBody>
          <a:bodyPr/>
          <a:lstStyle/>
          <a:p>
            <a:pPr>
              <a:defRPr/>
            </a:pPr>
            <a:fld id="{5236784F-7E05-430E-9BD0-946763BF0765}" type="slidenum">
              <a:rPr lang="en-US"/>
              <a:pPr>
                <a:defRPr/>
              </a:pPr>
              <a:t>37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algn="l" eaLnBrk="1" hangingPunct="1"/>
            <a:r>
              <a:rPr lang="en-US" b="1">
                <a:solidFill>
                  <a:schemeClr val="tx1"/>
                </a:solidFill>
              </a:rPr>
              <a:t>Operator Precedence</a:t>
            </a:r>
          </a:p>
        </p:txBody>
      </p:sp>
      <p:sp>
        <p:nvSpPr>
          <p:cNvPr id="25603" name="Rectangle 3"/>
          <p:cNvSpPr>
            <a:spLocks noGrp="1" noChangeArrowheads="1"/>
          </p:cNvSpPr>
          <p:nvPr>
            <p:ph sz="quarter" idx="1"/>
          </p:nvPr>
        </p:nvSpPr>
        <p:spPr>
          <a:xfrm>
            <a:off x="860425" y="2443163"/>
            <a:ext cx="7385050" cy="3235325"/>
          </a:xfrm>
        </p:spPr>
        <p:txBody>
          <a:bodyPr/>
          <a:lstStyle/>
          <a:p>
            <a:pPr lvl="1" eaLnBrk="1" hangingPunct="1">
              <a:buClr>
                <a:schemeClr val="accent1"/>
              </a:buClr>
              <a:buSzPct val="125000"/>
              <a:buFont typeface="Arial" charset="0"/>
              <a:buChar char="•"/>
            </a:pPr>
            <a:r>
              <a:rPr lang="en-US" sz="2400" dirty="0">
                <a:solidFill>
                  <a:schemeClr val="tx1"/>
                </a:solidFill>
              </a:rPr>
              <a:t>Multiplication and division take priority over addition and subtraction.</a:t>
            </a:r>
          </a:p>
          <a:p>
            <a:pPr lvl="1" eaLnBrk="1" hangingPunct="1">
              <a:buClr>
                <a:schemeClr val="accent1"/>
              </a:buClr>
              <a:buSzPct val="125000"/>
              <a:buFont typeface="Arial" charset="0"/>
              <a:buChar char="•"/>
            </a:pPr>
            <a:r>
              <a:rPr lang="en-US" sz="2400" dirty="0">
                <a:solidFill>
                  <a:schemeClr val="tx1"/>
                </a:solidFill>
              </a:rPr>
              <a:t>Operators of the same priority are evaluated from left to right.</a:t>
            </a:r>
          </a:p>
          <a:p>
            <a:pPr lvl="1" eaLnBrk="1" hangingPunct="1">
              <a:buClr>
                <a:schemeClr val="accent1"/>
              </a:buClr>
              <a:buSzPct val="125000"/>
              <a:buFont typeface="Arial" charset="0"/>
              <a:buChar char="•"/>
            </a:pPr>
            <a:r>
              <a:rPr lang="en-US" sz="2400" dirty="0">
                <a:solidFill>
                  <a:schemeClr val="tx1"/>
                </a:solidFill>
              </a:rPr>
              <a:t>Parentheses are used to force prioritized evaluation and to clarify statements.</a:t>
            </a:r>
          </a:p>
        </p:txBody>
      </p:sp>
      <p:grpSp>
        <p:nvGrpSpPr>
          <p:cNvPr id="25604" name="Group 9"/>
          <p:cNvGrpSpPr>
            <a:grpSpLocks/>
          </p:cNvGrpSpPr>
          <p:nvPr/>
        </p:nvGrpSpPr>
        <p:grpSpPr bwMode="auto">
          <a:xfrm>
            <a:off x="2819400" y="1524000"/>
            <a:ext cx="2965450" cy="831850"/>
            <a:chOff x="1860" y="856"/>
            <a:chExt cx="1868" cy="524"/>
          </a:xfrm>
        </p:grpSpPr>
        <p:sp>
          <p:nvSpPr>
            <p:cNvPr id="2" name="Rectangle 4"/>
            <p:cNvSpPr>
              <a:spLocks noChangeArrowheads="1"/>
            </p:cNvSpPr>
            <p:nvPr/>
          </p:nvSpPr>
          <p:spPr bwMode="blackWhite">
            <a:xfrm>
              <a:off x="1868" y="920"/>
              <a:ext cx="1860" cy="456"/>
            </a:xfrm>
            <a:prstGeom prst="rect">
              <a:avLst/>
            </a:prstGeom>
            <a:gradFill rotWithShape="0">
              <a:gsLst>
                <a:gs pos="0">
                  <a:srgbClr val="FF5050"/>
                </a:gs>
                <a:gs pos="100000">
                  <a:srgbClr val="FF5050">
                    <a:gamma/>
                    <a:shade val="89804"/>
                    <a:invGamma/>
                  </a:srgbClr>
                </a:gs>
              </a:gsLst>
              <a:lin ang="2700000" scaled="1"/>
            </a:gradFill>
            <a:ln w="12700">
              <a:solidFill>
                <a:srgbClr val="000000"/>
              </a:solid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endParaRPr lang="en-US" sz="2000">
                <a:solidFill>
                  <a:srgbClr val="FFFFCC"/>
                </a:solidFill>
                <a:effectLst>
                  <a:outerShdw blurRad="38100" dist="38100" dir="2700000" algn="tl">
                    <a:srgbClr val="000000"/>
                  </a:outerShdw>
                </a:effectLst>
                <a:latin typeface="Arial" charset="0"/>
              </a:endParaRPr>
            </a:p>
            <a:p>
              <a:pPr>
                <a:lnSpc>
                  <a:spcPct val="100000"/>
                </a:lnSpc>
                <a:spcBef>
                  <a:spcPct val="0"/>
                </a:spcBef>
                <a:defRPr/>
              </a:pPr>
              <a:endParaRPr lang="en-US" sz="2000">
                <a:solidFill>
                  <a:srgbClr val="FFFFCC"/>
                </a:solidFill>
                <a:effectLst>
                  <a:outerShdw blurRad="38100" dist="38100" dir="2700000" algn="tl">
                    <a:srgbClr val="000000"/>
                  </a:outerShdw>
                </a:effectLst>
                <a:latin typeface="Arial" charset="0"/>
              </a:endParaRPr>
            </a:p>
          </p:txBody>
        </p:sp>
        <p:sp>
          <p:nvSpPr>
            <p:cNvPr id="25605" name="Rectangle 5"/>
            <p:cNvSpPr>
              <a:spLocks noChangeArrowheads="1"/>
            </p:cNvSpPr>
            <p:nvPr/>
          </p:nvSpPr>
          <p:spPr bwMode="blackWhite">
            <a:xfrm>
              <a:off x="1860" y="1072"/>
              <a:ext cx="480" cy="308"/>
            </a:xfrm>
            <a:prstGeom prst="rect">
              <a:avLst/>
            </a:prstGeom>
            <a:noFill/>
            <a:ln w="9525">
              <a:no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4400">
                  <a:solidFill>
                    <a:srgbClr val="FFFFCC"/>
                  </a:solidFill>
                  <a:effectLst>
                    <a:outerShdw blurRad="38100" dist="38100" dir="2700000" algn="tl">
                      <a:srgbClr val="000000"/>
                    </a:outerShdw>
                  </a:effectLst>
                  <a:latin typeface="Arial" charset="0"/>
                </a:rPr>
                <a:t>*</a:t>
              </a:r>
            </a:p>
          </p:txBody>
        </p:sp>
        <p:sp>
          <p:nvSpPr>
            <p:cNvPr id="25606" name="Rectangle 6"/>
            <p:cNvSpPr>
              <a:spLocks noChangeArrowheads="1"/>
            </p:cNvSpPr>
            <p:nvPr/>
          </p:nvSpPr>
          <p:spPr bwMode="blackWhite">
            <a:xfrm>
              <a:off x="2298" y="988"/>
              <a:ext cx="480" cy="308"/>
            </a:xfrm>
            <a:prstGeom prst="rect">
              <a:avLst/>
            </a:prstGeom>
            <a:noFill/>
            <a:ln w="9525">
              <a:no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3600">
                  <a:solidFill>
                    <a:srgbClr val="FFFFCC"/>
                  </a:solidFill>
                  <a:effectLst>
                    <a:outerShdw blurRad="38100" dist="38100" dir="2700000" algn="tl">
                      <a:srgbClr val="000000"/>
                    </a:outerShdw>
                  </a:effectLst>
                  <a:latin typeface="Arial" charset="0"/>
                </a:rPr>
                <a:t>/</a:t>
              </a:r>
            </a:p>
          </p:txBody>
        </p:sp>
        <p:sp>
          <p:nvSpPr>
            <p:cNvPr id="25607" name="Rectangle 7"/>
            <p:cNvSpPr>
              <a:spLocks noChangeArrowheads="1"/>
            </p:cNvSpPr>
            <p:nvPr/>
          </p:nvSpPr>
          <p:spPr bwMode="blackWhite">
            <a:xfrm>
              <a:off x="2720" y="988"/>
              <a:ext cx="480" cy="308"/>
            </a:xfrm>
            <a:prstGeom prst="rect">
              <a:avLst/>
            </a:prstGeom>
            <a:noFill/>
            <a:ln w="9525">
              <a:no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3600">
                  <a:solidFill>
                    <a:srgbClr val="FFFFCC"/>
                  </a:solidFill>
                  <a:effectLst>
                    <a:outerShdw blurRad="38100" dist="38100" dir="2700000" algn="tl">
                      <a:srgbClr val="000000"/>
                    </a:outerShdw>
                  </a:effectLst>
                  <a:latin typeface="Arial" charset="0"/>
                </a:rPr>
                <a:t>+</a:t>
              </a:r>
            </a:p>
          </p:txBody>
        </p:sp>
        <p:sp>
          <p:nvSpPr>
            <p:cNvPr id="25608" name="Rectangle 8"/>
            <p:cNvSpPr>
              <a:spLocks noChangeArrowheads="1"/>
            </p:cNvSpPr>
            <p:nvPr/>
          </p:nvSpPr>
          <p:spPr bwMode="blackWhite">
            <a:xfrm>
              <a:off x="3205" y="856"/>
              <a:ext cx="480" cy="308"/>
            </a:xfrm>
            <a:prstGeom prst="rect">
              <a:avLst/>
            </a:prstGeom>
            <a:noFill/>
            <a:ln w="9525">
              <a:noFill/>
              <a:miter lim="800000"/>
              <a:headEnd/>
              <a:tailEnd/>
            </a:ln>
            <a:effectLst>
              <a:outerShdw dist="53882" dir="2700000" algn="ctr" rotWithShape="0">
                <a:srgbClr val="000000">
                  <a:alpha val="50000"/>
                </a:srgbClr>
              </a:outerShdw>
            </a:effectLst>
          </p:spPr>
          <p:txBody>
            <a:bodyPr wrap="none" lIns="92075" tIns="46038" rIns="92075" bIns="46038" anchor="ctr"/>
            <a:lstStyle/>
            <a:p>
              <a:pPr>
                <a:lnSpc>
                  <a:spcPct val="100000"/>
                </a:lnSpc>
                <a:spcBef>
                  <a:spcPct val="0"/>
                </a:spcBef>
                <a:defRPr/>
              </a:pPr>
              <a:r>
                <a:rPr lang="en-US" sz="3600">
                  <a:solidFill>
                    <a:srgbClr val="FFFFCC"/>
                  </a:solidFill>
                  <a:effectLst>
                    <a:outerShdw blurRad="38100" dist="38100" dir="2700000" algn="tl">
                      <a:srgbClr val="000000"/>
                    </a:outerShdw>
                  </a:effectLst>
                  <a:latin typeface="Arial" charset="0"/>
                </a:rPr>
                <a:t>_</a:t>
              </a:r>
            </a:p>
          </p:txBody>
        </p:sp>
      </p:grpSp>
      <p:sp>
        <p:nvSpPr>
          <p:cNvPr id="10" name="Slide Number Placeholder 9"/>
          <p:cNvSpPr>
            <a:spLocks noGrp="1"/>
          </p:cNvSpPr>
          <p:nvPr>
            <p:ph type="sldNum" sz="quarter" idx="12"/>
          </p:nvPr>
        </p:nvSpPr>
        <p:spPr/>
        <p:txBody>
          <a:bodyPr/>
          <a:lstStyle/>
          <a:p>
            <a:pPr>
              <a:defRPr/>
            </a:pPr>
            <a:fld id="{5951ADD0-782C-4B91-9AC3-4D467668E92C}" type="slidenum">
              <a:rPr lang="en-US"/>
              <a:pPr>
                <a:defRPr/>
              </a:pPr>
              <a:t>38</a:t>
            </a:fld>
            <a:endParaRPr lang="en-US" dirty="0"/>
          </a:p>
        </p:txBody>
      </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27100" y="1616075"/>
            <a:ext cx="7289800" cy="822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27651" name="Rectangle 3"/>
          <p:cNvSpPr>
            <a:spLocks noChangeArrowheads="1"/>
          </p:cNvSpPr>
          <p:nvPr/>
        </p:nvSpPr>
        <p:spPr bwMode="blackWhite">
          <a:xfrm>
            <a:off x="920750" y="2701925"/>
            <a:ext cx="73152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 </a:t>
            </a: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26628" name="Rectangle 4"/>
          <p:cNvSpPr>
            <a:spLocks noGrp="1" noChangeArrowheads="1"/>
          </p:cNvSpPr>
          <p:nvPr>
            <p:ph type="title"/>
          </p:nvPr>
        </p:nvSpPr>
        <p:spPr/>
        <p:txBody>
          <a:bodyPr/>
          <a:lstStyle/>
          <a:p>
            <a:pPr algn="l" eaLnBrk="1" hangingPunct="1"/>
            <a:r>
              <a:rPr lang="en-US" b="1">
                <a:solidFill>
                  <a:schemeClr val="tx1"/>
                </a:solidFill>
              </a:rPr>
              <a:t>Operator Precedence</a:t>
            </a:r>
          </a:p>
        </p:txBody>
      </p:sp>
      <p:grpSp>
        <p:nvGrpSpPr>
          <p:cNvPr id="2" name="Group 7"/>
          <p:cNvGrpSpPr>
            <a:grpSpLocks/>
          </p:cNvGrpSpPr>
          <p:nvPr/>
        </p:nvGrpSpPr>
        <p:grpSpPr bwMode="auto">
          <a:xfrm>
            <a:off x="3894138" y="1711325"/>
            <a:ext cx="1919287" cy="3260725"/>
            <a:chOff x="2453" y="1078"/>
            <a:chExt cx="1209" cy="2054"/>
          </a:xfrm>
        </p:grpSpPr>
        <p:sp>
          <p:nvSpPr>
            <p:cNvPr id="26633" name="Rectangle 5"/>
            <p:cNvSpPr>
              <a:spLocks noChangeArrowheads="1"/>
            </p:cNvSpPr>
            <p:nvPr/>
          </p:nvSpPr>
          <p:spPr bwMode="ltGray">
            <a:xfrm>
              <a:off x="2672" y="1078"/>
              <a:ext cx="990" cy="200"/>
            </a:xfrm>
            <a:prstGeom prst="rect">
              <a:avLst/>
            </a:prstGeom>
            <a:solidFill>
              <a:srgbClr val="FF5050">
                <a:alpha val="50195"/>
              </a:srgbClr>
            </a:solidFill>
            <a:ln w="9525">
              <a:noFill/>
              <a:miter lim="800000"/>
              <a:headEnd/>
              <a:tailEnd/>
            </a:ln>
          </p:spPr>
          <p:txBody>
            <a:bodyPr wrap="none" anchor="ctr"/>
            <a:lstStyle/>
            <a:p>
              <a:endParaRPr lang="en-US"/>
            </a:p>
          </p:txBody>
        </p:sp>
        <p:sp>
          <p:nvSpPr>
            <p:cNvPr id="26634" name="Rectangle 6"/>
            <p:cNvSpPr>
              <a:spLocks noChangeArrowheads="1"/>
            </p:cNvSpPr>
            <p:nvPr/>
          </p:nvSpPr>
          <p:spPr bwMode="ltGray">
            <a:xfrm>
              <a:off x="2453" y="1742"/>
              <a:ext cx="919" cy="139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6630" name="Rectangle 8"/>
          <p:cNvSpPr>
            <a:spLocks noChangeArrowheads="1"/>
          </p:cNvSpPr>
          <p:nvPr/>
        </p:nvSpPr>
        <p:spPr bwMode="blackWhite">
          <a:xfrm>
            <a:off x="933450" y="1603375"/>
            <a:ext cx="7315200" cy="8477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sal, 12*sal+100</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26631" name="Rectangle 9"/>
          <p:cNvSpPr>
            <a:spLocks noChangeArrowheads="1"/>
          </p:cNvSpPr>
          <p:nvPr/>
        </p:nvSpPr>
        <p:spPr bwMode="blackWhite">
          <a:xfrm>
            <a:off x="952500" y="2714625"/>
            <a:ext cx="7289800" cy="283845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SAL 12*SAL+100</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KING            5000      60100</a:t>
            </a:r>
          </a:p>
          <a:p>
            <a:pPr algn="l">
              <a:lnSpc>
                <a:spcPct val="100000"/>
              </a:lnSpc>
              <a:spcBef>
                <a:spcPct val="0"/>
              </a:spcBef>
            </a:pPr>
            <a:r>
              <a:rPr lang="en-US" sz="1800">
                <a:solidFill>
                  <a:srgbClr val="000000"/>
                </a:solidFill>
                <a:latin typeface="Courier New" pitchFamily="49" charset="0"/>
              </a:rPr>
              <a:t>BLAKE           2850      34300</a:t>
            </a:r>
          </a:p>
          <a:p>
            <a:pPr algn="l">
              <a:lnSpc>
                <a:spcPct val="100000"/>
              </a:lnSpc>
              <a:spcBef>
                <a:spcPct val="0"/>
              </a:spcBef>
            </a:pPr>
            <a:r>
              <a:rPr lang="en-US" sz="1800">
                <a:solidFill>
                  <a:srgbClr val="000000"/>
                </a:solidFill>
                <a:latin typeface="Courier New" pitchFamily="49" charset="0"/>
              </a:rPr>
              <a:t>CLARK           2450      29500</a:t>
            </a:r>
          </a:p>
          <a:p>
            <a:pPr algn="l">
              <a:lnSpc>
                <a:spcPct val="100000"/>
              </a:lnSpc>
              <a:spcBef>
                <a:spcPct val="0"/>
              </a:spcBef>
            </a:pPr>
            <a:r>
              <a:rPr lang="en-US" sz="1800">
                <a:solidFill>
                  <a:srgbClr val="000000"/>
                </a:solidFill>
                <a:latin typeface="Courier New" pitchFamily="49" charset="0"/>
              </a:rPr>
              <a:t>JONES           2975      35800</a:t>
            </a:r>
          </a:p>
          <a:p>
            <a:pPr algn="l">
              <a:lnSpc>
                <a:spcPct val="100000"/>
              </a:lnSpc>
              <a:spcBef>
                <a:spcPct val="0"/>
              </a:spcBef>
            </a:pPr>
            <a:r>
              <a:rPr lang="en-US" sz="1800">
                <a:solidFill>
                  <a:srgbClr val="000000"/>
                </a:solidFill>
                <a:latin typeface="Courier New" pitchFamily="49" charset="0"/>
              </a:rPr>
              <a:t>MARTIN          1250      15100</a:t>
            </a:r>
          </a:p>
          <a:p>
            <a:pPr algn="l">
              <a:lnSpc>
                <a:spcPct val="100000"/>
              </a:lnSpc>
              <a:spcBef>
                <a:spcPct val="0"/>
              </a:spcBef>
            </a:pPr>
            <a:r>
              <a:rPr lang="en-US" sz="1800">
                <a:solidFill>
                  <a:srgbClr val="000000"/>
                </a:solidFill>
                <a:latin typeface="Courier New" pitchFamily="49" charset="0"/>
              </a:rPr>
              <a:t>ALLEN           1600      19300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10" name="Slide Number Placeholder 9"/>
          <p:cNvSpPr>
            <a:spLocks noGrp="1"/>
          </p:cNvSpPr>
          <p:nvPr>
            <p:ph type="sldNum" sz="quarter" idx="12"/>
          </p:nvPr>
        </p:nvSpPr>
        <p:spPr/>
        <p:txBody>
          <a:bodyPr/>
          <a:lstStyle/>
          <a:p>
            <a:pPr>
              <a:defRPr/>
            </a:pPr>
            <a:fld id="{C314D2FC-ED24-4BE4-BDC9-37EDC5E7197C}" type="slidenum">
              <a:rPr lang="en-US"/>
              <a:pPr>
                <a:defRPr/>
              </a:pPr>
              <a:t>39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A2A03ABB-DD05-411F-85E0-4D1FB865E9CD}" type="slidenum">
              <a:rPr lang="en-US"/>
              <a:pPr>
                <a:defRPr/>
              </a:pPr>
              <a:t>4</a:t>
            </a:fld>
            <a:endParaRPr lang="en-US" dirty="0"/>
          </a:p>
        </p:txBody>
      </p:sp>
      <p:sp>
        <p:nvSpPr>
          <p:cNvPr id="3" name="Content Placeholder 2"/>
          <p:cNvSpPr>
            <a:spLocks noGrp="1"/>
          </p:cNvSpPr>
          <p:nvPr>
            <p:ph sz="quarter" idx="1"/>
          </p:nvPr>
        </p:nvSpPr>
        <p:spPr>
          <a:xfrm>
            <a:off x="457200" y="1600200"/>
            <a:ext cx="8229600" cy="4419600"/>
          </a:xfrm>
        </p:spPr>
        <p:txBody>
          <a:bodyPr>
            <a:normAutofit/>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Data Definition Language</a:t>
            </a:r>
          </a:p>
          <a:p>
            <a:pPr marL="274320" indent="-274320" eaLnBrk="1" fontAlgn="auto" hangingPunct="1">
              <a:spcAft>
                <a:spcPts val="0"/>
              </a:spcAft>
              <a:buFont typeface="Wingdings 2"/>
              <a:buChar char=""/>
              <a:defRPr/>
            </a:pPr>
            <a:r>
              <a:rPr lang="en-US" dirty="0"/>
              <a:t>Data Manipulation Language</a:t>
            </a:r>
            <a:br>
              <a:rPr lang="en-US" dirty="0"/>
            </a:b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857250" y="1606550"/>
            <a:ext cx="7435850" cy="8572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29699" name="Rectangle 3"/>
          <p:cNvSpPr>
            <a:spLocks noChangeArrowheads="1"/>
          </p:cNvSpPr>
          <p:nvPr/>
        </p:nvSpPr>
        <p:spPr bwMode="blackWhite">
          <a:xfrm>
            <a:off x="844550" y="2701925"/>
            <a:ext cx="7448550" cy="25892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 </a:t>
            </a: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27652" name="Rectangle 4"/>
          <p:cNvSpPr>
            <a:spLocks noGrp="1" noChangeArrowheads="1"/>
          </p:cNvSpPr>
          <p:nvPr>
            <p:ph type="title"/>
          </p:nvPr>
        </p:nvSpPr>
        <p:spPr/>
        <p:txBody>
          <a:bodyPr/>
          <a:lstStyle/>
          <a:p>
            <a:pPr algn="l" eaLnBrk="1" hangingPunct="1"/>
            <a:r>
              <a:rPr lang="en-US" b="1">
                <a:solidFill>
                  <a:schemeClr val="tx1"/>
                </a:solidFill>
              </a:rPr>
              <a:t>Using Parentheses</a:t>
            </a:r>
          </a:p>
        </p:txBody>
      </p:sp>
      <p:grpSp>
        <p:nvGrpSpPr>
          <p:cNvPr id="2" name="Group 7"/>
          <p:cNvGrpSpPr>
            <a:grpSpLocks/>
          </p:cNvGrpSpPr>
          <p:nvPr/>
        </p:nvGrpSpPr>
        <p:grpSpPr bwMode="auto">
          <a:xfrm>
            <a:off x="3786188" y="1714500"/>
            <a:ext cx="2171700" cy="2970213"/>
            <a:chOff x="2385" y="1080"/>
            <a:chExt cx="1368" cy="1871"/>
          </a:xfrm>
        </p:grpSpPr>
        <p:sp>
          <p:nvSpPr>
            <p:cNvPr id="27657" name="Rectangle 5"/>
            <p:cNvSpPr>
              <a:spLocks noChangeArrowheads="1"/>
            </p:cNvSpPr>
            <p:nvPr/>
          </p:nvSpPr>
          <p:spPr bwMode="ltGray">
            <a:xfrm>
              <a:off x="2639" y="1080"/>
              <a:ext cx="1114" cy="240"/>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58" name="Rectangle 6"/>
            <p:cNvSpPr>
              <a:spLocks noChangeArrowheads="1"/>
            </p:cNvSpPr>
            <p:nvPr/>
          </p:nvSpPr>
          <p:spPr bwMode="ltGray">
            <a:xfrm>
              <a:off x="2385" y="1740"/>
              <a:ext cx="1077" cy="121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4" name="Rectangle 8"/>
          <p:cNvSpPr>
            <a:spLocks noChangeArrowheads="1"/>
          </p:cNvSpPr>
          <p:nvPr/>
        </p:nvSpPr>
        <p:spPr bwMode="blackWhite">
          <a:xfrm>
            <a:off x="863600" y="1593850"/>
            <a:ext cx="7461250" cy="8826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sal, 12*(sal+100)</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27655" name="Rectangle 9"/>
          <p:cNvSpPr>
            <a:spLocks noChangeArrowheads="1"/>
          </p:cNvSpPr>
          <p:nvPr/>
        </p:nvSpPr>
        <p:spPr bwMode="blackWhite">
          <a:xfrm>
            <a:off x="876300" y="2714625"/>
            <a:ext cx="7423150" cy="2563813"/>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SAL 12*(SAL+100)</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KING            5000       61200</a:t>
            </a:r>
          </a:p>
          <a:p>
            <a:pPr algn="l">
              <a:lnSpc>
                <a:spcPct val="100000"/>
              </a:lnSpc>
              <a:spcBef>
                <a:spcPct val="0"/>
              </a:spcBef>
            </a:pPr>
            <a:r>
              <a:rPr lang="en-US" sz="1800">
                <a:solidFill>
                  <a:srgbClr val="000000"/>
                </a:solidFill>
                <a:latin typeface="Courier New" pitchFamily="49" charset="0"/>
              </a:rPr>
              <a:t>BLAKE           2850       35400</a:t>
            </a:r>
          </a:p>
          <a:p>
            <a:pPr algn="l">
              <a:lnSpc>
                <a:spcPct val="100000"/>
              </a:lnSpc>
              <a:spcBef>
                <a:spcPct val="0"/>
              </a:spcBef>
            </a:pPr>
            <a:r>
              <a:rPr lang="en-US" sz="1800">
                <a:solidFill>
                  <a:srgbClr val="000000"/>
                </a:solidFill>
                <a:latin typeface="Courier New" pitchFamily="49" charset="0"/>
              </a:rPr>
              <a:t>CLARK           2450       30600</a:t>
            </a:r>
          </a:p>
          <a:p>
            <a:pPr algn="l">
              <a:lnSpc>
                <a:spcPct val="100000"/>
              </a:lnSpc>
              <a:spcBef>
                <a:spcPct val="0"/>
              </a:spcBef>
            </a:pPr>
            <a:r>
              <a:rPr lang="en-US" sz="1800">
                <a:solidFill>
                  <a:srgbClr val="000000"/>
                </a:solidFill>
                <a:latin typeface="Courier New" pitchFamily="49" charset="0"/>
              </a:rPr>
              <a:t>JONES           2975       36900</a:t>
            </a:r>
          </a:p>
          <a:p>
            <a:pPr algn="l">
              <a:lnSpc>
                <a:spcPct val="100000"/>
              </a:lnSpc>
              <a:spcBef>
                <a:spcPct val="0"/>
              </a:spcBef>
            </a:pPr>
            <a:r>
              <a:rPr lang="en-US" sz="1800">
                <a:solidFill>
                  <a:srgbClr val="000000"/>
                </a:solidFill>
                <a:latin typeface="Courier New" pitchFamily="49" charset="0"/>
              </a:rPr>
              <a:t>MARTIN          1250       16200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10" name="Slide Number Placeholder 9"/>
          <p:cNvSpPr>
            <a:spLocks noGrp="1"/>
          </p:cNvSpPr>
          <p:nvPr>
            <p:ph type="sldNum" sz="quarter" idx="12"/>
          </p:nvPr>
        </p:nvSpPr>
        <p:spPr/>
        <p:txBody>
          <a:bodyPr/>
          <a:lstStyle/>
          <a:p>
            <a:pPr>
              <a:defRPr/>
            </a:pPr>
            <a:fld id="{F45C8B59-BF74-4696-AE64-8828B30FBFDB}" type="slidenum">
              <a:rPr lang="en-US"/>
              <a:pPr>
                <a:defRPr/>
              </a:pPr>
              <a:t>40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19163" y="2941638"/>
            <a:ext cx="7265987" cy="779462"/>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601788" algn="l"/>
              </a:tabLst>
              <a:defRPr/>
            </a:pPr>
            <a:r>
              <a:rPr lang="en-US" sz="1800">
                <a:solidFill>
                  <a:srgbClr val="000000"/>
                </a:solidFill>
                <a:latin typeface="Courier New" pitchFamily="49" charset="0"/>
              </a:rPr>
              <a:t> </a:t>
            </a:r>
          </a:p>
        </p:txBody>
      </p:sp>
      <p:sp>
        <p:nvSpPr>
          <p:cNvPr id="31747" name="Rectangle 3"/>
          <p:cNvSpPr>
            <a:spLocks noChangeArrowheads="1"/>
          </p:cNvSpPr>
          <p:nvPr/>
        </p:nvSpPr>
        <p:spPr bwMode="blackWhite">
          <a:xfrm>
            <a:off x="906463" y="3898900"/>
            <a:ext cx="7291387" cy="22606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28676" name="Rectangle 4"/>
          <p:cNvSpPr>
            <a:spLocks noGrp="1" noChangeArrowheads="1"/>
          </p:cNvSpPr>
          <p:nvPr>
            <p:ph type="title"/>
          </p:nvPr>
        </p:nvSpPr>
        <p:spPr/>
        <p:txBody>
          <a:bodyPr/>
          <a:lstStyle/>
          <a:p>
            <a:pPr algn="l" eaLnBrk="1" hangingPunct="1"/>
            <a:r>
              <a:rPr lang="en-US" b="1">
                <a:solidFill>
                  <a:schemeClr val="tx1"/>
                </a:solidFill>
              </a:rPr>
              <a:t>Defining a Null Value</a:t>
            </a:r>
          </a:p>
        </p:txBody>
      </p:sp>
      <p:sp>
        <p:nvSpPr>
          <p:cNvPr id="28677" name="Rectangle 5"/>
          <p:cNvSpPr>
            <a:spLocks noGrp="1" noChangeArrowheads="1"/>
          </p:cNvSpPr>
          <p:nvPr>
            <p:ph sz="quarter" idx="1"/>
          </p:nvPr>
        </p:nvSpPr>
        <p:spPr>
          <a:xfrm>
            <a:off x="762000" y="1676400"/>
            <a:ext cx="7385050" cy="1695450"/>
          </a:xfrm>
        </p:spPr>
        <p:txBody>
          <a:bodyPr/>
          <a:lstStyle/>
          <a:p>
            <a:pPr lvl="1" eaLnBrk="1" hangingPunct="1">
              <a:lnSpc>
                <a:spcPct val="85000"/>
              </a:lnSpc>
              <a:buClr>
                <a:schemeClr val="accent1"/>
              </a:buClr>
              <a:buSzPct val="125000"/>
              <a:buFont typeface="Arial" charset="0"/>
              <a:buChar char="•"/>
            </a:pPr>
            <a:r>
              <a:rPr lang="en-US" sz="2400" dirty="0">
                <a:solidFill>
                  <a:schemeClr val="tx1"/>
                </a:solidFill>
              </a:rPr>
              <a:t>A null is a value that is unavailable, unassigned, unknown, or inapplicable.</a:t>
            </a:r>
          </a:p>
          <a:p>
            <a:pPr lvl="1" eaLnBrk="1" hangingPunct="1">
              <a:lnSpc>
                <a:spcPct val="85000"/>
              </a:lnSpc>
              <a:buClr>
                <a:schemeClr val="accent1"/>
              </a:buClr>
              <a:buSzPct val="125000"/>
              <a:buFont typeface="Arial" charset="0"/>
              <a:buChar char="•"/>
            </a:pPr>
            <a:r>
              <a:rPr lang="en-US" sz="2400" dirty="0">
                <a:solidFill>
                  <a:schemeClr val="tx1"/>
                </a:solidFill>
              </a:rPr>
              <a:t>A null is not the same as zero or a blank space.</a:t>
            </a:r>
          </a:p>
        </p:txBody>
      </p:sp>
      <p:grpSp>
        <p:nvGrpSpPr>
          <p:cNvPr id="2" name="Group 8"/>
          <p:cNvGrpSpPr>
            <a:grpSpLocks/>
          </p:cNvGrpSpPr>
          <p:nvPr/>
        </p:nvGrpSpPr>
        <p:grpSpPr bwMode="auto">
          <a:xfrm>
            <a:off x="3846513" y="3006725"/>
            <a:ext cx="1312862" cy="2689225"/>
            <a:chOff x="2423" y="1894"/>
            <a:chExt cx="827" cy="1694"/>
          </a:xfrm>
        </p:grpSpPr>
        <p:sp>
          <p:nvSpPr>
            <p:cNvPr id="28682" name="Rectangle 6"/>
            <p:cNvSpPr>
              <a:spLocks noChangeArrowheads="1"/>
            </p:cNvSpPr>
            <p:nvPr/>
          </p:nvSpPr>
          <p:spPr bwMode="ltGray">
            <a:xfrm>
              <a:off x="2797" y="1894"/>
              <a:ext cx="439" cy="200"/>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3" name="Rectangle 7"/>
            <p:cNvSpPr>
              <a:spLocks noChangeArrowheads="1"/>
            </p:cNvSpPr>
            <p:nvPr/>
          </p:nvSpPr>
          <p:spPr bwMode="ltGray">
            <a:xfrm>
              <a:off x="2423" y="2524"/>
              <a:ext cx="827" cy="1064"/>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8679" name="Rectangle 9"/>
          <p:cNvSpPr>
            <a:spLocks noChangeArrowheads="1"/>
          </p:cNvSpPr>
          <p:nvPr/>
        </p:nvSpPr>
        <p:spPr bwMode="blackWhite">
          <a:xfrm>
            <a:off x="944563" y="2928938"/>
            <a:ext cx="7291387" cy="804862"/>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601788" algn="l"/>
              </a:tabLst>
            </a:pPr>
            <a:r>
              <a:rPr lang="en-US" sz="1800">
                <a:solidFill>
                  <a:srgbClr val="000000"/>
                </a:solidFill>
                <a:latin typeface="Courier New" pitchFamily="49" charset="0"/>
              </a:rPr>
              <a:t>SQL&gt; SELECT 	ename, job, comm</a:t>
            </a:r>
          </a:p>
          <a:p>
            <a:pPr algn="l">
              <a:lnSpc>
                <a:spcPct val="100000"/>
              </a:lnSpc>
              <a:spcBef>
                <a:spcPct val="0"/>
              </a:spcBef>
              <a:tabLst>
                <a:tab pos="1601788" algn="l"/>
              </a:tabLst>
            </a:pPr>
            <a:r>
              <a:rPr lang="en-US" sz="1800">
                <a:solidFill>
                  <a:srgbClr val="000000"/>
                </a:solidFill>
                <a:latin typeface="Courier New" pitchFamily="49" charset="0"/>
              </a:rPr>
              <a:t>  2  FROM		emp;</a:t>
            </a:r>
          </a:p>
        </p:txBody>
      </p:sp>
      <p:sp>
        <p:nvSpPr>
          <p:cNvPr id="28680" name="Rectangle 10"/>
          <p:cNvSpPr>
            <a:spLocks noChangeArrowheads="1"/>
          </p:cNvSpPr>
          <p:nvPr/>
        </p:nvSpPr>
        <p:spPr bwMode="blackWhite">
          <a:xfrm>
            <a:off x="919163" y="3932238"/>
            <a:ext cx="7265987" cy="2289175"/>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JOB            COMM</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KING       PRESIDENT</a:t>
            </a:r>
          </a:p>
          <a:p>
            <a:pPr algn="l">
              <a:lnSpc>
                <a:spcPct val="100000"/>
              </a:lnSpc>
              <a:spcBef>
                <a:spcPct val="0"/>
              </a:spcBef>
            </a:pPr>
            <a:r>
              <a:rPr lang="en-US" sz="1800">
                <a:solidFill>
                  <a:srgbClr val="000000"/>
                </a:solidFill>
                <a:latin typeface="Courier New" pitchFamily="49" charset="0"/>
              </a:rPr>
              <a:t>BLAKE      MANAGER</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TURNER     SALESMAN          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11" name="Slide Number Placeholder 10"/>
          <p:cNvSpPr>
            <a:spLocks noGrp="1"/>
          </p:cNvSpPr>
          <p:nvPr>
            <p:ph type="sldNum" sz="quarter" idx="12"/>
          </p:nvPr>
        </p:nvSpPr>
        <p:spPr/>
        <p:txBody>
          <a:bodyPr/>
          <a:lstStyle/>
          <a:p>
            <a:pPr>
              <a:defRPr/>
            </a:pPr>
            <a:fld id="{F90CFF3F-3AD5-455C-94F6-5917C7DF2FC5}" type="slidenum">
              <a:rPr lang="en-US"/>
              <a:pPr>
                <a:defRPr/>
              </a:pPr>
              <a:t>41</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858838" y="2908300"/>
            <a:ext cx="7434262" cy="113665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33795" name="Rectangle 3"/>
          <p:cNvSpPr>
            <a:spLocks noChangeArrowheads="1"/>
          </p:cNvSpPr>
          <p:nvPr/>
        </p:nvSpPr>
        <p:spPr bwMode="blackWhite">
          <a:xfrm>
            <a:off x="877888" y="4652963"/>
            <a:ext cx="7415212" cy="941387"/>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 </a:t>
            </a: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29700" name="Rectangle 4"/>
          <p:cNvSpPr>
            <a:spLocks noGrp="1" noChangeArrowheads="1"/>
          </p:cNvSpPr>
          <p:nvPr>
            <p:ph type="title"/>
          </p:nvPr>
        </p:nvSpPr>
        <p:spPr>
          <a:xfrm>
            <a:off x="152400" y="228600"/>
            <a:ext cx="8763000" cy="881063"/>
          </a:xfrm>
        </p:spPr>
        <p:txBody>
          <a:bodyPr/>
          <a:lstStyle/>
          <a:p>
            <a:pPr algn="l" eaLnBrk="1" hangingPunct="1"/>
            <a:r>
              <a:rPr lang="en-US" b="1">
                <a:solidFill>
                  <a:schemeClr val="tx1"/>
                </a:solidFill>
              </a:rPr>
              <a:t>Null Values in Arithmetic Expressions</a:t>
            </a:r>
          </a:p>
        </p:txBody>
      </p:sp>
      <p:sp>
        <p:nvSpPr>
          <p:cNvPr id="33797" name="Rectangle 5"/>
          <p:cNvSpPr>
            <a:spLocks noGrp="1" noChangeArrowheads="1"/>
          </p:cNvSpPr>
          <p:nvPr>
            <p:ph sz="quarter" idx="1"/>
          </p:nvPr>
        </p:nvSpPr>
        <p:spPr>
          <a:xfrm>
            <a:off x="976313" y="1765300"/>
            <a:ext cx="7385050" cy="904875"/>
          </a:xfrm>
        </p:spPr>
        <p:txBody>
          <a:bodyPr>
            <a:normAutofit lnSpcReduction="10000"/>
          </a:bodyPr>
          <a:lstStyle/>
          <a:p>
            <a:pPr marL="0" indent="0" eaLnBrk="1" fontAlgn="auto" hangingPunct="1">
              <a:spcAft>
                <a:spcPts val="0"/>
              </a:spcAft>
              <a:buFontTx/>
              <a:buNone/>
              <a:defRPr/>
            </a:pPr>
            <a:r>
              <a:rPr lang="en-US"/>
              <a:t>Arithmetic expressions containing a null value evaluate to null.</a:t>
            </a:r>
          </a:p>
        </p:txBody>
      </p:sp>
      <p:grpSp>
        <p:nvGrpSpPr>
          <p:cNvPr id="2" name="Group 8"/>
          <p:cNvGrpSpPr>
            <a:grpSpLocks/>
          </p:cNvGrpSpPr>
          <p:nvPr/>
        </p:nvGrpSpPr>
        <p:grpSpPr bwMode="auto">
          <a:xfrm>
            <a:off x="2457450" y="3013075"/>
            <a:ext cx="2719388" cy="2530475"/>
            <a:chOff x="1548" y="1898"/>
            <a:chExt cx="1713" cy="1594"/>
          </a:xfrm>
        </p:grpSpPr>
        <p:sp>
          <p:nvSpPr>
            <p:cNvPr id="29706" name="Rectangle 6"/>
            <p:cNvSpPr>
              <a:spLocks noChangeArrowheads="1"/>
            </p:cNvSpPr>
            <p:nvPr/>
          </p:nvSpPr>
          <p:spPr bwMode="ltGray">
            <a:xfrm>
              <a:off x="2225" y="1898"/>
              <a:ext cx="1036" cy="240"/>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07" name="Rectangle 7"/>
            <p:cNvSpPr>
              <a:spLocks noChangeArrowheads="1"/>
            </p:cNvSpPr>
            <p:nvPr/>
          </p:nvSpPr>
          <p:spPr bwMode="ltGray">
            <a:xfrm>
              <a:off x="1548" y="2952"/>
              <a:ext cx="996" cy="54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9703" name="Rectangle 9"/>
          <p:cNvSpPr>
            <a:spLocks noChangeArrowheads="1"/>
          </p:cNvSpPr>
          <p:nvPr/>
        </p:nvSpPr>
        <p:spPr bwMode="blackWhite">
          <a:xfrm>
            <a:off x="865188" y="2895600"/>
            <a:ext cx="7459662" cy="11620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12*sal+comm </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ename='KING';</a:t>
            </a:r>
          </a:p>
        </p:txBody>
      </p:sp>
      <p:sp>
        <p:nvSpPr>
          <p:cNvPr id="29704" name="Rectangle 10"/>
          <p:cNvSpPr>
            <a:spLocks noChangeArrowheads="1"/>
          </p:cNvSpPr>
          <p:nvPr/>
        </p:nvSpPr>
        <p:spPr bwMode="blackWhite">
          <a:xfrm>
            <a:off x="884238" y="4640263"/>
            <a:ext cx="7440612" cy="915987"/>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12*SAL+COMM </a:t>
            </a:r>
          </a:p>
          <a:p>
            <a:pPr algn="l">
              <a:lnSpc>
                <a:spcPct val="100000"/>
              </a:lnSpc>
              <a:spcBef>
                <a:spcPct val="0"/>
              </a:spcBef>
            </a:pPr>
            <a:r>
              <a:rPr lang="en-US" sz="1800">
                <a:solidFill>
                  <a:srgbClr val="000000"/>
                </a:solidFill>
                <a:latin typeface="Courier New" pitchFamily="49" charset="0"/>
              </a:rPr>
              <a:t>---------- -----------</a:t>
            </a:r>
          </a:p>
          <a:p>
            <a:pPr algn="l">
              <a:lnSpc>
                <a:spcPct val="100000"/>
              </a:lnSpc>
              <a:spcBef>
                <a:spcPct val="0"/>
              </a:spcBef>
            </a:pPr>
            <a:r>
              <a:rPr lang="en-US" sz="1800">
                <a:solidFill>
                  <a:srgbClr val="000000"/>
                </a:solidFill>
                <a:latin typeface="Courier New" pitchFamily="49" charset="0"/>
              </a:rPr>
              <a:t>KING</a:t>
            </a:r>
          </a:p>
        </p:txBody>
      </p:sp>
      <p:sp>
        <p:nvSpPr>
          <p:cNvPr id="11" name="Slide Number Placeholder 10"/>
          <p:cNvSpPr>
            <a:spLocks noGrp="1"/>
          </p:cNvSpPr>
          <p:nvPr>
            <p:ph type="sldNum" sz="quarter" idx="12"/>
          </p:nvPr>
        </p:nvSpPr>
        <p:spPr/>
        <p:txBody>
          <a:bodyPr/>
          <a:lstStyle/>
          <a:p>
            <a:pPr>
              <a:defRPr/>
            </a:pPr>
            <a:fld id="{3B01D1C8-94AE-4893-BB97-7056C813E6EF}" type="slidenum">
              <a:rPr lang="en-US"/>
              <a:pPr>
                <a:defRPr/>
              </a:pPr>
              <a:t>42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algn="l" eaLnBrk="1" hangingPunct="1"/>
            <a:r>
              <a:rPr lang="en-US" b="1">
                <a:solidFill>
                  <a:schemeClr val="tx1"/>
                </a:solidFill>
              </a:rPr>
              <a:t>Defining a Column Alias</a:t>
            </a:r>
          </a:p>
        </p:txBody>
      </p:sp>
      <p:sp>
        <p:nvSpPr>
          <p:cNvPr id="30723" name="Rectangle 3"/>
          <p:cNvSpPr>
            <a:spLocks noGrp="1" noChangeArrowheads="1"/>
          </p:cNvSpPr>
          <p:nvPr>
            <p:ph sz="quarter" idx="1"/>
          </p:nvPr>
        </p:nvSpPr>
        <p:spPr>
          <a:xfrm>
            <a:off x="860425" y="1795463"/>
            <a:ext cx="7385050" cy="3790950"/>
          </a:xfrm>
        </p:spPr>
        <p:txBody>
          <a:bodyPr/>
          <a:lstStyle/>
          <a:p>
            <a:pPr lvl="1" eaLnBrk="1" hangingPunct="1">
              <a:buClr>
                <a:schemeClr val="accent1"/>
              </a:buClr>
              <a:buSzPct val="125000"/>
              <a:buFont typeface="Arial" charset="0"/>
              <a:buChar char="•"/>
            </a:pPr>
            <a:r>
              <a:rPr lang="en-US" sz="2400" dirty="0">
                <a:solidFill>
                  <a:schemeClr val="tx1"/>
                </a:solidFill>
              </a:rPr>
              <a:t>Renames a column heading</a:t>
            </a:r>
          </a:p>
          <a:p>
            <a:pPr lvl="1" eaLnBrk="1" hangingPunct="1">
              <a:buClr>
                <a:schemeClr val="accent1"/>
              </a:buClr>
              <a:buSzPct val="125000"/>
              <a:buFont typeface="Arial" charset="0"/>
              <a:buChar char="•"/>
            </a:pPr>
            <a:r>
              <a:rPr lang="en-US" sz="2400" dirty="0">
                <a:solidFill>
                  <a:schemeClr val="tx1"/>
                </a:solidFill>
              </a:rPr>
              <a:t>Is useful with calculations</a:t>
            </a:r>
          </a:p>
          <a:p>
            <a:pPr lvl="1" eaLnBrk="1" hangingPunct="1">
              <a:buClr>
                <a:schemeClr val="accent1"/>
              </a:buClr>
              <a:buSzPct val="125000"/>
              <a:buFont typeface="Arial" charset="0"/>
              <a:buChar char="•"/>
            </a:pPr>
            <a:r>
              <a:rPr lang="en-US" sz="2400" dirty="0">
                <a:solidFill>
                  <a:schemeClr val="tx1"/>
                </a:solidFill>
              </a:rPr>
              <a:t>Immediately follows column name; optional AS keyword between column name and alias</a:t>
            </a:r>
          </a:p>
          <a:p>
            <a:pPr lvl="1" eaLnBrk="1" hangingPunct="1">
              <a:buClr>
                <a:schemeClr val="accent1"/>
              </a:buClr>
              <a:buSzPct val="125000"/>
              <a:buFont typeface="Arial" charset="0"/>
              <a:buChar char="•"/>
            </a:pPr>
            <a:r>
              <a:rPr lang="en-US" sz="2400" dirty="0">
                <a:solidFill>
                  <a:schemeClr val="tx1"/>
                </a:solidFill>
              </a:rPr>
              <a:t>Requires double quotation marks if it contains spaces or special characters or is case sensitive</a:t>
            </a:r>
          </a:p>
        </p:txBody>
      </p:sp>
      <p:sp>
        <p:nvSpPr>
          <p:cNvPr id="4" name="Slide Number Placeholder 3"/>
          <p:cNvSpPr>
            <a:spLocks noGrp="1"/>
          </p:cNvSpPr>
          <p:nvPr>
            <p:ph type="sldNum" sz="quarter" idx="12"/>
          </p:nvPr>
        </p:nvSpPr>
        <p:spPr/>
        <p:txBody>
          <a:bodyPr/>
          <a:lstStyle/>
          <a:p>
            <a:pPr>
              <a:defRPr/>
            </a:pPr>
            <a:fld id="{5945CF91-DED8-48A3-BD61-1ED65D92AF4A}" type="slidenum">
              <a:rPr lang="en-US"/>
              <a:pPr>
                <a:defRPr/>
              </a:pPr>
              <a:t>43</a:t>
            </a:fld>
            <a:endParaRPr lang="en-US" dirty="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blackWhite">
          <a:xfrm>
            <a:off x="914400" y="1295400"/>
            <a:ext cx="72263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37891" name="Rectangle 3"/>
          <p:cNvSpPr>
            <a:spLocks noChangeArrowheads="1"/>
          </p:cNvSpPr>
          <p:nvPr/>
        </p:nvSpPr>
        <p:spPr bwMode="blackWhite">
          <a:xfrm>
            <a:off x="909638" y="2314575"/>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r>
              <a:rPr lang="en-US" sz="1800">
                <a:solidFill>
                  <a:srgbClr val="000000"/>
                </a:solidFill>
                <a:latin typeface="Courier New" pitchFamily="49" charset="0"/>
              </a:rPr>
              <a:t> </a:t>
            </a:r>
          </a:p>
        </p:txBody>
      </p:sp>
      <p:sp>
        <p:nvSpPr>
          <p:cNvPr id="37892" name="Rectangle 4"/>
          <p:cNvSpPr>
            <a:spLocks noChangeArrowheads="1"/>
          </p:cNvSpPr>
          <p:nvPr/>
        </p:nvSpPr>
        <p:spPr bwMode="blackWhite">
          <a:xfrm>
            <a:off x="908050" y="3732213"/>
            <a:ext cx="7264400" cy="1006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37893" name="Rectangle 5"/>
          <p:cNvSpPr>
            <a:spLocks noChangeArrowheads="1"/>
          </p:cNvSpPr>
          <p:nvPr/>
        </p:nvSpPr>
        <p:spPr bwMode="blackWhite">
          <a:xfrm>
            <a:off x="909638" y="5054600"/>
            <a:ext cx="7246937" cy="11080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endParaRPr lang="en-US" sz="1800">
              <a:solidFill>
                <a:srgbClr val="000000"/>
              </a:solidFill>
              <a:latin typeface="Courier New" pitchFamily="49" charset="0"/>
            </a:endParaRPr>
          </a:p>
          <a:p>
            <a:pPr algn="l">
              <a:lnSpc>
                <a:spcPct val="90000"/>
              </a:lnSpc>
              <a:spcBef>
                <a:spcPct val="0"/>
              </a:spcBef>
              <a:defRPr/>
            </a:pPr>
            <a:r>
              <a:rPr lang="en-US" sz="1800">
                <a:solidFill>
                  <a:srgbClr val="000000"/>
                </a:solidFill>
                <a:latin typeface="Courier New" pitchFamily="49" charset="0"/>
              </a:rPr>
              <a:t> </a:t>
            </a:r>
          </a:p>
        </p:txBody>
      </p:sp>
      <p:sp>
        <p:nvSpPr>
          <p:cNvPr id="31750" name="Rectangle 6"/>
          <p:cNvSpPr>
            <a:spLocks noGrp="1" noChangeArrowheads="1"/>
          </p:cNvSpPr>
          <p:nvPr>
            <p:ph type="title"/>
          </p:nvPr>
        </p:nvSpPr>
        <p:spPr/>
        <p:txBody>
          <a:bodyPr/>
          <a:lstStyle/>
          <a:p>
            <a:pPr algn="l" eaLnBrk="1" hangingPunct="1"/>
            <a:r>
              <a:rPr lang="en-US" b="1">
                <a:solidFill>
                  <a:schemeClr val="tx1"/>
                </a:solidFill>
              </a:rPr>
              <a:t>Using Column Aliases</a:t>
            </a:r>
          </a:p>
        </p:txBody>
      </p:sp>
      <p:grpSp>
        <p:nvGrpSpPr>
          <p:cNvPr id="2" name="Group 11"/>
          <p:cNvGrpSpPr>
            <a:grpSpLocks/>
          </p:cNvGrpSpPr>
          <p:nvPr/>
        </p:nvGrpSpPr>
        <p:grpSpPr bwMode="auto">
          <a:xfrm>
            <a:off x="974725" y="1346200"/>
            <a:ext cx="5240338" cy="1416050"/>
            <a:chOff x="614" y="848"/>
            <a:chExt cx="3301" cy="892"/>
          </a:xfrm>
        </p:grpSpPr>
        <p:sp>
          <p:nvSpPr>
            <p:cNvPr id="31765" name="Rectangle 7"/>
            <p:cNvSpPr>
              <a:spLocks noChangeArrowheads="1"/>
            </p:cNvSpPr>
            <p:nvPr/>
          </p:nvSpPr>
          <p:spPr bwMode="ltGray">
            <a:xfrm>
              <a:off x="2408" y="848"/>
              <a:ext cx="508" cy="245"/>
            </a:xfrm>
            <a:prstGeom prst="rect">
              <a:avLst/>
            </a:prstGeom>
            <a:solidFill>
              <a:srgbClr val="FF5050">
                <a:alpha val="50195"/>
              </a:srgbClr>
            </a:solidFill>
            <a:ln w="9525">
              <a:noFill/>
              <a:miter lim="800000"/>
              <a:headEnd/>
              <a:tailEnd/>
            </a:ln>
          </p:spPr>
          <p:txBody>
            <a:bodyPr wrap="none" anchor="ctr"/>
            <a:lstStyle/>
            <a:p>
              <a:endParaRPr lang="en-US"/>
            </a:p>
          </p:txBody>
        </p:sp>
        <p:sp>
          <p:nvSpPr>
            <p:cNvPr id="31766" name="Rectangle 8"/>
            <p:cNvSpPr>
              <a:spLocks noChangeArrowheads="1"/>
            </p:cNvSpPr>
            <p:nvPr/>
          </p:nvSpPr>
          <p:spPr bwMode="ltGray">
            <a:xfrm>
              <a:off x="614" y="1503"/>
              <a:ext cx="478" cy="237"/>
            </a:xfrm>
            <a:prstGeom prst="rect">
              <a:avLst/>
            </a:prstGeom>
            <a:solidFill>
              <a:srgbClr val="FF5050">
                <a:alpha val="50195"/>
              </a:srgbClr>
            </a:solidFill>
            <a:ln w="9525">
              <a:noFill/>
              <a:miter lim="800000"/>
              <a:headEnd/>
              <a:tailEnd/>
            </a:ln>
          </p:spPr>
          <p:txBody>
            <a:bodyPr wrap="none" anchor="ctr"/>
            <a:lstStyle/>
            <a:p>
              <a:endParaRPr lang="en-US"/>
            </a:p>
          </p:txBody>
        </p:sp>
        <p:sp>
          <p:nvSpPr>
            <p:cNvPr id="31767" name="Rectangle 9"/>
            <p:cNvSpPr>
              <a:spLocks noChangeArrowheads="1"/>
            </p:cNvSpPr>
            <p:nvPr/>
          </p:nvSpPr>
          <p:spPr bwMode="ltGray">
            <a:xfrm>
              <a:off x="3300" y="848"/>
              <a:ext cx="615" cy="241"/>
            </a:xfrm>
            <a:prstGeom prst="rect">
              <a:avLst/>
            </a:prstGeom>
            <a:solidFill>
              <a:srgbClr val="009900">
                <a:alpha val="50195"/>
              </a:srgbClr>
            </a:solidFill>
            <a:ln w="9525">
              <a:noFill/>
              <a:miter lim="800000"/>
              <a:headEnd/>
              <a:tailEnd/>
            </a:ln>
          </p:spPr>
          <p:txBody>
            <a:bodyPr wrap="none" anchor="ctr"/>
            <a:lstStyle/>
            <a:p>
              <a:endParaRPr lang="en-US"/>
            </a:p>
          </p:txBody>
        </p:sp>
        <p:sp>
          <p:nvSpPr>
            <p:cNvPr id="31768" name="Rectangle 10"/>
            <p:cNvSpPr>
              <a:spLocks noChangeArrowheads="1"/>
            </p:cNvSpPr>
            <p:nvPr/>
          </p:nvSpPr>
          <p:spPr bwMode="ltGray">
            <a:xfrm>
              <a:off x="2039" y="1497"/>
              <a:ext cx="615" cy="242"/>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3" name="Group 16"/>
          <p:cNvGrpSpPr>
            <a:grpSpLocks/>
          </p:cNvGrpSpPr>
          <p:nvPr/>
        </p:nvGrpSpPr>
        <p:grpSpPr bwMode="auto">
          <a:xfrm>
            <a:off x="993775" y="3803650"/>
            <a:ext cx="4800600" cy="1701800"/>
            <a:chOff x="626" y="2396"/>
            <a:chExt cx="3024" cy="1072"/>
          </a:xfrm>
        </p:grpSpPr>
        <p:sp>
          <p:nvSpPr>
            <p:cNvPr id="31761" name="Rectangle 12"/>
            <p:cNvSpPr>
              <a:spLocks noChangeArrowheads="1"/>
            </p:cNvSpPr>
            <p:nvPr/>
          </p:nvSpPr>
          <p:spPr bwMode="ltGray">
            <a:xfrm>
              <a:off x="2205" y="2396"/>
              <a:ext cx="615" cy="184"/>
            </a:xfrm>
            <a:prstGeom prst="rect">
              <a:avLst/>
            </a:prstGeom>
            <a:solidFill>
              <a:srgbClr val="FF5050">
                <a:alpha val="50195"/>
              </a:srgbClr>
            </a:solidFill>
            <a:ln w="9525">
              <a:noFill/>
              <a:miter lim="800000"/>
              <a:headEnd/>
              <a:tailEnd/>
            </a:ln>
          </p:spPr>
          <p:txBody>
            <a:bodyPr wrap="none" anchor="ctr"/>
            <a:lstStyle/>
            <a:p>
              <a:endParaRPr lang="en-US"/>
            </a:p>
          </p:txBody>
        </p:sp>
        <p:sp>
          <p:nvSpPr>
            <p:cNvPr id="31762" name="Rectangle 13"/>
            <p:cNvSpPr>
              <a:spLocks noChangeArrowheads="1"/>
            </p:cNvSpPr>
            <p:nvPr/>
          </p:nvSpPr>
          <p:spPr bwMode="ltGray">
            <a:xfrm>
              <a:off x="626" y="3221"/>
              <a:ext cx="444" cy="235"/>
            </a:xfrm>
            <a:prstGeom prst="rect">
              <a:avLst/>
            </a:prstGeom>
            <a:solidFill>
              <a:srgbClr val="FF5050">
                <a:alpha val="50195"/>
              </a:srgbClr>
            </a:solidFill>
            <a:ln w="9525">
              <a:noFill/>
              <a:miter lim="800000"/>
              <a:headEnd/>
              <a:tailEnd/>
            </a:ln>
          </p:spPr>
          <p:txBody>
            <a:bodyPr wrap="none" anchor="ctr"/>
            <a:lstStyle/>
            <a:p>
              <a:endParaRPr lang="en-US"/>
            </a:p>
          </p:txBody>
        </p:sp>
        <p:sp>
          <p:nvSpPr>
            <p:cNvPr id="31763" name="Rectangle 14"/>
            <p:cNvSpPr>
              <a:spLocks noChangeArrowheads="1"/>
            </p:cNvSpPr>
            <p:nvPr/>
          </p:nvSpPr>
          <p:spPr bwMode="ltGray">
            <a:xfrm>
              <a:off x="2277" y="2583"/>
              <a:ext cx="1373" cy="241"/>
            </a:xfrm>
            <a:prstGeom prst="rect">
              <a:avLst/>
            </a:prstGeom>
            <a:solidFill>
              <a:srgbClr val="009900">
                <a:alpha val="50195"/>
              </a:srgbClr>
            </a:solidFill>
            <a:ln w="9525">
              <a:noFill/>
              <a:miter lim="800000"/>
              <a:headEnd/>
              <a:tailEnd/>
            </a:ln>
          </p:spPr>
          <p:txBody>
            <a:bodyPr wrap="none" anchor="ctr"/>
            <a:lstStyle/>
            <a:p>
              <a:endParaRPr lang="en-US"/>
            </a:p>
          </p:txBody>
        </p:sp>
        <p:sp>
          <p:nvSpPr>
            <p:cNvPr id="31764" name="Rectangle 15"/>
            <p:cNvSpPr>
              <a:spLocks noChangeArrowheads="1"/>
            </p:cNvSpPr>
            <p:nvPr/>
          </p:nvSpPr>
          <p:spPr bwMode="ltGray">
            <a:xfrm>
              <a:off x="1863" y="3226"/>
              <a:ext cx="1173" cy="242"/>
            </a:xfrm>
            <a:prstGeom prst="rect">
              <a:avLst/>
            </a:prstGeom>
            <a:solidFill>
              <a:srgbClr val="009900">
                <a:alpha val="50195"/>
              </a:srgbClr>
            </a:solidFill>
            <a:ln w="9525">
              <a:noFill/>
              <a:miter lim="800000"/>
              <a:headEnd/>
              <a:tailEnd/>
            </a:ln>
          </p:spPr>
          <p:txBody>
            <a:bodyPr wrap="none" anchor="ctr"/>
            <a:lstStyle/>
            <a:p>
              <a:endParaRPr lang="en-US"/>
            </a:p>
          </p:txBody>
        </p:sp>
      </p:grpSp>
      <p:sp>
        <p:nvSpPr>
          <p:cNvPr id="37905" name="Rectangle 17"/>
          <p:cNvSpPr>
            <a:spLocks noChangeArrowheads="1"/>
          </p:cNvSpPr>
          <p:nvPr/>
        </p:nvSpPr>
        <p:spPr bwMode="blackWhite">
          <a:xfrm>
            <a:off x="960438" y="2327275"/>
            <a:ext cx="7221537" cy="1082675"/>
          </a:xfrm>
          <a:prstGeom prst="rect">
            <a:avLst/>
          </a:prstGeom>
          <a:noFill/>
          <a:ln w="9525">
            <a:noFill/>
            <a:miter lim="800000"/>
            <a:headEnd/>
            <a:tailEnd/>
          </a:ln>
        </p:spPr>
        <p:txBody>
          <a:bodyPr lIns="92075" tIns="46038" rIns="92075" bIns="46038">
            <a:spAutoFit/>
          </a:bodyPr>
          <a:lstStyle/>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r>
              <a:rPr lang="en-US" sz="1800">
                <a:solidFill>
                  <a:srgbClr val="000000"/>
                </a:solidFill>
                <a:latin typeface="Courier New" pitchFamily="49" charset="0"/>
              </a:rPr>
              <a:t> </a:t>
            </a:r>
          </a:p>
        </p:txBody>
      </p:sp>
      <p:sp>
        <p:nvSpPr>
          <p:cNvPr id="31754" name="Rectangle 18"/>
          <p:cNvSpPr>
            <a:spLocks noChangeArrowheads="1"/>
          </p:cNvSpPr>
          <p:nvPr/>
        </p:nvSpPr>
        <p:spPr bwMode="blackWhite">
          <a:xfrm>
            <a:off x="939800" y="1282700"/>
            <a:ext cx="7251700" cy="72707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AS name, sal salary</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31755" name="Rectangle 19"/>
          <p:cNvSpPr>
            <a:spLocks noChangeArrowheads="1"/>
          </p:cNvSpPr>
          <p:nvPr/>
        </p:nvSpPr>
        <p:spPr bwMode="blackWhite">
          <a:xfrm>
            <a:off x="977900" y="2292350"/>
            <a:ext cx="3340100" cy="1120775"/>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NAME             SALARY</a:t>
            </a:r>
          </a:p>
          <a:p>
            <a:pPr algn="l">
              <a:lnSpc>
                <a:spcPct val="125000"/>
              </a:lnSpc>
              <a:spcBef>
                <a:spcPct val="0"/>
              </a:spcBef>
            </a:pP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a:t>
            </a:r>
          </a:p>
        </p:txBody>
      </p:sp>
      <p:sp>
        <p:nvSpPr>
          <p:cNvPr id="31756" name="Rectangle 20"/>
          <p:cNvSpPr>
            <a:spLocks noChangeArrowheads="1"/>
          </p:cNvSpPr>
          <p:nvPr/>
        </p:nvSpPr>
        <p:spPr bwMode="blackWhite">
          <a:xfrm>
            <a:off x="933450" y="3719513"/>
            <a:ext cx="7289800" cy="103187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"Name",</a:t>
            </a:r>
          </a:p>
          <a:p>
            <a:pPr algn="l">
              <a:lnSpc>
                <a:spcPct val="100000"/>
              </a:lnSpc>
              <a:spcBef>
                <a:spcPct val="0"/>
              </a:spcBef>
              <a:tabLst>
                <a:tab pos="1200150" algn="l"/>
              </a:tabLst>
            </a:pPr>
            <a:r>
              <a:rPr lang="en-US" sz="1800">
                <a:solidFill>
                  <a:srgbClr val="000000"/>
                </a:solidFill>
                <a:latin typeface="Courier New" pitchFamily="49" charset="0"/>
              </a:rPr>
              <a:t>  2         sal*12 "Annual Salary"</a:t>
            </a:r>
          </a:p>
          <a:p>
            <a:pPr algn="l">
              <a:lnSpc>
                <a:spcPct val="100000"/>
              </a:lnSpc>
              <a:spcBef>
                <a:spcPct val="0"/>
              </a:spcBef>
              <a:tabLst>
                <a:tab pos="1200150" algn="l"/>
              </a:tabLst>
            </a:pPr>
            <a:r>
              <a:rPr lang="en-US" sz="1800">
                <a:solidFill>
                  <a:srgbClr val="000000"/>
                </a:solidFill>
                <a:latin typeface="Courier New" pitchFamily="49" charset="0"/>
              </a:rPr>
              <a:t>  3  FROM   emp;</a:t>
            </a:r>
          </a:p>
        </p:txBody>
      </p:sp>
      <p:grpSp>
        <p:nvGrpSpPr>
          <p:cNvPr id="31757" name="Group 23"/>
          <p:cNvGrpSpPr>
            <a:grpSpLocks/>
          </p:cNvGrpSpPr>
          <p:nvPr/>
        </p:nvGrpSpPr>
        <p:grpSpPr bwMode="auto">
          <a:xfrm>
            <a:off x="960438" y="5024438"/>
            <a:ext cx="7221537" cy="1125537"/>
            <a:chOff x="605" y="3165"/>
            <a:chExt cx="4549" cy="709"/>
          </a:xfrm>
        </p:grpSpPr>
        <p:sp>
          <p:nvSpPr>
            <p:cNvPr id="31759" name="Rectangle 21"/>
            <p:cNvSpPr>
              <a:spLocks noChangeArrowheads="1"/>
            </p:cNvSpPr>
            <p:nvPr/>
          </p:nvSpPr>
          <p:spPr bwMode="blackWhite">
            <a:xfrm>
              <a:off x="605" y="3192"/>
              <a:ext cx="4549" cy="682"/>
            </a:xfrm>
            <a:prstGeom prst="rect">
              <a:avLst/>
            </a:prstGeom>
            <a:noFill/>
            <a:ln w="9525">
              <a:noFill/>
              <a:miter lim="800000"/>
              <a:headEnd/>
              <a:tailEnd/>
            </a:ln>
          </p:spPr>
          <p:txBody>
            <a:bodyPr lIns="92075" tIns="46038" rIns="92075" bIns="46038">
              <a:spAutoFit/>
            </a:bodyPr>
            <a:lstStyle/>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endParaRPr lang="en-US" sz="1800">
                <a:solidFill>
                  <a:srgbClr val="000000"/>
                </a:solidFill>
                <a:latin typeface="Courier New" pitchFamily="49" charset="0"/>
              </a:endParaRPr>
            </a:p>
            <a:p>
              <a:pPr algn="l">
                <a:lnSpc>
                  <a:spcPct val="90000"/>
                </a:lnSpc>
                <a:spcBef>
                  <a:spcPct val="0"/>
                </a:spcBef>
              </a:pPr>
              <a:r>
                <a:rPr lang="en-US" sz="1800">
                  <a:solidFill>
                    <a:srgbClr val="000000"/>
                  </a:solidFill>
                  <a:latin typeface="Courier New" pitchFamily="49" charset="0"/>
                </a:rPr>
                <a:t> </a:t>
              </a:r>
            </a:p>
          </p:txBody>
        </p:sp>
        <p:sp>
          <p:nvSpPr>
            <p:cNvPr id="31760" name="Rectangle 22"/>
            <p:cNvSpPr>
              <a:spLocks noChangeArrowheads="1"/>
            </p:cNvSpPr>
            <p:nvPr/>
          </p:nvSpPr>
          <p:spPr bwMode="blackWhite">
            <a:xfrm>
              <a:off x="616" y="3165"/>
              <a:ext cx="2449" cy="706"/>
            </a:xfrm>
            <a:prstGeom prst="rect">
              <a:avLst/>
            </a:prstGeom>
            <a:noFill/>
            <a:ln w="9525">
              <a:noFill/>
              <a:miter lim="800000"/>
              <a:headEnd/>
              <a:tailEnd/>
            </a:ln>
          </p:spPr>
          <p:txBody>
            <a:bodyPr wrap="none" lIns="92075" tIns="46038" rIns="92075" bIns="46038">
              <a:spAutoFit/>
            </a:bodyPr>
            <a:lstStyle/>
            <a:p>
              <a:pPr algn="l">
                <a:lnSpc>
                  <a:spcPct val="125000"/>
                </a:lnSpc>
                <a:spcBef>
                  <a:spcPct val="0"/>
                </a:spcBef>
              </a:pPr>
              <a:r>
                <a:rPr lang="en-US" sz="1800">
                  <a:solidFill>
                    <a:srgbClr val="000000"/>
                  </a:solidFill>
                  <a:latin typeface="Courier New" pitchFamily="49" charset="0"/>
                </a:rPr>
                <a:t>Name          Annual Salary</a:t>
              </a:r>
            </a:p>
            <a:p>
              <a:pPr algn="l">
                <a:lnSpc>
                  <a:spcPct val="125000"/>
                </a:lnSpc>
                <a:spcBef>
                  <a:spcPct val="0"/>
                </a:spcBef>
              </a:pPr>
              <a:r>
                <a:rPr lang="en-US" sz="1800">
                  <a:solidFill>
                    <a:srgbClr val="000000"/>
                  </a:solidFill>
                  <a:latin typeface="Courier New" pitchFamily="49" charset="0"/>
                </a:rPr>
                <a:t>------------- -------------</a:t>
              </a:r>
              <a:br>
                <a:rPr lang="en-US" sz="1800">
                  <a:solidFill>
                    <a:srgbClr val="000000"/>
                  </a:solidFill>
                  <a:latin typeface="Courier New" pitchFamily="49" charset="0"/>
                </a:rPr>
              </a:br>
              <a:r>
                <a:rPr lang="en-US" sz="1800">
                  <a:solidFill>
                    <a:srgbClr val="000000"/>
                  </a:solidFill>
                  <a:latin typeface="Courier New" pitchFamily="49" charset="0"/>
                </a:rPr>
                <a:t>...</a:t>
              </a:r>
            </a:p>
          </p:txBody>
        </p:sp>
      </p:grpSp>
      <p:sp>
        <p:nvSpPr>
          <p:cNvPr id="24" name="Slide Number Placeholder 23"/>
          <p:cNvSpPr>
            <a:spLocks noGrp="1"/>
          </p:cNvSpPr>
          <p:nvPr>
            <p:ph type="sldNum" sz="quarter" idx="12"/>
          </p:nvPr>
        </p:nvSpPr>
        <p:spPr/>
        <p:txBody>
          <a:bodyPr/>
          <a:lstStyle/>
          <a:p>
            <a:pPr>
              <a:defRPr/>
            </a:pPr>
            <a:fld id="{811F975D-C9C5-4F78-907E-80D135425279}" type="slidenum">
              <a:rPr lang="en-US"/>
              <a:pPr>
                <a:defRPr/>
              </a:pPr>
              <a:t>44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37905"/>
                                        </p:tgtEl>
                                        <p:attrNameLst>
                                          <p:attrName>style.visibility</p:attrName>
                                        </p:attrNameLst>
                                      </p:cBhvr>
                                      <p:to>
                                        <p:strVal val="visible"/>
                                      </p:to>
                                    </p:set>
                                    <p:animEffect transition="in" filter="wipe(up)">
                                      <p:cBhvr>
                                        <p:cTn id="17" dur="500"/>
                                        <p:tgtEl>
                                          <p:spTgt spid="37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905"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b="1">
                <a:solidFill>
                  <a:schemeClr val="tx1"/>
                </a:solidFill>
              </a:rPr>
              <a:t>Concatenation Operator</a:t>
            </a:r>
          </a:p>
        </p:txBody>
      </p:sp>
      <p:sp>
        <p:nvSpPr>
          <p:cNvPr id="32771" name="Rectangle 3"/>
          <p:cNvSpPr>
            <a:spLocks noGrp="1" noChangeArrowheads="1"/>
          </p:cNvSpPr>
          <p:nvPr>
            <p:ph sz="quarter" idx="1"/>
          </p:nvPr>
        </p:nvSpPr>
        <p:spPr>
          <a:xfrm>
            <a:off x="860425" y="1795463"/>
            <a:ext cx="7385050" cy="2422525"/>
          </a:xfrm>
        </p:spPr>
        <p:txBody>
          <a:bodyPr/>
          <a:lstStyle/>
          <a:p>
            <a:pPr lvl="1" eaLnBrk="1" hangingPunct="1">
              <a:buClr>
                <a:schemeClr val="accent1"/>
              </a:buClr>
              <a:buSzPct val="125000"/>
              <a:buFont typeface="Arial" charset="0"/>
              <a:buChar char="•"/>
            </a:pPr>
            <a:r>
              <a:rPr lang="en-US" sz="2400" dirty="0">
                <a:solidFill>
                  <a:schemeClr val="tx1"/>
                </a:solidFill>
              </a:rPr>
              <a:t>Concatenates columns or character strings to other columns </a:t>
            </a:r>
          </a:p>
          <a:p>
            <a:pPr lvl="1" eaLnBrk="1" hangingPunct="1">
              <a:buClr>
                <a:schemeClr val="accent1"/>
              </a:buClr>
              <a:buSzPct val="125000"/>
              <a:buFont typeface="Arial" charset="0"/>
              <a:buChar char="•"/>
            </a:pPr>
            <a:r>
              <a:rPr lang="en-US" sz="2400" dirty="0">
                <a:solidFill>
                  <a:schemeClr val="tx1"/>
                </a:solidFill>
              </a:rPr>
              <a:t>Is represented by two vertical bars (||)</a:t>
            </a:r>
          </a:p>
          <a:p>
            <a:pPr lvl="1" eaLnBrk="1" hangingPunct="1">
              <a:buClr>
                <a:schemeClr val="accent1"/>
              </a:buClr>
              <a:buSzPct val="125000"/>
              <a:buFont typeface="Arial" charset="0"/>
              <a:buChar char="•"/>
            </a:pPr>
            <a:r>
              <a:rPr lang="en-US" sz="2400" dirty="0">
                <a:solidFill>
                  <a:schemeClr val="tx1"/>
                </a:solidFill>
              </a:rPr>
              <a:t>Creates a resultant column that is a character expression</a:t>
            </a:r>
          </a:p>
        </p:txBody>
      </p:sp>
      <p:sp>
        <p:nvSpPr>
          <p:cNvPr id="4" name="Slide Number Placeholder 3"/>
          <p:cNvSpPr>
            <a:spLocks noGrp="1"/>
          </p:cNvSpPr>
          <p:nvPr>
            <p:ph type="sldNum" sz="quarter" idx="12"/>
          </p:nvPr>
        </p:nvSpPr>
        <p:spPr/>
        <p:txBody>
          <a:bodyPr/>
          <a:lstStyle/>
          <a:p>
            <a:pPr>
              <a:defRPr/>
            </a:pPr>
            <a:fld id="{20AB2E6C-A8BF-4752-B20C-50F2758B1846}" type="slidenum">
              <a:rPr lang="en-US"/>
              <a:pPr>
                <a:defRPr/>
              </a:pPr>
              <a:t>45</a:t>
            </a:fld>
            <a:endParaRPr lang="en-US" dirty="0"/>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blackWhite">
          <a:xfrm>
            <a:off x="993775" y="1949450"/>
            <a:ext cx="7127875"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41987" name="Rectangle 3"/>
          <p:cNvSpPr>
            <a:spLocks noChangeArrowheads="1"/>
          </p:cNvSpPr>
          <p:nvPr/>
        </p:nvSpPr>
        <p:spPr bwMode="blackWhite">
          <a:xfrm>
            <a:off x="977900" y="3060700"/>
            <a:ext cx="7175500" cy="28638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33796" name="Rectangle 4"/>
          <p:cNvSpPr>
            <a:spLocks noGrp="1" noChangeArrowheads="1"/>
          </p:cNvSpPr>
          <p:nvPr>
            <p:ph type="title"/>
          </p:nvPr>
        </p:nvSpPr>
        <p:spPr/>
        <p:txBody>
          <a:bodyPr/>
          <a:lstStyle/>
          <a:p>
            <a:pPr algn="l" eaLnBrk="1" hangingPunct="1"/>
            <a:r>
              <a:rPr lang="en-US" b="1">
                <a:solidFill>
                  <a:schemeClr val="tx1"/>
                </a:solidFill>
              </a:rPr>
              <a:t>Using the Concatenation Operator</a:t>
            </a:r>
          </a:p>
        </p:txBody>
      </p:sp>
      <p:grpSp>
        <p:nvGrpSpPr>
          <p:cNvPr id="2" name="Group 7"/>
          <p:cNvGrpSpPr>
            <a:grpSpLocks/>
          </p:cNvGrpSpPr>
          <p:nvPr/>
        </p:nvGrpSpPr>
        <p:grpSpPr bwMode="auto">
          <a:xfrm>
            <a:off x="1046163" y="2016125"/>
            <a:ext cx="2814637" cy="3546475"/>
            <a:chOff x="659" y="1270"/>
            <a:chExt cx="1773" cy="2234"/>
          </a:xfrm>
        </p:grpSpPr>
        <p:sp>
          <p:nvSpPr>
            <p:cNvPr id="33801" name="Rectangle 5"/>
            <p:cNvSpPr>
              <a:spLocks noChangeArrowheads="1"/>
            </p:cNvSpPr>
            <p:nvPr/>
          </p:nvSpPr>
          <p:spPr bwMode="ltGray">
            <a:xfrm>
              <a:off x="2269" y="1270"/>
              <a:ext cx="163" cy="200"/>
            </a:xfrm>
            <a:prstGeom prst="rect">
              <a:avLst/>
            </a:prstGeom>
            <a:solidFill>
              <a:srgbClr val="FF5050">
                <a:alpha val="50195"/>
              </a:srgbClr>
            </a:solidFill>
            <a:ln w="9525">
              <a:noFill/>
              <a:miter lim="800000"/>
              <a:headEnd/>
              <a:tailEnd/>
            </a:ln>
          </p:spPr>
          <p:txBody>
            <a:bodyPr wrap="none" anchor="ctr"/>
            <a:lstStyle/>
            <a:p>
              <a:endParaRPr lang="en-US"/>
            </a:p>
          </p:txBody>
        </p:sp>
        <p:sp>
          <p:nvSpPr>
            <p:cNvPr id="33802" name="Rectangle 6"/>
            <p:cNvSpPr>
              <a:spLocks noChangeArrowheads="1"/>
            </p:cNvSpPr>
            <p:nvPr/>
          </p:nvSpPr>
          <p:spPr bwMode="ltGray">
            <a:xfrm>
              <a:off x="659" y="1964"/>
              <a:ext cx="1709" cy="154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3798" name="Rectangle 8"/>
          <p:cNvSpPr>
            <a:spLocks noChangeArrowheads="1"/>
          </p:cNvSpPr>
          <p:nvPr/>
        </p:nvSpPr>
        <p:spPr bwMode="blackWhite">
          <a:xfrm>
            <a:off x="981075" y="1936750"/>
            <a:ext cx="7153275" cy="72707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ename||job AS "Employees"</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33799" name="Rectangle 9"/>
          <p:cNvSpPr>
            <a:spLocks noChangeArrowheads="1"/>
          </p:cNvSpPr>
          <p:nvPr/>
        </p:nvSpPr>
        <p:spPr bwMode="blackWhite">
          <a:xfrm>
            <a:off x="990600" y="3073400"/>
            <a:ext cx="7150100" cy="283845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Employees</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KINGPRESIDENT</a:t>
            </a:r>
          </a:p>
          <a:p>
            <a:pPr algn="l">
              <a:lnSpc>
                <a:spcPct val="100000"/>
              </a:lnSpc>
              <a:spcBef>
                <a:spcPct val="0"/>
              </a:spcBef>
            </a:pPr>
            <a:r>
              <a:rPr lang="en-US" sz="1800">
                <a:solidFill>
                  <a:srgbClr val="000000"/>
                </a:solidFill>
                <a:latin typeface="Courier New" pitchFamily="49" charset="0"/>
              </a:rPr>
              <a:t>BLAKEMANAGER</a:t>
            </a:r>
          </a:p>
          <a:p>
            <a:pPr algn="l">
              <a:lnSpc>
                <a:spcPct val="100000"/>
              </a:lnSpc>
              <a:spcBef>
                <a:spcPct val="0"/>
              </a:spcBef>
            </a:pPr>
            <a:r>
              <a:rPr lang="en-US" sz="1800">
                <a:solidFill>
                  <a:srgbClr val="000000"/>
                </a:solidFill>
                <a:latin typeface="Courier New" pitchFamily="49" charset="0"/>
              </a:rPr>
              <a:t>CLARKMANAGER</a:t>
            </a:r>
          </a:p>
          <a:p>
            <a:pPr algn="l">
              <a:lnSpc>
                <a:spcPct val="100000"/>
              </a:lnSpc>
              <a:spcBef>
                <a:spcPct val="0"/>
              </a:spcBef>
            </a:pPr>
            <a:r>
              <a:rPr lang="en-US" sz="1800">
                <a:solidFill>
                  <a:srgbClr val="000000"/>
                </a:solidFill>
                <a:latin typeface="Courier New" pitchFamily="49" charset="0"/>
              </a:rPr>
              <a:t>JONESMANAGER</a:t>
            </a:r>
          </a:p>
          <a:p>
            <a:pPr algn="l">
              <a:lnSpc>
                <a:spcPct val="100000"/>
              </a:lnSpc>
              <a:spcBef>
                <a:spcPct val="0"/>
              </a:spcBef>
            </a:pPr>
            <a:r>
              <a:rPr lang="en-US" sz="1800">
                <a:solidFill>
                  <a:srgbClr val="000000"/>
                </a:solidFill>
                <a:latin typeface="Courier New" pitchFamily="49" charset="0"/>
              </a:rPr>
              <a:t>MARTINSALESMAN</a:t>
            </a:r>
          </a:p>
          <a:p>
            <a:pPr algn="l">
              <a:lnSpc>
                <a:spcPct val="100000"/>
              </a:lnSpc>
              <a:spcBef>
                <a:spcPct val="0"/>
              </a:spcBef>
            </a:pPr>
            <a:r>
              <a:rPr lang="en-US" sz="1800">
                <a:solidFill>
                  <a:srgbClr val="000000"/>
                </a:solidFill>
                <a:latin typeface="Courier New" pitchFamily="49" charset="0"/>
              </a:rPr>
              <a:t>ALLENSALESMAN</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a:t>
            </a:r>
          </a:p>
        </p:txBody>
      </p:sp>
      <p:sp>
        <p:nvSpPr>
          <p:cNvPr id="10" name="Slide Number Placeholder 9"/>
          <p:cNvSpPr>
            <a:spLocks noGrp="1"/>
          </p:cNvSpPr>
          <p:nvPr>
            <p:ph type="sldNum" sz="quarter" idx="12"/>
          </p:nvPr>
        </p:nvSpPr>
        <p:spPr/>
        <p:txBody>
          <a:bodyPr/>
          <a:lstStyle/>
          <a:p>
            <a:pPr>
              <a:defRPr/>
            </a:pPr>
            <a:fld id="{38D8F969-8EA7-46AE-870E-545421AC8508}" type="slidenum">
              <a:rPr lang="en-US"/>
              <a:pPr>
                <a:defRPr/>
              </a:pPr>
              <a:t>46</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algn="l" eaLnBrk="1" hangingPunct="1"/>
            <a:r>
              <a:rPr lang="en-US" b="1">
                <a:solidFill>
                  <a:schemeClr val="tx1"/>
                </a:solidFill>
              </a:rPr>
              <a:t>Literal Character Strings</a:t>
            </a:r>
          </a:p>
        </p:txBody>
      </p:sp>
      <p:sp>
        <p:nvSpPr>
          <p:cNvPr id="34819" name="Rectangle 3"/>
          <p:cNvSpPr>
            <a:spLocks noGrp="1" noChangeArrowheads="1"/>
          </p:cNvSpPr>
          <p:nvPr>
            <p:ph sz="quarter" idx="1"/>
          </p:nvPr>
        </p:nvSpPr>
        <p:spPr>
          <a:xfrm>
            <a:off x="860425" y="1795463"/>
            <a:ext cx="7385050" cy="3235325"/>
          </a:xfrm>
        </p:spPr>
        <p:txBody>
          <a:bodyPr/>
          <a:lstStyle/>
          <a:p>
            <a:pPr lvl="1" eaLnBrk="1" hangingPunct="1">
              <a:buClr>
                <a:schemeClr val="accent1"/>
              </a:buClr>
              <a:buSzPct val="125000"/>
              <a:buFont typeface="Arial" charset="0"/>
              <a:buChar char="•"/>
            </a:pPr>
            <a:r>
              <a:rPr lang="en-US" sz="2400" dirty="0">
                <a:solidFill>
                  <a:schemeClr val="tx1"/>
                </a:solidFill>
              </a:rPr>
              <a:t>A literal is a character, expression, or number included in the SELECT list.</a:t>
            </a:r>
          </a:p>
          <a:p>
            <a:pPr lvl="1" eaLnBrk="1" hangingPunct="1">
              <a:buClr>
                <a:schemeClr val="accent1"/>
              </a:buClr>
              <a:buSzPct val="125000"/>
              <a:buFont typeface="Arial" charset="0"/>
              <a:buChar char="•"/>
            </a:pPr>
            <a:r>
              <a:rPr lang="en-US" sz="2400" dirty="0">
                <a:solidFill>
                  <a:schemeClr val="tx1"/>
                </a:solidFill>
              </a:rPr>
              <a:t>Date and character literal values must be enclosed within single quotation marks.</a:t>
            </a:r>
          </a:p>
          <a:p>
            <a:pPr lvl="1" eaLnBrk="1" hangingPunct="1">
              <a:buClr>
                <a:schemeClr val="accent1"/>
              </a:buClr>
              <a:buSzPct val="125000"/>
              <a:buFont typeface="Arial" charset="0"/>
              <a:buChar char="•"/>
            </a:pPr>
            <a:r>
              <a:rPr lang="en-US" sz="2400" dirty="0">
                <a:solidFill>
                  <a:schemeClr val="tx1"/>
                </a:solidFill>
              </a:rPr>
              <a:t>Each character string is output once for each row returned.</a:t>
            </a:r>
          </a:p>
        </p:txBody>
      </p:sp>
      <p:sp>
        <p:nvSpPr>
          <p:cNvPr id="4" name="Slide Number Placeholder 3"/>
          <p:cNvSpPr>
            <a:spLocks noGrp="1"/>
          </p:cNvSpPr>
          <p:nvPr>
            <p:ph type="sldNum" sz="quarter" idx="12"/>
          </p:nvPr>
        </p:nvSpPr>
        <p:spPr/>
        <p:txBody>
          <a:bodyPr/>
          <a:lstStyle/>
          <a:p>
            <a:pPr>
              <a:defRPr/>
            </a:pPr>
            <a:fld id="{6EC5ACF7-44F8-4201-88CA-0010351BF4B4}" type="slidenum">
              <a:rPr lang="en-US"/>
              <a:pPr>
                <a:defRPr/>
              </a:pPr>
              <a:t>47</a:t>
            </a:fld>
            <a:endParaRPr lang="en-US" dirty="0"/>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blackWhite">
          <a:xfrm>
            <a:off x="954088" y="1687513"/>
            <a:ext cx="7289800" cy="10064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 pos="2452688" algn="l"/>
              </a:tabLst>
              <a:defRPr/>
            </a:pPr>
            <a:endParaRPr lang="en-US" sz="1800">
              <a:solidFill>
                <a:srgbClr val="000000"/>
              </a:solidFill>
              <a:latin typeface="Courier New" pitchFamily="49" charset="0"/>
            </a:endParaRPr>
          </a:p>
          <a:p>
            <a:pPr algn="l">
              <a:lnSpc>
                <a:spcPct val="100000"/>
              </a:lnSpc>
              <a:spcBef>
                <a:spcPct val="0"/>
              </a:spcBef>
              <a:tabLst>
                <a:tab pos="1200150" algn="l"/>
                <a:tab pos="2452688" algn="l"/>
              </a:tabLst>
              <a:defRPr/>
            </a:pPr>
            <a:endParaRPr lang="en-US" sz="1800">
              <a:solidFill>
                <a:srgbClr val="000000"/>
              </a:solidFill>
              <a:latin typeface="Courier New" pitchFamily="49" charset="0"/>
            </a:endParaRPr>
          </a:p>
        </p:txBody>
      </p:sp>
      <p:sp>
        <p:nvSpPr>
          <p:cNvPr id="35843" name="Rectangle 3"/>
          <p:cNvSpPr>
            <a:spLocks noGrp="1" noChangeArrowheads="1"/>
          </p:cNvSpPr>
          <p:nvPr>
            <p:ph type="title"/>
          </p:nvPr>
        </p:nvSpPr>
        <p:spPr>
          <a:xfrm>
            <a:off x="152400" y="228600"/>
            <a:ext cx="7618413" cy="881063"/>
          </a:xfrm>
        </p:spPr>
        <p:txBody>
          <a:bodyPr/>
          <a:lstStyle/>
          <a:p>
            <a:pPr algn="l" eaLnBrk="1" hangingPunct="1"/>
            <a:r>
              <a:rPr lang="en-US" b="1">
                <a:solidFill>
                  <a:schemeClr val="tx1"/>
                </a:solidFill>
              </a:rPr>
              <a:t>Using Literal Character Strings</a:t>
            </a:r>
          </a:p>
        </p:txBody>
      </p:sp>
      <p:sp>
        <p:nvSpPr>
          <p:cNvPr id="46084" name="Rectangle 4"/>
          <p:cNvSpPr>
            <a:spLocks noChangeArrowheads="1"/>
          </p:cNvSpPr>
          <p:nvPr/>
        </p:nvSpPr>
        <p:spPr bwMode="blackWhite">
          <a:xfrm>
            <a:off x="922338" y="3089275"/>
            <a:ext cx="7315200" cy="25892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Employee Details</a:t>
            </a:r>
          </a:p>
          <a:p>
            <a:pPr algn="l">
              <a:lnSpc>
                <a:spcPct val="100000"/>
              </a:lnSpc>
              <a:spcBef>
                <a:spcPct val="0"/>
              </a:spcBef>
              <a:defRPr/>
            </a:pPr>
            <a:r>
              <a:rPr lang="en-US" sz="1800">
                <a:solidFill>
                  <a:srgbClr val="000000"/>
                </a:solidFill>
                <a:latin typeface="Courier New" pitchFamily="49" charset="0"/>
              </a:rPr>
              <a:t>-------------------------</a:t>
            </a:r>
          </a:p>
          <a:p>
            <a:pPr algn="l">
              <a:lnSpc>
                <a:spcPct val="100000"/>
              </a:lnSpc>
              <a:spcBef>
                <a:spcPct val="0"/>
              </a:spcBef>
              <a:defRPr/>
            </a:pPr>
            <a:r>
              <a:rPr lang="en-US" sz="1800">
                <a:solidFill>
                  <a:srgbClr val="000000"/>
                </a:solidFill>
                <a:latin typeface="Courier New" pitchFamily="49" charset="0"/>
              </a:rPr>
              <a:t>KING is a PRESIDENT</a:t>
            </a:r>
          </a:p>
          <a:p>
            <a:pPr algn="l">
              <a:lnSpc>
                <a:spcPct val="100000"/>
              </a:lnSpc>
              <a:spcBef>
                <a:spcPct val="0"/>
              </a:spcBef>
              <a:defRPr/>
            </a:pPr>
            <a:r>
              <a:rPr lang="en-US" sz="1800">
                <a:solidFill>
                  <a:srgbClr val="000000"/>
                </a:solidFill>
                <a:latin typeface="Courier New" pitchFamily="49" charset="0"/>
              </a:rPr>
              <a:t>BLAKE is a MANAGER</a:t>
            </a:r>
          </a:p>
          <a:p>
            <a:pPr algn="l">
              <a:lnSpc>
                <a:spcPct val="100000"/>
              </a:lnSpc>
              <a:spcBef>
                <a:spcPct val="0"/>
              </a:spcBef>
              <a:defRPr/>
            </a:pPr>
            <a:r>
              <a:rPr lang="en-US" sz="1800">
                <a:solidFill>
                  <a:srgbClr val="000000"/>
                </a:solidFill>
                <a:latin typeface="Courier New" pitchFamily="49" charset="0"/>
              </a:rPr>
              <a:t>CLARK is a MANAGER</a:t>
            </a:r>
          </a:p>
          <a:p>
            <a:pPr algn="l">
              <a:lnSpc>
                <a:spcPct val="100000"/>
              </a:lnSpc>
              <a:spcBef>
                <a:spcPct val="0"/>
              </a:spcBef>
              <a:defRPr/>
            </a:pPr>
            <a:r>
              <a:rPr lang="en-US" sz="1800">
                <a:solidFill>
                  <a:srgbClr val="000000"/>
                </a:solidFill>
                <a:latin typeface="Courier New" pitchFamily="49" charset="0"/>
              </a:rPr>
              <a:t>JONES is a MANAGER</a:t>
            </a:r>
          </a:p>
          <a:p>
            <a:pPr algn="l">
              <a:lnSpc>
                <a:spcPct val="100000"/>
              </a:lnSpc>
              <a:spcBef>
                <a:spcPct val="0"/>
              </a:spcBef>
              <a:defRPr/>
            </a:pPr>
            <a:r>
              <a:rPr lang="en-US" sz="1800">
                <a:solidFill>
                  <a:srgbClr val="000000"/>
                </a:solidFill>
                <a:latin typeface="Courier New" pitchFamily="49" charset="0"/>
              </a:rPr>
              <a:t>MARTIN is a SALESMAN</a:t>
            </a:r>
          </a:p>
          <a:p>
            <a:pPr algn="l">
              <a:lnSpc>
                <a:spcPct val="100000"/>
              </a:lnSpc>
              <a:spcBef>
                <a:spcPct val="0"/>
              </a:spcBef>
              <a:defRPr/>
            </a:pPr>
            <a:r>
              <a:rPr lang="en-US" sz="1800">
                <a:solidFill>
                  <a:srgbClr val="000000"/>
                </a:solidFill>
                <a:latin typeface="Courier New" pitchFamily="49" charset="0"/>
              </a:rPr>
              <a:t>...</a:t>
            </a:r>
          </a:p>
          <a:p>
            <a:pPr algn="l">
              <a:lnSpc>
                <a:spcPct val="100000"/>
              </a:lnSpc>
              <a:spcBef>
                <a:spcPct val="0"/>
              </a:spcBef>
              <a:defRPr/>
            </a:pPr>
            <a:r>
              <a:rPr lang="en-US" sz="1800">
                <a:solidFill>
                  <a:srgbClr val="000000"/>
                </a:solidFill>
                <a:latin typeface="Courier New" pitchFamily="49" charset="0"/>
              </a:rPr>
              <a:t>14 rows selected.</a:t>
            </a:r>
          </a:p>
        </p:txBody>
      </p:sp>
      <p:grpSp>
        <p:nvGrpSpPr>
          <p:cNvPr id="2" name="Group 8"/>
          <p:cNvGrpSpPr>
            <a:grpSpLocks/>
          </p:cNvGrpSpPr>
          <p:nvPr/>
        </p:nvGrpSpPr>
        <p:grpSpPr bwMode="auto">
          <a:xfrm>
            <a:off x="3887788" y="1768475"/>
            <a:ext cx="1928812" cy="317500"/>
            <a:chOff x="2449" y="1114"/>
            <a:chExt cx="1215" cy="200"/>
          </a:xfrm>
        </p:grpSpPr>
        <p:sp>
          <p:nvSpPr>
            <p:cNvPr id="35848" name="Rectangle 5"/>
            <p:cNvSpPr>
              <a:spLocks noChangeArrowheads="1"/>
            </p:cNvSpPr>
            <p:nvPr/>
          </p:nvSpPr>
          <p:spPr bwMode="ltGray">
            <a:xfrm>
              <a:off x="2449" y="1114"/>
              <a:ext cx="87" cy="200"/>
            </a:xfrm>
            <a:prstGeom prst="rect">
              <a:avLst/>
            </a:prstGeom>
            <a:solidFill>
              <a:srgbClr val="FF5050">
                <a:alpha val="50195"/>
              </a:srgbClr>
            </a:solidFill>
            <a:ln w="9525">
              <a:noFill/>
              <a:miter lim="800000"/>
              <a:headEnd/>
              <a:tailEnd/>
            </a:ln>
          </p:spPr>
          <p:txBody>
            <a:bodyPr wrap="none" anchor="ctr"/>
            <a:lstStyle/>
            <a:p>
              <a:endParaRPr lang="en-US"/>
            </a:p>
          </p:txBody>
        </p:sp>
        <p:sp>
          <p:nvSpPr>
            <p:cNvPr id="35849" name="Rectangle 6"/>
            <p:cNvSpPr>
              <a:spLocks noChangeArrowheads="1"/>
            </p:cNvSpPr>
            <p:nvPr/>
          </p:nvSpPr>
          <p:spPr bwMode="ltGray">
            <a:xfrm>
              <a:off x="3577" y="1114"/>
              <a:ext cx="87" cy="200"/>
            </a:xfrm>
            <a:prstGeom prst="rect">
              <a:avLst/>
            </a:prstGeom>
            <a:solidFill>
              <a:srgbClr val="FF5050">
                <a:alpha val="50195"/>
              </a:srgbClr>
            </a:solidFill>
            <a:ln w="9525">
              <a:noFill/>
              <a:miter lim="800000"/>
              <a:headEnd/>
              <a:tailEnd/>
            </a:ln>
          </p:spPr>
          <p:txBody>
            <a:bodyPr wrap="none" anchor="ctr"/>
            <a:lstStyle/>
            <a:p>
              <a:endParaRPr lang="en-US"/>
            </a:p>
          </p:txBody>
        </p:sp>
        <p:sp>
          <p:nvSpPr>
            <p:cNvPr id="35850" name="Rectangle 7"/>
            <p:cNvSpPr>
              <a:spLocks noChangeArrowheads="1"/>
            </p:cNvSpPr>
            <p:nvPr/>
          </p:nvSpPr>
          <p:spPr bwMode="ltGray">
            <a:xfrm>
              <a:off x="2881" y="1114"/>
              <a:ext cx="367" cy="20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5846" name="Rectangle 9"/>
          <p:cNvSpPr>
            <a:spLocks noChangeArrowheads="1"/>
          </p:cNvSpPr>
          <p:nvPr/>
        </p:nvSpPr>
        <p:spPr bwMode="blackWhite">
          <a:xfrm>
            <a:off x="922338" y="1674813"/>
            <a:ext cx="7315200" cy="103187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2452688" algn="l"/>
              </a:tabLst>
            </a:pPr>
            <a:r>
              <a:rPr lang="en-US" sz="1800">
                <a:solidFill>
                  <a:srgbClr val="000000"/>
                </a:solidFill>
                <a:latin typeface="Courier New" pitchFamily="49" charset="0"/>
              </a:rPr>
              <a:t>SQL&gt; SELECT ename	||' '||'is a'||' '||job </a:t>
            </a:r>
          </a:p>
          <a:p>
            <a:pPr algn="l">
              <a:lnSpc>
                <a:spcPct val="100000"/>
              </a:lnSpc>
              <a:spcBef>
                <a:spcPct val="0"/>
              </a:spcBef>
              <a:tabLst>
                <a:tab pos="1200150" algn="l"/>
                <a:tab pos="2452688" algn="l"/>
              </a:tabLst>
            </a:pPr>
            <a:r>
              <a:rPr lang="en-US" sz="1800">
                <a:solidFill>
                  <a:srgbClr val="000000"/>
                </a:solidFill>
                <a:latin typeface="Courier New" pitchFamily="49" charset="0"/>
              </a:rPr>
              <a:t>  2	         	AS "Employee Details"</a:t>
            </a:r>
          </a:p>
          <a:p>
            <a:pPr algn="l">
              <a:lnSpc>
                <a:spcPct val="100000"/>
              </a:lnSpc>
              <a:spcBef>
                <a:spcPct val="0"/>
              </a:spcBef>
              <a:tabLst>
                <a:tab pos="1200150" algn="l"/>
                <a:tab pos="2452688" algn="l"/>
              </a:tabLst>
            </a:pPr>
            <a:r>
              <a:rPr lang="en-US" sz="1800">
                <a:solidFill>
                  <a:srgbClr val="000000"/>
                </a:solidFill>
                <a:latin typeface="Courier New" pitchFamily="49" charset="0"/>
              </a:rPr>
              <a:t>  3  FROM   emp;</a:t>
            </a:r>
          </a:p>
        </p:txBody>
      </p:sp>
      <p:sp>
        <p:nvSpPr>
          <p:cNvPr id="10" name="Slide Number Placeholder 9"/>
          <p:cNvSpPr>
            <a:spLocks noGrp="1"/>
          </p:cNvSpPr>
          <p:nvPr>
            <p:ph type="sldNum" sz="quarter" idx="12"/>
          </p:nvPr>
        </p:nvSpPr>
        <p:spPr/>
        <p:txBody>
          <a:bodyPr/>
          <a:lstStyle/>
          <a:p>
            <a:pPr>
              <a:defRPr/>
            </a:pPr>
            <a:fld id="{3DC8EC2D-E0ED-47FB-A03C-C447E9521940}" type="slidenum">
              <a:rPr lang="en-US"/>
              <a:pPr>
                <a:defRPr/>
              </a:pPr>
              <a:t>48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1016000" y="3495675"/>
            <a:ext cx="7315200" cy="23145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 </a:t>
            </a: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r>
              <a:rPr lang="en-US" sz="1800">
                <a:solidFill>
                  <a:srgbClr val="000000"/>
                </a:solidFill>
                <a:latin typeface="Courier New" pitchFamily="49" charset="0"/>
              </a:rPr>
              <a:t>       </a:t>
            </a:r>
          </a:p>
        </p:txBody>
      </p:sp>
      <p:sp>
        <p:nvSpPr>
          <p:cNvPr id="36867" name="Rectangle 3"/>
          <p:cNvSpPr>
            <a:spLocks noGrp="1" noChangeArrowheads="1"/>
          </p:cNvSpPr>
          <p:nvPr>
            <p:ph type="title"/>
          </p:nvPr>
        </p:nvSpPr>
        <p:spPr/>
        <p:txBody>
          <a:bodyPr/>
          <a:lstStyle/>
          <a:p>
            <a:pPr algn="l" eaLnBrk="1" hangingPunct="1"/>
            <a:r>
              <a:rPr lang="en-US" b="1">
                <a:solidFill>
                  <a:schemeClr val="tx1"/>
                </a:solidFill>
              </a:rPr>
              <a:t>Duplicate Rows</a:t>
            </a:r>
          </a:p>
        </p:txBody>
      </p:sp>
      <p:sp>
        <p:nvSpPr>
          <p:cNvPr id="48132" name="Rectangle 4"/>
          <p:cNvSpPr>
            <a:spLocks noGrp="1" noChangeArrowheads="1"/>
          </p:cNvSpPr>
          <p:nvPr>
            <p:ph sz="quarter" idx="1"/>
          </p:nvPr>
        </p:nvSpPr>
        <p:spPr>
          <a:xfrm>
            <a:off x="685800" y="1371600"/>
            <a:ext cx="7385050" cy="904875"/>
          </a:xfrm>
        </p:spPr>
        <p:txBody>
          <a:bodyPr>
            <a:normAutofit lnSpcReduction="10000"/>
          </a:bodyPr>
          <a:lstStyle/>
          <a:p>
            <a:pPr marL="0" indent="0" eaLnBrk="1" fontAlgn="auto" hangingPunct="1">
              <a:spcAft>
                <a:spcPts val="0"/>
              </a:spcAft>
              <a:buFontTx/>
              <a:buNone/>
              <a:defRPr/>
            </a:pPr>
            <a:r>
              <a:rPr lang="en-US" dirty="0"/>
              <a:t>The default display of queries is all rows, including duplicate rows.</a:t>
            </a:r>
          </a:p>
        </p:txBody>
      </p:sp>
      <p:sp>
        <p:nvSpPr>
          <p:cNvPr id="48133" name="Rectangle 5"/>
          <p:cNvSpPr>
            <a:spLocks noChangeArrowheads="1"/>
          </p:cNvSpPr>
          <p:nvPr/>
        </p:nvSpPr>
        <p:spPr bwMode="blackWhite">
          <a:xfrm>
            <a:off x="103028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SQL&gt; SELECT deptno</a:t>
            </a:r>
          </a:p>
          <a:p>
            <a:pPr algn="l">
              <a:lnSpc>
                <a:spcPct val="100000"/>
              </a:lnSpc>
              <a:spcBef>
                <a:spcPct val="0"/>
              </a:spcBef>
              <a:tabLst>
                <a:tab pos="1200150" algn="l"/>
              </a:tabLst>
              <a:defRPr/>
            </a:pPr>
            <a:r>
              <a:rPr lang="en-US" sz="1800">
                <a:solidFill>
                  <a:srgbClr val="000000"/>
                </a:solidFill>
                <a:latin typeface="Courier New" pitchFamily="49" charset="0"/>
              </a:rPr>
              <a:t>  2  FROM   emp;</a:t>
            </a:r>
          </a:p>
        </p:txBody>
      </p:sp>
      <p:grpSp>
        <p:nvGrpSpPr>
          <p:cNvPr id="2" name="Group 8"/>
          <p:cNvGrpSpPr>
            <a:grpSpLocks/>
          </p:cNvGrpSpPr>
          <p:nvPr/>
        </p:nvGrpSpPr>
        <p:grpSpPr bwMode="auto">
          <a:xfrm>
            <a:off x="2014538" y="4057650"/>
            <a:ext cx="404812" cy="866775"/>
            <a:chOff x="1269" y="2556"/>
            <a:chExt cx="255" cy="546"/>
          </a:xfrm>
        </p:grpSpPr>
        <p:sp>
          <p:nvSpPr>
            <p:cNvPr id="36873" name="Rectangle 6"/>
            <p:cNvSpPr>
              <a:spLocks noChangeArrowheads="1"/>
            </p:cNvSpPr>
            <p:nvPr/>
          </p:nvSpPr>
          <p:spPr bwMode="ltGray">
            <a:xfrm>
              <a:off x="1269" y="2556"/>
              <a:ext cx="255" cy="198"/>
            </a:xfrm>
            <a:prstGeom prst="rect">
              <a:avLst/>
            </a:prstGeom>
            <a:solidFill>
              <a:srgbClr val="FF5050">
                <a:alpha val="50195"/>
              </a:srgbClr>
            </a:solidFill>
            <a:ln w="9525">
              <a:noFill/>
              <a:miter lim="800000"/>
              <a:headEnd/>
              <a:tailEnd/>
            </a:ln>
          </p:spPr>
          <p:txBody>
            <a:bodyPr wrap="none" anchor="ctr"/>
            <a:lstStyle/>
            <a:p>
              <a:endParaRPr lang="en-US"/>
            </a:p>
          </p:txBody>
        </p:sp>
        <p:sp>
          <p:nvSpPr>
            <p:cNvPr id="36874" name="Rectangle 7"/>
            <p:cNvSpPr>
              <a:spLocks noChangeArrowheads="1"/>
            </p:cNvSpPr>
            <p:nvPr/>
          </p:nvSpPr>
          <p:spPr bwMode="ltGray">
            <a:xfrm>
              <a:off x="1269" y="2904"/>
              <a:ext cx="255" cy="19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6871" name="Rectangle 9"/>
          <p:cNvSpPr>
            <a:spLocks noChangeArrowheads="1"/>
          </p:cNvSpPr>
          <p:nvPr/>
        </p:nvSpPr>
        <p:spPr bwMode="blackWhite">
          <a:xfrm>
            <a:off x="1028700" y="3508375"/>
            <a:ext cx="7289800" cy="2289175"/>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DEPTNO</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       10</a:t>
            </a:r>
          </a:p>
          <a:p>
            <a:pPr algn="l">
              <a:lnSpc>
                <a:spcPct val="100000"/>
              </a:lnSpc>
              <a:spcBef>
                <a:spcPct val="0"/>
              </a:spcBef>
            </a:pPr>
            <a:r>
              <a:rPr lang="en-US" sz="1800">
                <a:solidFill>
                  <a:srgbClr val="000000"/>
                </a:solidFill>
                <a:latin typeface="Courier New" pitchFamily="49" charset="0"/>
              </a:rPr>
              <a:t>       30</a:t>
            </a:r>
          </a:p>
          <a:p>
            <a:pPr algn="l">
              <a:lnSpc>
                <a:spcPct val="100000"/>
              </a:lnSpc>
              <a:spcBef>
                <a:spcPct val="0"/>
              </a:spcBef>
            </a:pPr>
            <a:r>
              <a:rPr lang="en-US" sz="1800">
                <a:solidFill>
                  <a:srgbClr val="000000"/>
                </a:solidFill>
                <a:latin typeface="Courier New" pitchFamily="49" charset="0"/>
              </a:rPr>
              <a:t>       10</a:t>
            </a:r>
          </a:p>
          <a:p>
            <a:pPr algn="l">
              <a:lnSpc>
                <a:spcPct val="100000"/>
              </a:lnSpc>
              <a:spcBef>
                <a:spcPct val="0"/>
              </a:spcBef>
            </a:pPr>
            <a:r>
              <a:rPr lang="en-US" sz="1800">
                <a:solidFill>
                  <a:srgbClr val="000000"/>
                </a:solidFill>
                <a:latin typeface="Courier New" pitchFamily="49" charset="0"/>
              </a:rPr>
              <a:t>       20</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14 rows selected.       </a:t>
            </a:r>
          </a:p>
        </p:txBody>
      </p:sp>
      <p:sp>
        <p:nvSpPr>
          <p:cNvPr id="10" name="Slide Number Placeholder 9"/>
          <p:cNvSpPr>
            <a:spLocks noGrp="1"/>
          </p:cNvSpPr>
          <p:nvPr>
            <p:ph type="sldNum" sz="quarter" idx="12"/>
          </p:nvPr>
        </p:nvSpPr>
        <p:spPr/>
        <p:txBody>
          <a:bodyPr/>
          <a:lstStyle/>
          <a:p>
            <a:pPr>
              <a:defRPr/>
            </a:pPr>
            <a:fld id="{5DBA88EB-3179-42BD-B43B-677D53EC41DE}" type="slidenum">
              <a:rPr lang="en-US"/>
              <a:pPr>
                <a:defRPr/>
              </a:pPr>
              <a:t>49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p:spPr>
        <p:txBody>
          <a:bodyPr/>
          <a:lstStyle/>
          <a:p>
            <a:pPr algn="l" eaLnBrk="1" hangingPunct="1"/>
            <a:r>
              <a:rPr lang="en-US" b="1" dirty="0">
                <a:solidFill>
                  <a:schemeClr val="tx1"/>
                </a:solidFill>
              </a:rPr>
              <a:t>SQL Data Types</a:t>
            </a:r>
          </a:p>
        </p:txBody>
      </p:sp>
      <p:sp>
        <p:nvSpPr>
          <p:cNvPr id="17411" name="Rectangle 3"/>
          <p:cNvSpPr>
            <a:spLocks noGrp="1" noChangeArrowheads="1"/>
          </p:cNvSpPr>
          <p:nvPr>
            <p:ph sz="quarter" idx="1"/>
          </p:nvPr>
        </p:nvSpPr>
        <p:spPr>
          <a:xfrm>
            <a:off x="533400" y="1524000"/>
            <a:ext cx="7385050" cy="4495800"/>
          </a:xfrm>
        </p:spPr>
        <p:txBody>
          <a:bodyPr/>
          <a:lstStyle/>
          <a:p>
            <a:pPr lvl="1" eaLnBrk="1" hangingPunct="1">
              <a:buClr>
                <a:srgbClr val="C00000"/>
              </a:buClr>
              <a:buSzPct val="100000"/>
              <a:buNone/>
            </a:pPr>
            <a:br>
              <a:rPr lang="en-US" b="1" dirty="0">
                <a:solidFill>
                  <a:schemeClr val="tx1"/>
                </a:solidFill>
              </a:rPr>
            </a:br>
            <a:r>
              <a:rPr lang="en-US" dirty="0">
                <a:solidFill>
                  <a:schemeClr val="tx1"/>
                </a:solidFill>
              </a:rPr>
              <a:t>SQL is structured query language.SQL contains different data types those are:</a:t>
            </a:r>
            <a:br>
              <a:rPr lang="en-US" dirty="0">
                <a:solidFill>
                  <a:schemeClr val="tx1"/>
                </a:solidFill>
              </a:rPr>
            </a:br>
            <a:r>
              <a:rPr lang="en-US" dirty="0">
                <a:solidFill>
                  <a:schemeClr val="tx1"/>
                </a:solidFill>
              </a:rPr>
              <a:t>-&gt;char(size)</a:t>
            </a:r>
          </a:p>
          <a:p>
            <a:pPr lvl="1" eaLnBrk="1" hangingPunct="1">
              <a:buClr>
                <a:srgbClr val="C00000"/>
              </a:buClr>
              <a:buSzPct val="100000"/>
              <a:buNone/>
            </a:pPr>
            <a:r>
              <a:rPr lang="en-US" dirty="0">
                <a:solidFill>
                  <a:schemeClr val="tx1"/>
                </a:solidFill>
              </a:rPr>
              <a:t>	-&gt;</a:t>
            </a:r>
            <a:r>
              <a:rPr lang="en-US" dirty="0" err="1">
                <a:solidFill>
                  <a:schemeClr val="tx1"/>
                </a:solidFill>
              </a:rPr>
              <a:t>varchar</a:t>
            </a:r>
            <a:r>
              <a:rPr lang="en-US" dirty="0">
                <a:solidFill>
                  <a:schemeClr val="tx1"/>
                </a:solidFill>
              </a:rPr>
              <a:t>(size)</a:t>
            </a:r>
            <a:br>
              <a:rPr lang="en-US" dirty="0">
                <a:solidFill>
                  <a:schemeClr val="tx1"/>
                </a:solidFill>
              </a:rPr>
            </a:br>
            <a:r>
              <a:rPr lang="en-US" dirty="0">
                <a:solidFill>
                  <a:schemeClr val="tx1"/>
                </a:solidFill>
              </a:rPr>
              <a:t>-&gt;varchar2(size)</a:t>
            </a:r>
            <a:br>
              <a:rPr lang="en-US" dirty="0">
                <a:solidFill>
                  <a:schemeClr val="tx1"/>
                </a:solidFill>
              </a:rPr>
            </a:br>
            <a:r>
              <a:rPr lang="en-US" dirty="0">
                <a:solidFill>
                  <a:schemeClr val="tx1"/>
                </a:solidFill>
              </a:rPr>
              <a:t>-&gt;date</a:t>
            </a:r>
          </a:p>
          <a:p>
            <a:pPr lvl="1" eaLnBrk="1" hangingPunct="1">
              <a:buClr>
                <a:srgbClr val="C00000"/>
              </a:buClr>
              <a:buSzPct val="100000"/>
              <a:buNone/>
            </a:pPr>
            <a:r>
              <a:rPr lang="en-US" dirty="0">
                <a:solidFill>
                  <a:schemeClr val="tx1"/>
                </a:solidFill>
              </a:rPr>
              <a:t>	-&gt;number(</a:t>
            </a:r>
            <a:r>
              <a:rPr lang="en-US" dirty="0" err="1">
                <a:solidFill>
                  <a:schemeClr val="tx1"/>
                </a:solidFill>
              </a:rPr>
              <a:t>p,s</a:t>
            </a:r>
            <a:r>
              <a:rPr lang="en-US" dirty="0">
                <a:solidFill>
                  <a:schemeClr val="tx1"/>
                </a:solidFill>
              </a:rPr>
              <a:t>) //** p-PRECISION s-SCALE **//</a:t>
            </a:r>
            <a:br>
              <a:rPr lang="en-US" dirty="0">
                <a:solidFill>
                  <a:schemeClr val="tx1"/>
                </a:solidFill>
              </a:rPr>
            </a:br>
            <a:r>
              <a:rPr lang="en-US" dirty="0">
                <a:solidFill>
                  <a:schemeClr val="tx1"/>
                </a:solidFill>
              </a:rPr>
              <a:t>-&gt;number(size)</a:t>
            </a:r>
            <a:br>
              <a:rPr lang="en-US" dirty="0">
                <a:solidFill>
                  <a:schemeClr val="tx1"/>
                </a:solidFill>
              </a:rPr>
            </a:br>
            <a:r>
              <a:rPr lang="en-US" dirty="0">
                <a:solidFill>
                  <a:schemeClr val="tx1"/>
                </a:solidFill>
              </a:rPr>
              <a:t>-&gt;raw(size)</a:t>
            </a:r>
            <a:br>
              <a:rPr lang="en-US" dirty="0">
                <a:solidFill>
                  <a:schemeClr val="tx1"/>
                </a:solidFill>
              </a:rPr>
            </a:br>
            <a:r>
              <a:rPr lang="en-US" dirty="0">
                <a:solidFill>
                  <a:schemeClr val="tx1"/>
                </a:solidFill>
              </a:rPr>
              <a:t>-&gt;raw/long raw(size)</a:t>
            </a:r>
            <a:br>
              <a:rPr lang="en-US" dirty="0"/>
            </a:br>
            <a:br>
              <a:rPr lang="en-US" b="1" dirty="0"/>
            </a:br>
            <a:endParaRPr lang="en-US" dirty="0">
              <a:solidFill>
                <a:schemeClr val="tx1"/>
              </a:solidFill>
            </a:endParaRPr>
          </a:p>
        </p:txBody>
      </p:sp>
      <p:sp>
        <p:nvSpPr>
          <p:cNvPr id="4" name="Slide Number Placeholder 3"/>
          <p:cNvSpPr>
            <a:spLocks noGrp="1"/>
          </p:cNvSpPr>
          <p:nvPr>
            <p:ph type="sldNum" sz="quarter" idx="12"/>
          </p:nvPr>
        </p:nvSpPr>
        <p:spPr/>
        <p:txBody>
          <a:bodyPr/>
          <a:lstStyle/>
          <a:p>
            <a:pPr>
              <a:defRPr/>
            </a:pPr>
            <a:fld id="{7B82EC97-28FB-4897-A3E2-EA902E73EA28}" type="slidenum">
              <a:rPr lang="en-US" smtClean="0"/>
              <a:pPr>
                <a:defRPr/>
              </a:pPr>
              <a:t>5</a:t>
            </a:fld>
            <a:endParaRPr lang="en-US"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ChangeArrowheads="1"/>
          </p:cNvSpPr>
          <p:nvPr/>
        </p:nvSpPr>
        <p:spPr bwMode="blackWhite">
          <a:xfrm>
            <a:off x="935038" y="2374900"/>
            <a:ext cx="7289800" cy="7016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 </a:t>
            </a:r>
          </a:p>
        </p:txBody>
      </p:sp>
      <p:sp>
        <p:nvSpPr>
          <p:cNvPr id="50179" name="Rectangle 3"/>
          <p:cNvSpPr>
            <a:spLocks noChangeArrowheads="1"/>
          </p:cNvSpPr>
          <p:nvPr/>
        </p:nvSpPr>
        <p:spPr bwMode="blackWhite">
          <a:xfrm>
            <a:off x="909638" y="3527425"/>
            <a:ext cx="7315200"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37892" name="Rectangle 4"/>
          <p:cNvSpPr>
            <a:spLocks noGrp="1" noChangeArrowheads="1"/>
          </p:cNvSpPr>
          <p:nvPr>
            <p:ph type="title"/>
          </p:nvPr>
        </p:nvSpPr>
        <p:spPr/>
        <p:txBody>
          <a:bodyPr/>
          <a:lstStyle/>
          <a:p>
            <a:pPr algn="l" eaLnBrk="1" hangingPunct="1"/>
            <a:r>
              <a:rPr lang="en-US" b="1">
                <a:solidFill>
                  <a:schemeClr val="tx1"/>
                </a:solidFill>
              </a:rPr>
              <a:t>Eliminating Duplicate Rows</a:t>
            </a:r>
          </a:p>
        </p:txBody>
      </p:sp>
      <p:sp>
        <p:nvSpPr>
          <p:cNvPr id="50181" name="Rectangle 5"/>
          <p:cNvSpPr>
            <a:spLocks noChangeArrowheads="1"/>
          </p:cNvSpPr>
          <p:nvPr/>
        </p:nvSpPr>
        <p:spPr bwMode="auto">
          <a:xfrm>
            <a:off x="762000" y="1447800"/>
            <a:ext cx="7369175" cy="794706"/>
          </a:xfrm>
          <a:prstGeom prst="rect">
            <a:avLst/>
          </a:prstGeom>
          <a:noFill/>
          <a:ln w="9525">
            <a:noFill/>
            <a:miter lim="800000"/>
            <a:headEnd/>
            <a:tailEnd/>
          </a:ln>
          <a:effectLst/>
        </p:spPr>
        <p:txBody>
          <a:bodyPr lIns="92075" tIns="46038" rIns="92075" bIns="46038">
            <a:spAutoFit/>
          </a:bodyPr>
          <a:lstStyle/>
          <a:p>
            <a:pPr algn="l" defTabSz="822325">
              <a:lnSpc>
                <a:spcPct val="95000"/>
              </a:lnSpc>
              <a:spcBef>
                <a:spcPct val="5000"/>
              </a:spcBef>
              <a:defRPr/>
            </a:pPr>
            <a:r>
              <a:rPr lang="en-US" sz="2400" b="0" dirty="0">
                <a:solidFill>
                  <a:schemeClr val="tx1"/>
                </a:solidFill>
                <a:latin typeface="+mn-lt"/>
              </a:rPr>
              <a:t>Eliminate duplicate rows by using the DISTINCT keyword in the SELECT clause.</a:t>
            </a:r>
          </a:p>
        </p:txBody>
      </p:sp>
      <p:grpSp>
        <p:nvGrpSpPr>
          <p:cNvPr id="2" name="Group 8"/>
          <p:cNvGrpSpPr>
            <a:grpSpLocks/>
          </p:cNvGrpSpPr>
          <p:nvPr/>
        </p:nvGrpSpPr>
        <p:grpSpPr bwMode="auto">
          <a:xfrm>
            <a:off x="971550" y="2403475"/>
            <a:ext cx="2871788" cy="2587625"/>
            <a:chOff x="612" y="1514"/>
            <a:chExt cx="1809" cy="1630"/>
          </a:xfrm>
        </p:grpSpPr>
        <p:sp>
          <p:nvSpPr>
            <p:cNvPr id="37898" name="Rectangle 6"/>
            <p:cNvSpPr>
              <a:spLocks noChangeArrowheads="1"/>
            </p:cNvSpPr>
            <p:nvPr/>
          </p:nvSpPr>
          <p:spPr bwMode="ltGray">
            <a:xfrm>
              <a:off x="1680" y="1514"/>
              <a:ext cx="741" cy="214"/>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9" name="Rectangle 7"/>
            <p:cNvSpPr>
              <a:spLocks noChangeArrowheads="1"/>
            </p:cNvSpPr>
            <p:nvPr/>
          </p:nvSpPr>
          <p:spPr bwMode="ltGray">
            <a:xfrm>
              <a:off x="612" y="2256"/>
              <a:ext cx="864" cy="88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7895" name="Rectangle 9"/>
          <p:cNvSpPr>
            <a:spLocks noChangeArrowheads="1"/>
          </p:cNvSpPr>
          <p:nvPr/>
        </p:nvSpPr>
        <p:spPr bwMode="blackWhite">
          <a:xfrm>
            <a:off x="941388" y="2362200"/>
            <a:ext cx="7315200" cy="72707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DISTINCT deptno</a:t>
            </a:r>
          </a:p>
          <a:p>
            <a:pPr algn="l">
              <a:lnSpc>
                <a:spcPct val="100000"/>
              </a:lnSpc>
              <a:spcBef>
                <a:spcPct val="0"/>
              </a:spcBef>
              <a:tabLst>
                <a:tab pos="1200150" algn="l"/>
              </a:tabLst>
            </a:pPr>
            <a:r>
              <a:rPr lang="en-US" sz="1800">
                <a:solidFill>
                  <a:srgbClr val="000000"/>
                </a:solidFill>
                <a:latin typeface="Courier New" pitchFamily="49" charset="0"/>
              </a:rPr>
              <a:t>  2  FROM   emp;</a:t>
            </a:r>
          </a:p>
        </p:txBody>
      </p:sp>
      <p:sp>
        <p:nvSpPr>
          <p:cNvPr id="37896" name="Rectangle 10"/>
          <p:cNvSpPr>
            <a:spLocks noChangeArrowheads="1"/>
          </p:cNvSpPr>
          <p:nvPr/>
        </p:nvSpPr>
        <p:spPr bwMode="blackWhite">
          <a:xfrm>
            <a:off x="941388" y="3540125"/>
            <a:ext cx="7289800"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   DEPTNO</a:t>
            </a:r>
          </a:p>
          <a:p>
            <a:pPr algn="l">
              <a:lnSpc>
                <a:spcPct val="100000"/>
              </a:lnSpc>
              <a:spcBef>
                <a:spcPct val="0"/>
              </a:spcBef>
            </a:pPr>
            <a:r>
              <a:rPr lang="en-US" sz="1800">
                <a:solidFill>
                  <a:srgbClr val="000000"/>
                </a:solidFill>
                <a:latin typeface="Courier New" pitchFamily="49" charset="0"/>
              </a:rPr>
              <a:t>---------</a:t>
            </a:r>
          </a:p>
          <a:p>
            <a:pPr algn="l">
              <a:lnSpc>
                <a:spcPct val="100000"/>
              </a:lnSpc>
              <a:spcBef>
                <a:spcPct val="0"/>
              </a:spcBef>
            </a:pPr>
            <a:r>
              <a:rPr lang="en-US" sz="1800">
                <a:solidFill>
                  <a:srgbClr val="000000"/>
                </a:solidFill>
                <a:latin typeface="Courier New" pitchFamily="49" charset="0"/>
              </a:rPr>
              <a:t>       10</a:t>
            </a:r>
          </a:p>
          <a:p>
            <a:pPr algn="l">
              <a:lnSpc>
                <a:spcPct val="100000"/>
              </a:lnSpc>
              <a:spcBef>
                <a:spcPct val="0"/>
              </a:spcBef>
            </a:pPr>
            <a:r>
              <a:rPr lang="en-US" sz="1800">
                <a:solidFill>
                  <a:srgbClr val="000000"/>
                </a:solidFill>
                <a:latin typeface="Courier New" pitchFamily="49" charset="0"/>
              </a:rPr>
              <a:t>       20</a:t>
            </a:r>
          </a:p>
          <a:p>
            <a:pPr algn="l">
              <a:lnSpc>
                <a:spcPct val="100000"/>
              </a:lnSpc>
              <a:spcBef>
                <a:spcPct val="0"/>
              </a:spcBef>
            </a:pPr>
            <a:r>
              <a:rPr lang="en-US" sz="1800">
                <a:solidFill>
                  <a:srgbClr val="000000"/>
                </a:solidFill>
                <a:latin typeface="Courier New" pitchFamily="49" charset="0"/>
              </a:rPr>
              <a:t>       30</a:t>
            </a:r>
          </a:p>
          <a:p>
            <a:pPr algn="l">
              <a:lnSpc>
                <a:spcPct val="100000"/>
              </a:lnSpc>
              <a:spcBef>
                <a:spcPct val="0"/>
              </a:spcBef>
            </a:pPr>
            <a:r>
              <a:rPr lang="en-US" sz="1800">
                <a:solidFill>
                  <a:srgbClr val="000000"/>
                </a:solidFill>
                <a:latin typeface="Courier New" pitchFamily="49" charset="0"/>
              </a:rPr>
              <a:t>       </a:t>
            </a:r>
          </a:p>
        </p:txBody>
      </p:sp>
      <p:sp>
        <p:nvSpPr>
          <p:cNvPr id="11" name="Slide Number Placeholder 10"/>
          <p:cNvSpPr>
            <a:spLocks noGrp="1"/>
          </p:cNvSpPr>
          <p:nvPr>
            <p:ph type="sldNum" sz="quarter" idx="12"/>
          </p:nvPr>
        </p:nvSpPr>
        <p:spPr/>
        <p:txBody>
          <a:bodyPr/>
          <a:lstStyle/>
          <a:p>
            <a:pPr>
              <a:defRPr/>
            </a:pPr>
            <a:fld id="{33750F3F-F8D1-42C2-901B-8238A7AF3083}" type="slidenum">
              <a:rPr lang="en-US"/>
              <a:pPr>
                <a:defRPr/>
              </a:pPr>
              <a:t>50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Content Placeholder 2"/>
          <p:cNvSpPr>
            <a:spLocks noGrp="1"/>
          </p:cNvSpPr>
          <p:nvPr>
            <p:ph sz="quarter" idx="1"/>
          </p:nvPr>
        </p:nvSpPr>
        <p:spPr>
          <a:xfrm>
            <a:off x="301625" y="1527175"/>
            <a:ext cx="8504238" cy="4572000"/>
          </a:xfrm>
        </p:spPr>
        <p:txBody>
          <a:bodyPr/>
          <a:lstStyle/>
          <a:p>
            <a:pPr eaLnBrk="1" hangingPunct="1"/>
            <a:r>
              <a:rPr lang="en-US" sz="2800" dirty="0"/>
              <a:t>SQL</a:t>
            </a:r>
          </a:p>
          <a:p>
            <a:pPr lvl="1" eaLnBrk="1" hangingPunct="1">
              <a:buNone/>
            </a:pPr>
            <a:r>
              <a:rPr lang="en-US" sz="2400" i="1" dirty="0">
                <a:solidFill>
                  <a:schemeClr val="tx1"/>
                </a:solidFill>
              </a:rPr>
              <a:t>-&gt; </a:t>
            </a:r>
            <a:r>
              <a:rPr lang="en-US" sz="2400" dirty="0">
                <a:solidFill>
                  <a:schemeClr val="tx1"/>
                </a:solidFill>
              </a:rPr>
              <a:t>SQL is a command language for communication with the Oracle Server. </a:t>
            </a:r>
          </a:p>
          <a:p>
            <a:pPr eaLnBrk="1" hangingPunct="1"/>
            <a:r>
              <a:rPr lang="en-US" sz="2800" dirty="0"/>
              <a:t>Features of SQL</a:t>
            </a:r>
          </a:p>
          <a:p>
            <a:pPr eaLnBrk="1" hangingPunct="1">
              <a:buNone/>
            </a:pPr>
            <a:r>
              <a:rPr lang="en-US" sz="2800" dirty="0"/>
              <a:t>	</a:t>
            </a:r>
            <a:r>
              <a:rPr lang="en-US" sz="2400" dirty="0"/>
              <a:t>-&gt; Can be used by a range of users, including those with little or no programming experience</a:t>
            </a:r>
          </a:p>
          <a:p>
            <a:pPr eaLnBrk="1" hangingPunct="1">
              <a:buNone/>
            </a:pPr>
            <a:r>
              <a:rPr lang="en-US" sz="2400" dirty="0"/>
              <a:t>	-&gt; Is an English-like language</a:t>
            </a:r>
          </a:p>
          <a:p>
            <a:pPr eaLnBrk="1" hangingPunct="1"/>
            <a:endParaRPr lang="en-US" dirty="0"/>
          </a:p>
        </p:txBody>
      </p:sp>
      <p:sp>
        <p:nvSpPr>
          <p:cNvPr id="38915" name="Rectangle 2"/>
          <p:cNvSpPr>
            <a:spLocks noGrp="1" noChangeArrowheads="1"/>
          </p:cNvSpPr>
          <p:nvPr>
            <p:ph type="title"/>
          </p:nvPr>
        </p:nvSpPr>
        <p:spPr/>
        <p:txBody>
          <a:bodyPr/>
          <a:lstStyle/>
          <a:p>
            <a:pPr algn="l" eaLnBrk="1" hangingPunct="1"/>
            <a:r>
              <a:rPr lang="en-US" b="1">
                <a:solidFill>
                  <a:schemeClr val="tx1"/>
                </a:solidFill>
              </a:rPr>
              <a:t>SQL </a:t>
            </a:r>
          </a:p>
        </p:txBody>
      </p:sp>
      <p:sp>
        <p:nvSpPr>
          <p:cNvPr id="5" name="Slide Number Placeholder 4"/>
          <p:cNvSpPr>
            <a:spLocks noGrp="1"/>
          </p:cNvSpPr>
          <p:nvPr>
            <p:ph type="sldNum" sz="quarter" idx="12"/>
          </p:nvPr>
        </p:nvSpPr>
        <p:spPr/>
        <p:txBody>
          <a:bodyPr/>
          <a:lstStyle/>
          <a:p>
            <a:pPr>
              <a:defRPr/>
            </a:pPr>
            <a:fld id="{C3A06105-41EA-4F70-AEEB-C101A2FF1641}" type="slidenum">
              <a:rPr lang="en-US"/>
              <a:pPr>
                <a:defRPr/>
              </a:pPr>
              <a:t>51</a:t>
            </a:fld>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Content Placeholder 2"/>
          <p:cNvSpPr>
            <a:spLocks noGrp="1"/>
          </p:cNvSpPr>
          <p:nvPr>
            <p:ph sz="quarter" idx="1"/>
          </p:nvPr>
        </p:nvSpPr>
        <p:spPr>
          <a:xfrm>
            <a:off x="301625" y="1527175"/>
            <a:ext cx="8504238" cy="4572000"/>
          </a:xfrm>
        </p:spPr>
        <p:txBody>
          <a:bodyPr/>
          <a:lstStyle/>
          <a:p>
            <a:pPr eaLnBrk="1" hangingPunct="1"/>
            <a:r>
              <a:rPr lang="en-US" sz="2800" dirty="0"/>
              <a:t>SQL*Plus</a:t>
            </a:r>
          </a:p>
          <a:p>
            <a:pPr lvl="1" eaLnBrk="1" hangingPunct="1">
              <a:buNone/>
            </a:pPr>
            <a:r>
              <a:rPr lang="en-US" sz="2400" dirty="0">
                <a:solidFill>
                  <a:schemeClr val="tx1"/>
                </a:solidFill>
              </a:rPr>
              <a:t>-&gt;SQL*Plus</a:t>
            </a:r>
            <a:r>
              <a:rPr lang="en-US" sz="2400" dirty="0">
                <a:solidFill>
                  <a:srgbClr val="FC0128"/>
                </a:solidFill>
              </a:rPr>
              <a:t> </a:t>
            </a:r>
            <a:r>
              <a:rPr lang="en-US" sz="2400" dirty="0">
                <a:solidFill>
                  <a:schemeClr val="tx1"/>
                </a:solidFill>
              </a:rPr>
              <a:t>is an Oracle tool that recognizes and submits SQL statements to the Oracle Server for execution and contains its own command language.</a:t>
            </a:r>
          </a:p>
          <a:p>
            <a:pPr eaLnBrk="1" hangingPunct="1"/>
            <a:r>
              <a:rPr lang="en-US" sz="2800" dirty="0"/>
              <a:t>Features of SQL*Plus</a:t>
            </a:r>
          </a:p>
          <a:p>
            <a:pPr eaLnBrk="1" hangingPunct="1">
              <a:buNone/>
            </a:pPr>
            <a:r>
              <a:rPr lang="en-US" sz="2400" dirty="0"/>
              <a:t>	-&gt;Accepts SQL input from files</a:t>
            </a:r>
          </a:p>
          <a:p>
            <a:pPr eaLnBrk="1" hangingPunct="1">
              <a:buNone/>
            </a:pPr>
            <a:r>
              <a:rPr lang="en-US" sz="2400" dirty="0"/>
              <a:t>	-&gt;Provides a line editor for modifying SQL statements</a:t>
            </a:r>
          </a:p>
          <a:p>
            <a:pPr eaLnBrk="1" hangingPunct="1"/>
            <a:endParaRPr lang="en-US" sz="2400" dirty="0"/>
          </a:p>
        </p:txBody>
      </p:sp>
      <p:sp>
        <p:nvSpPr>
          <p:cNvPr id="39939" name="Rectangle 2"/>
          <p:cNvSpPr>
            <a:spLocks noGrp="1" noChangeArrowheads="1"/>
          </p:cNvSpPr>
          <p:nvPr>
            <p:ph type="title"/>
          </p:nvPr>
        </p:nvSpPr>
        <p:spPr/>
        <p:txBody>
          <a:bodyPr/>
          <a:lstStyle/>
          <a:p>
            <a:pPr algn="l" eaLnBrk="1" hangingPunct="1"/>
            <a:r>
              <a:rPr lang="en-US" b="1">
                <a:solidFill>
                  <a:schemeClr val="tx1"/>
                </a:solidFill>
              </a:rPr>
              <a:t>SQL*Plus </a:t>
            </a:r>
          </a:p>
        </p:txBody>
      </p:sp>
      <p:sp>
        <p:nvSpPr>
          <p:cNvPr id="5" name="Slide Number Placeholder 4"/>
          <p:cNvSpPr>
            <a:spLocks noGrp="1"/>
          </p:cNvSpPr>
          <p:nvPr>
            <p:ph type="sldNum" sz="quarter" idx="12"/>
          </p:nvPr>
        </p:nvSpPr>
        <p:spPr/>
        <p:txBody>
          <a:bodyPr/>
          <a:lstStyle/>
          <a:p>
            <a:pPr>
              <a:defRPr/>
            </a:pPr>
            <a:fld id="{5EED80F2-8BFF-4F1D-BD33-A4CDD8DC8BB0}" type="slidenum">
              <a:rPr lang="en-US"/>
              <a:pPr>
                <a:defRPr/>
              </a:pPr>
              <a:t>52</a:t>
            </a:fld>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algn="l" eaLnBrk="1" hangingPunct="1"/>
            <a:r>
              <a:rPr lang="en-US" sz="2800" b="1">
                <a:solidFill>
                  <a:schemeClr val="tx1"/>
                </a:solidFill>
              </a:rPr>
              <a:t>SQL Statements Versus SQL*Plus Commands </a:t>
            </a:r>
          </a:p>
        </p:txBody>
      </p:sp>
      <p:sp>
        <p:nvSpPr>
          <p:cNvPr id="54278" name="Rectangle 6"/>
          <p:cNvSpPr>
            <a:spLocks noChangeArrowheads="1"/>
          </p:cNvSpPr>
          <p:nvPr/>
        </p:nvSpPr>
        <p:spPr bwMode="auto">
          <a:xfrm>
            <a:off x="685800" y="1447800"/>
            <a:ext cx="3621088" cy="2293938"/>
          </a:xfrm>
          <a:prstGeom prst="rect">
            <a:avLst/>
          </a:prstGeom>
          <a:noFill/>
          <a:ln w="9525">
            <a:noFill/>
            <a:miter lim="800000"/>
            <a:headEnd/>
            <a:tailEnd/>
          </a:ln>
          <a:effectLst/>
        </p:spPr>
        <p:txBody>
          <a:bodyPr lIns="92075" tIns="46038" rIns="92075" bIns="46038">
            <a:spAutoFit/>
          </a:bodyPr>
          <a:lstStyle/>
          <a:p>
            <a:pPr algn="l" defTabSz="346075">
              <a:lnSpc>
                <a:spcPct val="85000"/>
              </a:lnSpc>
              <a:spcBef>
                <a:spcPct val="35000"/>
              </a:spcBef>
              <a:tabLst>
                <a:tab pos="576263" algn="l"/>
              </a:tabLst>
              <a:defRPr/>
            </a:pPr>
            <a:endParaRPr lang="en-US" sz="2200" dirty="0">
              <a:solidFill>
                <a:schemeClr val="tx1"/>
              </a:solidFill>
              <a:effectLst>
                <a:outerShdw blurRad="38100" dist="38100" dir="2700000" algn="tl">
                  <a:srgbClr val="000000"/>
                </a:outerShdw>
              </a:effectLst>
              <a:latin typeface="Arial" charset="0"/>
            </a:endParaRPr>
          </a:p>
          <a:p>
            <a:pPr algn="l" defTabSz="346075">
              <a:lnSpc>
                <a:spcPct val="85000"/>
              </a:lnSpc>
              <a:spcBef>
                <a:spcPct val="35000"/>
              </a:spcBef>
              <a:tabLst>
                <a:tab pos="576263" algn="l"/>
              </a:tabLst>
              <a:defRPr/>
            </a:pPr>
            <a:r>
              <a:rPr lang="en-US" sz="2200" b="0" u="sng" dirty="0">
                <a:solidFill>
                  <a:schemeClr val="tx1"/>
                </a:solidFill>
                <a:effectLst>
                  <a:outerShdw blurRad="38100" dist="38100" dir="2700000" algn="tl">
                    <a:srgbClr val="000000"/>
                  </a:outerShdw>
                </a:effectLst>
                <a:latin typeface="Arial" charset="0"/>
              </a:rPr>
              <a:t>SQL </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A language</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ANSI standard</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Keyword cannot be abbreviated</a:t>
            </a:r>
          </a:p>
        </p:txBody>
      </p:sp>
      <p:sp>
        <p:nvSpPr>
          <p:cNvPr id="54279" name="Rectangle 7"/>
          <p:cNvSpPr>
            <a:spLocks noChangeArrowheads="1"/>
          </p:cNvSpPr>
          <p:nvPr/>
        </p:nvSpPr>
        <p:spPr bwMode="auto">
          <a:xfrm>
            <a:off x="838200" y="3810000"/>
            <a:ext cx="3621088" cy="2293938"/>
          </a:xfrm>
          <a:prstGeom prst="rect">
            <a:avLst/>
          </a:prstGeom>
          <a:noFill/>
          <a:ln w="9525">
            <a:noFill/>
            <a:miter lim="800000"/>
            <a:headEnd/>
            <a:tailEnd/>
          </a:ln>
          <a:effectLst/>
        </p:spPr>
        <p:txBody>
          <a:bodyPr lIns="92075" tIns="46038" rIns="92075" bIns="46038">
            <a:spAutoFit/>
          </a:bodyPr>
          <a:lstStyle/>
          <a:p>
            <a:pPr algn="l" defTabSz="346075">
              <a:lnSpc>
                <a:spcPct val="85000"/>
              </a:lnSpc>
              <a:spcBef>
                <a:spcPct val="35000"/>
              </a:spcBef>
              <a:tabLst>
                <a:tab pos="576263" algn="l"/>
              </a:tabLst>
              <a:defRPr/>
            </a:pPr>
            <a:endParaRPr lang="en-US" sz="2200" dirty="0">
              <a:solidFill>
                <a:schemeClr val="tx1"/>
              </a:solidFill>
              <a:effectLst>
                <a:outerShdw blurRad="38100" dist="38100" dir="2700000" algn="tl">
                  <a:srgbClr val="000000"/>
                </a:outerShdw>
              </a:effectLst>
              <a:latin typeface="Arial" charset="0"/>
            </a:endParaRPr>
          </a:p>
          <a:p>
            <a:pPr algn="l" defTabSz="346075">
              <a:lnSpc>
                <a:spcPct val="85000"/>
              </a:lnSpc>
              <a:spcBef>
                <a:spcPct val="35000"/>
              </a:spcBef>
              <a:tabLst>
                <a:tab pos="576263" algn="l"/>
              </a:tabLst>
              <a:defRPr/>
            </a:pPr>
            <a:r>
              <a:rPr lang="en-US" sz="2200" b="0" u="sng" dirty="0">
                <a:solidFill>
                  <a:schemeClr val="tx1"/>
                </a:solidFill>
                <a:effectLst>
                  <a:outerShdw blurRad="38100" dist="38100" dir="2700000" algn="tl">
                    <a:srgbClr val="000000"/>
                  </a:outerShdw>
                </a:effectLst>
                <a:latin typeface="Arial" charset="0"/>
              </a:rPr>
              <a:t>SQL*Plus</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An environment</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Oracle proprietary</a:t>
            </a:r>
          </a:p>
          <a:p>
            <a:pPr marL="341313" lvl="1" indent="-227013" algn="l" defTabSz="346075">
              <a:lnSpc>
                <a:spcPct val="85000"/>
              </a:lnSpc>
              <a:spcBef>
                <a:spcPct val="35000"/>
              </a:spcBef>
              <a:buClr>
                <a:schemeClr val="accent1"/>
              </a:buClr>
              <a:buSzPct val="125000"/>
              <a:buFontTx/>
              <a:buChar char="•"/>
              <a:tabLst>
                <a:tab pos="576263" algn="l"/>
              </a:tabLst>
              <a:defRPr/>
            </a:pPr>
            <a:r>
              <a:rPr lang="en-US" sz="2200" b="0" dirty="0">
                <a:solidFill>
                  <a:schemeClr val="tx1"/>
                </a:solidFill>
                <a:effectLst>
                  <a:outerShdw blurRad="38100" dist="38100" dir="2700000" algn="tl">
                    <a:srgbClr val="000000"/>
                  </a:outerShdw>
                </a:effectLst>
                <a:latin typeface="Arial" charset="0"/>
              </a:rPr>
              <a:t>Keywords can be abbreviated</a:t>
            </a:r>
          </a:p>
        </p:txBody>
      </p:sp>
      <p:sp>
        <p:nvSpPr>
          <p:cNvPr id="14" name="Slide Number Placeholder 13"/>
          <p:cNvSpPr>
            <a:spLocks noGrp="1"/>
          </p:cNvSpPr>
          <p:nvPr>
            <p:ph type="sldNum" sz="quarter" idx="12"/>
          </p:nvPr>
        </p:nvSpPr>
        <p:spPr/>
        <p:txBody>
          <a:bodyPr/>
          <a:lstStyle/>
          <a:p>
            <a:pPr>
              <a:defRPr/>
            </a:pPr>
            <a:fld id="{8424A9C6-00A9-47B4-81D3-E99715EC4053}" type="slidenum">
              <a:rPr lang="en-US"/>
              <a:pPr>
                <a:defRPr/>
              </a:pPr>
              <a:t>53</a:t>
            </a:fld>
            <a:endParaRPr lang="en-US" dirty="0"/>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3"/>
          <p:cNvSpPr>
            <a:spLocks noGrp="1" noChangeArrowheads="1"/>
          </p:cNvSpPr>
          <p:nvPr>
            <p:ph type="title"/>
          </p:nvPr>
        </p:nvSpPr>
        <p:spPr/>
        <p:txBody>
          <a:bodyPr/>
          <a:lstStyle/>
          <a:p>
            <a:pPr algn="l" eaLnBrk="1" hangingPunct="1"/>
            <a:r>
              <a:rPr lang="en-US" b="1">
                <a:solidFill>
                  <a:schemeClr val="tx1"/>
                </a:solidFill>
              </a:rPr>
              <a:t>Application of SQL*Plus</a:t>
            </a:r>
          </a:p>
        </p:txBody>
      </p:sp>
      <p:sp>
        <p:nvSpPr>
          <p:cNvPr id="4" name="Rectangle 2"/>
          <p:cNvSpPr>
            <a:spLocks noGrp="1" noChangeArrowheads="1"/>
          </p:cNvSpPr>
          <p:nvPr>
            <p:ph sz="quarter" idx="1"/>
          </p:nvPr>
        </p:nvSpPr>
        <p:spPr>
          <a:xfrm>
            <a:off x="822325" y="1395413"/>
            <a:ext cx="7385050" cy="4645025"/>
          </a:xfrm>
        </p:spPr>
        <p:txBody>
          <a:bodyPr>
            <a:normAutofit/>
          </a:bodyPr>
          <a:lstStyle/>
          <a:p>
            <a:pPr marL="0" indent="0" eaLnBrk="1" fontAlgn="auto" hangingPunct="1">
              <a:spcAft>
                <a:spcPts val="0"/>
              </a:spcAft>
              <a:buFontTx/>
              <a:buNone/>
              <a:defRPr/>
            </a:pPr>
            <a:endParaRPr lang="en-US" dirty="0"/>
          </a:p>
          <a:p>
            <a:pPr marL="0" indent="0" eaLnBrk="1" fontAlgn="auto" hangingPunct="1">
              <a:spcAft>
                <a:spcPts val="0"/>
              </a:spcAft>
              <a:buFontTx/>
              <a:buNone/>
              <a:defRPr/>
            </a:pPr>
            <a:r>
              <a:rPr lang="en-US" sz="2800" dirty="0"/>
              <a:t>Use SQL*Plus as an environment to:</a:t>
            </a:r>
          </a:p>
          <a:p>
            <a:pPr marL="731520" lvl="1" indent="-457200" eaLnBrk="1" fontAlgn="auto" hangingPunct="1">
              <a:spcAft>
                <a:spcPts val="0"/>
              </a:spcAft>
              <a:buClr>
                <a:schemeClr val="accent1"/>
              </a:buClr>
              <a:buSzPct val="125000"/>
              <a:buFont typeface="Arial" pitchFamily="34" charset="0"/>
              <a:buChar char="•"/>
              <a:defRPr/>
            </a:pPr>
            <a:r>
              <a:rPr lang="en-US" sz="2400" dirty="0">
                <a:solidFill>
                  <a:schemeClr val="tx1"/>
                </a:solidFill>
              </a:rPr>
              <a:t>Execute SQL statements</a:t>
            </a:r>
          </a:p>
          <a:p>
            <a:pPr marL="731520" lvl="1" indent="-457200" eaLnBrk="1" fontAlgn="auto" hangingPunct="1">
              <a:spcAft>
                <a:spcPts val="0"/>
              </a:spcAft>
              <a:buClr>
                <a:schemeClr val="accent1"/>
              </a:buClr>
              <a:buSzPct val="125000"/>
              <a:buFont typeface="Arial" pitchFamily="34" charset="0"/>
              <a:buChar char="•"/>
              <a:defRPr/>
            </a:pPr>
            <a:r>
              <a:rPr lang="en-US" sz="2400" dirty="0">
                <a:solidFill>
                  <a:schemeClr val="tx1"/>
                </a:solidFill>
              </a:rPr>
              <a:t>Edit SQL statements</a:t>
            </a:r>
          </a:p>
          <a:p>
            <a:pPr marL="731520" lvl="1" indent="-457200" eaLnBrk="1" fontAlgn="auto" hangingPunct="1">
              <a:spcAft>
                <a:spcPts val="0"/>
              </a:spcAft>
              <a:buClr>
                <a:schemeClr val="accent1"/>
              </a:buClr>
              <a:buSzPct val="125000"/>
              <a:buFont typeface="Arial" pitchFamily="34" charset="0"/>
              <a:buChar char="•"/>
              <a:defRPr/>
            </a:pPr>
            <a:endParaRPr lang="en-US" sz="2400" dirty="0"/>
          </a:p>
          <a:p>
            <a:pPr marL="548640" lvl="1" indent="-274320" eaLnBrk="1" fontAlgn="auto" hangingPunct="1">
              <a:spcAft>
                <a:spcPts val="0"/>
              </a:spcAft>
              <a:buFont typeface="Wingdings"/>
              <a:buChar char=""/>
              <a:defRPr/>
            </a:pPr>
            <a:endParaRPr lang="en-US" sz="2400" dirty="0"/>
          </a:p>
          <a:p>
            <a:pPr marL="548640" lvl="1" indent="-274320" eaLnBrk="1" fontAlgn="auto" hangingPunct="1">
              <a:spcAft>
                <a:spcPts val="0"/>
              </a:spcAft>
              <a:buFont typeface="Wingdings"/>
              <a:buChar char=""/>
              <a:defRPr/>
            </a:pPr>
            <a:endParaRPr lang="en-US" dirty="0"/>
          </a:p>
          <a:p>
            <a:pPr marL="548640" lvl="1" indent="-274320" eaLnBrk="1" fontAlgn="auto" hangingPunct="1">
              <a:spcAft>
                <a:spcPts val="0"/>
              </a:spcAft>
              <a:buFont typeface="Wingdings"/>
              <a:buChar char=""/>
              <a:defRPr/>
            </a:pPr>
            <a:endParaRPr lang="en-US" dirty="0"/>
          </a:p>
          <a:p>
            <a:pPr marL="548640" lvl="1" indent="-274320" eaLnBrk="1" fontAlgn="auto" hangingPunct="1">
              <a:spcAft>
                <a:spcPts val="0"/>
              </a:spcAft>
              <a:buFont typeface="Wingdings"/>
              <a:buChar char=""/>
              <a:defRPr/>
            </a:pPr>
            <a:endParaRPr lang="en-US" dirty="0"/>
          </a:p>
          <a:p>
            <a:pPr marL="548640" lvl="1" indent="-274320" eaLnBrk="1" fontAlgn="auto" hangingPunct="1">
              <a:spcAft>
                <a:spcPts val="0"/>
              </a:spcAft>
              <a:buFont typeface="Wingdings"/>
              <a:buChar char=""/>
              <a:defRPr/>
            </a:pPr>
            <a:endParaRPr lang="en-US" dirty="0"/>
          </a:p>
          <a:p>
            <a:pPr marL="274320" indent="-274320" eaLnBrk="1" fontAlgn="auto" hangingPunct="1">
              <a:spcAft>
                <a:spcPts val="0"/>
              </a:spcAft>
              <a:buFont typeface="Wingdings 2"/>
              <a:buNone/>
              <a:defRPr/>
            </a:pPr>
            <a:endParaRPr lang="en-US" dirty="0"/>
          </a:p>
          <a:p>
            <a:pPr marL="274320" indent="-274320" eaLnBrk="1" fontAlgn="auto" hangingPunct="1">
              <a:spcAft>
                <a:spcPts val="0"/>
              </a:spcAft>
              <a:buFont typeface="Wingdings 2"/>
              <a:buNone/>
              <a:defRPr/>
            </a:pPr>
            <a:endParaRPr lang="en-US" dirty="0"/>
          </a:p>
        </p:txBody>
      </p:sp>
      <p:sp>
        <p:nvSpPr>
          <p:cNvPr id="5" name="Slide Number Placeholder 4"/>
          <p:cNvSpPr>
            <a:spLocks noGrp="1"/>
          </p:cNvSpPr>
          <p:nvPr>
            <p:ph type="sldNum" sz="quarter" idx="12"/>
          </p:nvPr>
        </p:nvSpPr>
        <p:spPr/>
        <p:txBody>
          <a:bodyPr/>
          <a:lstStyle/>
          <a:p>
            <a:pPr>
              <a:defRPr/>
            </a:pPr>
            <a:fld id="{5863E51B-9956-4CEF-BC79-7BCA781BCCA3}" type="slidenum">
              <a:rPr lang="en-US"/>
              <a:pPr>
                <a:defRPr/>
              </a:pPr>
              <a:t>54</a:t>
            </a:fld>
            <a:endParaRPr lang="en-US" dirty="0"/>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lgn="l" eaLnBrk="1" hangingPunct="1"/>
            <a:r>
              <a:rPr lang="en-US" b="1">
                <a:solidFill>
                  <a:schemeClr val="tx1"/>
                </a:solidFill>
              </a:rPr>
              <a:t>Displaying Table Structure</a:t>
            </a:r>
          </a:p>
        </p:txBody>
      </p:sp>
      <p:sp>
        <p:nvSpPr>
          <p:cNvPr id="60419" name="Rectangle 3"/>
          <p:cNvSpPr>
            <a:spLocks noGrp="1" noChangeArrowheads="1"/>
          </p:cNvSpPr>
          <p:nvPr>
            <p:ph sz="quarter" idx="1"/>
          </p:nvPr>
        </p:nvSpPr>
        <p:spPr>
          <a:xfrm>
            <a:off x="860425" y="1795463"/>
            <a:ext cx="7385050" cy="904875"/>
          </a:xfrm>
        </p:spPr>
        <p:txBody>
          <a:bodyPr>
            <a:normAutofit lnSpcReduction="10000"/>
          </a:bodyPr>
          <a:lstStyle/>
          <a:p>
            <a:pPr marL="0" indent="0" eaLnBrk="1" fontAlgn="auto" hangingPunct="1">
              <a:spcAft>
                <a:spcPts val="0"/>
              </a:spcAft>
              <a:buFontTx/>
              <a:buNone/>
              <a:defRPr/>
            </a:pPr>
            <a:r>
              <a:rPr lang="en-US"/>
              <a:t>Use the SQL*Plus DESCRIBE command to display the structure of a table.</a:t>
            </a:r>
          </a:p>
        </p:txBody>
      </p:sp>
      <p:sp>
        <p:nvSpPr>
          <p:cNvPr id="60420" name="Rectangle 4"/>
          <p:cNvSpPr>
            <a:spLocks noChangeArrowheads="1"/>
          </p:cNvSpPr>
          <p:nvPr/>
        </p:nvSpPr>
        <p:spPr bwMode="blackWhite">
          <a:xfrm>
            <a:off x="935038" y="3003550"/>
            <a:ext cx="7289800" cy="396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DESC[RIBE] </a:t>
            </a:r>
            <a:r>
              <a:rPr lang="en-US" sz="1800" i="1">
                <a:solidFill>
                  <a:srgbClr val="000000"/>
                </a:solidFill>
                <a:latin typeface="Courier New" pitchFamily="49" charset="0"/>
              </a:rPr>
              <a:t>tablename</a:t>
            </a:r>
          </a:p>
        </p:txBody>
      </p:sp>
      <p:sp>
        <p:nvSpPr>
          <p:cNvPr id="5" name="Slide Number Placeholder 4"/>
          <p:cNvSpPr>
            <a:spLocks noGrp="1"/>
          </p:cNvSpPr>
          <p:nvPr>
            <p:ph type="sldNum" sz="quarter" idx="12"/>
          </p:nvPr>
        </p:nvSpPr>
        <p:spPr/>
        <p:txBody>
          <a:bodyPr/>
          <a:lstStyle/>
          <a:p>
            <a:pPr>
              <a:defRPr/>
            </a:pPr>
            <a:fld id="{10B9D14C-61AD-48B1-86BD-02601EE4D7CD}" type="slidenum">
              <a:rPr lang="en-US"/>
              <a:pPr>
                <a:defRPr/>
              </a:pPr>
              <a:t>55</a:t>
            </a:fld>
            <a:endParaRPr lang="en-US" dirty="0"/>
          </a:p>
        </p:txBody>
      </p:sp>
      <p:sp>
        <p:nvSpPr>
          <p:cNvPr id="6" name="Rectangle 3"/>
          <p:cNvSpPr>
            <a:spLocks noChangeArrowheads="1"/>
          </p:cNvSpPr>
          <p:nvPr/>
        </p:nvSpPr>
        <p:spPr bwMode="blackWhite">
          <a:xfrm>
            <a:off x="884238" y="3937000"/>
            <a:ext cx="7050087" cy="3968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dirty="0">
                <a:solidFill>
                  <a:srgbClr val="000000"/>
                </a:solidFill>
                <a:latin typeface="Courier New" pitchFamily="49" charset="0"/>
              </a:rPr>
              <a:t>SQL&gt; DESCRIBE dept</a:t>
            </a:r>
          </a:p>
        </p:txBody>
      </p:sp>
      <p:sp>
        <p:nvSpPr>
          <p:cNvPr id="7" name="Rectangle 4"/>
          <p:cNvSpPr>
            <a:spLocks noChangeArrowheads="1"/>
          </p:cNvSpPr>
          <p:nvPr/>
        </p:nvSpPr>
        <p:spPr bwMode="blackWhite">
          <a:xfrm>
            <a:off x="914400" y="4648200"/>
            <a:ext cx="6988175" cy="149066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r>
              <a:rPr lang="en-US" sz="1800">
                <a:solidFill>
                  <a:srgbClr val="000000"/>
                </a:solidFill>
                <a:latin typeface="Courier New" pitchFamily="49" charset="0"/>
              </a:rPr>
              <a:t>Name              Null?    Type</a:t>
            </a:r>
          </a:p>
          <a:p>
            <a:pPr algn="l">
              <a:lnSpc>
                <a:spcPct val="100000"/>
              </a:lnSpc>
              <a:spcBef>
                <a:spcPct val="0"/>
              </a:spcBef>
              <a:defRPr/>
            </a:pPr>
            <a:r>
              <a:rPr lang="en-US" sz="1800">
                <a:solidFill>
                  <a:srgbClr val="000000"/>
                </a:solidFill>
                <a:latin typeface="Courier New" pitchFamily="49" charset="0"/>
              </a:rPr>
              <a:t>----------------- -------- ------------</a:t>
            </a:r>
          </a:p>
          <a:p>
            <a:pPr algn="l">
              <a:lnSpc>
                <a:spcPct val="100000"/>
              </a:lnSpc>
              <a:spcBef>
                <a:spcPct val="0"/>
              </a:spcBef>
              <a:defRPr/>
            </a:pPr>
            <a:r>
              <a:rPr lang="en-US" sz="1800">
                <a:solidFill>
                  <a:srgbClr val="000000"/>
                </a:solidFill>
                <a:latin typeface="Courier New" pitchFamily="49" charset="0"/>
              </a:rPr>
              <a:t>DEPTNO            NOT NULL NUMBER(2)</a:t>
            </a:r>
          </a:p>
          <a:p>
            <a:pPr algn="l">
              <a:lnSpc>
                <a:spcPct val="100000"/>
              </a:lnSpc>
              <a:spcBef>
                <a:spcPct val="0"/>
              </a:spcBef>
              <a:defRPr/>
            </a:pPr>
            <a:r>
              <a:rPr lang="en-US" sz="1800">
                <a:solidFill>
                  <a:srgbClr val="000000"/>
                </a:solidFill>
                <a:latin typeface="Courier New" pitchFamily="49" charset="0"/>
              </a:rPr>
              <a:t>DNAME                      VARCHAR2(14)</a:t>
            </a:r>
          </a:p>
          <a:p>
            <a:pPr algn="l">
              <a:lnSpc>
                <a:spcPct val="100000"/>
              </a:lnSpc>
              <a:spcBef>
                <a:spcPct val="0"/>
              </a:spcBef>
              <a:defRPr/>
            </a:pPr>
            <a:r>
              <a:rPr lang="en-US" sz="1800">
                <a:solidFill>
                  <a:srgbClr val="000000"/>
                </a:solidFill>
                <a:latin typeface="Courier New" pitchFamily="49" charset="0"/>
              </a:rPr>
              <a:t>LOC                        VARCHAR2(13)</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057400"/>
            <a:ext cx="8229600" cy="1600200"/>
          </a:xfrm>
        </p:spPr>
        <p:txBody>
          <a:bodyPr>
            <a:normAutofit/>
          </a:bodyPr>
          <a:lstStyle/>
          <a:p>
            <a:pPr fontAlgn="auto">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Restricting and Sorting Data</a:t>
            </a:r>
            <a:endParaRPr lang="en-US" sz="4000" b="1" dirty="0"/>
          </a:p>
        </p:txBody>
      </p:sp>
      <p:sp>
        <p:nvSpPr>
          <p:cNvPr id="3" name="Slide Number Placeholder 2"/>
          <p:cNvSpPr>
            <a:spLocks noGrp="1"/>
          </p:cNvSpPr>
          <p:nvPr>
            <p:ph type="sldNum" sz="quarter" idx="12"/>
          </p:nvPr>
        </p:nvSpPr>
        <p:spPr/>
        <p:txBody>
          <a:bodyPr/>
          <a:lstStyle/>
          <a:p>
            <a:pPr>
              <a:defRPr/>
            </a:pPr>
            <a:fld id="{68B403AA-EB56-4F69-814C-29DE3354BBE3}" type="slidenum">
              <a:rPr lang="en-US"/>
              <a:pPr>
                <a:defRPr/>
              </a:pPr>
              <a:t>56</a:t>
            </a:fld>
            <a:endParaRPr lang="en-US" dirty="0"/>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fontAlgn="auto">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0EF11563-53D0-4C56-8A1D-D969644B2831}" type="slidenum">
              <a:rPr lang="en-US"/>
              <a:pPr>
                <a:defRPr/>
              </a:pPr>
              <a:t>57</a:t>
            </a:fld>
            <a:endParaRPr lang="en-US" dirty="0"/>
          </a:p>
        </p:txBody>
      </p:sp>
      <p:sp>
        <p:nvSpPr>
          <p:cNvPr id="3" name="Content Placeholder 2"/>
          <p:cNvSpPr>
            <a:spLocks noGrp="1"/>
          </p:cNvSpPr>
          <p:nvPr>
            <p:ph sz="quarter" idx="1"/>
          </p:nvPr>
        </p:nvSpPr>
        <p:spPr>
          <a:xfrm>
            <a:off x="457200" y="1600200"/>
            <a:ext cx="8229600" cy="4724400"/>
          </a:xfrm>
        </p:spPr>
        <p:txBody>
          <a:bodyPr>
            <a:normAutofit/>
          </a:bodyPr>
          <a:lstStyle/>
          <a:p>
            <a:pPr marL="274320" indent="-274320" fontAlgn="auto">
              <a:spcAft>
                <a:spcPts val="0"/>
              </a:spcAft>
              <a:buFont typeface="Wingdings 2"/>
              <a:buNone/>
              <a:defRPr/>
            </a:pPr>
            <a:r>
              <a:rPr lang="en-US" dirty="0">
                <a:solidFill>
                  <a:schemeClr val="tx1">
                    <a:lumMod val="75000"/>
                    <a:lumOff val="25000"/>
                  </a:schemeClr>
                </a:solidFill>
              </a:rPr>
              <a:t>To know about:</a:t>
            </a:r>
          </a:p>
          <a:p>
            <a:pPr marL="274320" indent="-274320" fontAlgn="auto">
              <a:spcAft>
                <a:spcPts val="0"/>
              </a:spcAft>
              <a:buFont typeface="Wingdings 2"/>
              <a:buChar char=""/>
              <a:defRPr/>
            </a:pPr>
            <a:r>
              <a:rPr lang="en-US" dirty="0"/>
              <a:t>The process to limit the rows retrieved by a query</a:t>
            </a:r>
          </a:p>
          <a:p>
            <a:pPr marL="274320" indent="-274320" fontAlgn="auto">
              <a:spcAft>
                <a:spcPts val="0"/>
              </a:spcAft>
              <a:buFont typeface="Wingdings 2"/>
              <a:buChar char=""/>
              <a:defRPr/>
            </a:pPr>
            <a:r>
              <a:rPr lang="en-US" dirty="0"/>
              <a:t>The process to sort the rows retrieved by a query</a:t>
            </a:r>
          </a:p>
          <a:p>
            <a:pPr marL="274320" indent="-274320" fontAlgn="auto">
              <a:spcAft>
                <a:spcPts val="0"/>
              </a:spcAft>
              <a:buFont typeface="Wingdings 2"/>
              <a:buChar char=""/>
              <a:defRPr/>
            </a:pPr>
            <a:endParaRPr lang="en-US" dirty="0"/>
          </a:p>
          <a:p>
            <a:pPr marL="274320" indent="-274320" fontAlgn="auto">
              <a:spcAft>
                <a:spcPts val="0"/>
              </a:spcAft>
              <a:buFont typeface="Wingdings 2"/>
              <a:buChar char=""/>
              <a:defRPr/>
            </a:pPr>
            <a:endParaRPr lang="en-US" dirty="0">
              <a:solidFill>
                <a:schemeClr val="tx1">
                  <a:lumMod val="75000"/>
                  <a:lumOff val="25000"/>
                </a:schemeClr>
              </a:solidFill>
            </a:endParaRPr>
          </a:p>
          <a:p>
            <a:pPr marL="0" indent="0" fontAlgn="auto">
              <a:spcAft>
                <a:spcPts val="0"/>
              </a:spcAft>
              <a:buFont typeface="Wingdings 2"/>
              <a:buNone/>
              <a:defRPr/>
            </a:pPr>
            <a:r>
              <a:rPr lang="en-US" dirty="0">
                <a:solidFill>
                  <a:schemeClr val="tx1">
                    <a:lumMod val="85000"/>
                    <a:lumOff val="15000"/>
                  </a:schemeClr>
                </a:solidFill>
              </a:rPr>
              <a:t>	  </a:t>
            </a:r>
          </a:p>
          <a:p>
            <a:pPr marL="274320" indent="-274320" fontAlgn="auto">
              <a:spcAft>
                <a:spcPts val="0"/>
              </a:spcAft>
              <a:buFont typeface="Wingdings 2"/>
              <a:buNone/>
              <a:defRPr/>
            </a:pPr>
            <a:endParaRPr lang="en-US" sz="3600" dirty="0"/>
          </a:p>
          <a:p>
            <a:pPr marL="274320" indent="-274320" fontAlgn="auto">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algn="l"/>
            <a:r>
              <a:rPr lang="en-US" b="1">
                <a:solidFill>
                  <a:schemeClr val="tx1"/>
                </a:solidFill>
              </a:rPr>
              <a:t>Limiting Rows Using a Selection</a:t>
            </a:r>
          </a:p>
        </p:txBody>
      </p:sp>
      <p:grpSp>
        <p:nvGrpSpPr>
          <p:cNvPr id="2" name="Group 5"/>
          <p:cNvGrpSpPr>
            <a:grpSpLocks/>
          </p:cNvGrpSpPr>
          <p:nvPr/>
        </p:nvGrpSpPr>
        <p:grpSpPr bwMode="auto">
          <a:xfrm>
            <a:off x="5970588" y="1712913"/>
            <a:ext cx="2716212" cy="2227262"/>
            <a:chOff x="3761" y="1079"/>
            <a:chExt cx="1711" cy="1403"/>
          </a:xfrm>
        </p:grpSpPr>
        <p:sp>
          <p:nvSpPr>
            <p:cNvPr id="9219" name="Rectangle 3"/>
            <p:cNvSpPr>
              <a:spLocks noChangeArrowheads="1"/>
            </p:cNvSpPr>
            <p:nvPr/>
          </p:nvSpPr>
          <p:spPr bwMode="auto">
            <a:xfrm>
              <a:off x="3761" y="1079"/>
              <a:ext cx="1711" cy="658"/>
            </a:xfrm>
            <a:prstGeom prst="rect">
              <a:avLst/>
            </a:prstGeom>
            <a:noFill/>
            <a:ln w="9525">
              <a:noFill/>
              <a:miter lim="800000"/>
              <a:headEnd/>
              <a:tailEnd/>
            </a:ln>
            <a:effectLst/>
          </p:spPr>
          <p:txBody>
            <a:bodyPr lIns="92075" tIns="46038" rIns="92075" bIns="46038">
              <a:spAutoFit/>
            </a:bodyPr>
            <a:lstStyle/>
            <a:p>
              <a:pPr defTabSz="346075">
                <a:lnSpc>
                  <a:spcPct val="95000"/>
                </a:lnSpc>
                <a:spcBef>
                  <a:spcPct val="35000"/>
                </a:spcBef>
                <a:tabLst>
                  <a:tab pos="576263" algn="l"/>
                </a:tabLst>
                <a:defRPr/>
              </a:pPr>
              <a:r>
                <a:rPr lang="en-US" sz="2200">
                  <a:solidFill>
                    <a:srgbClr val="FFFFCC"/>
                  </a:solidFill>
                  <a:effectLst>
                    <a:outerShdw blurRad="38100" dist="38100" dir="2700000" algn="tl">
                      <a:srgbClr val="000000"/>
                    </a:outerShdw>
                  </a:effectLst>
                  <a:latin typeface="Arial" charset="0"/>
                </a:rPr>
                <a:t>"…retrieve all</a:t>
              </a:r>
              <a:br>
                <a:rPr lang="en-US" sz="2200">
                  <a:solidFill>
                    <a:srgbClr val="FFFFCC"/>
                  </a:solidFill>
                  <a:effectLst>
                    <a:outerShdw blurRad="38100" dist="38100" dir="2700000" algn="tl">
                      <a:srgbClr val="000000"/>
                    </a:outerShdw>
                  </a:effectLst>
                  <a:latin typeface="Arial" charset="0"/>
                </a:rPr>
              </a:br>
              <a:r>
                <a:rPr lang="en-US" sz="2200">
                  <a:solidFill>
                    <a:srgbClr val="FFFFCC"/>
                  </a:solidFill>
                  <a:effectLst>
                    <a:outerShdw blurRad="38100" dist="38100" dir="2700000" algn="tl">
                      <a:srgbClr val="000000"/>
                    </a:outerShdw>
                  </a:effectLst>
                  <a:latin typeface="Arial" charset="0"/>
                </a:rPr>
                <a:t>employees</a:t>
              </a:r>
              <a:br>
                <a:rPr lang="en-US" sz="2200">
                  <a:solidFill>
                    <a:srgbClr val="FFFFCC"/>
                  </a:solidFill>
                  <a:effectLst>
                    <a:outerShdw blurRad="38100" dist="38100" dir="2700000" algn="tl">
                      <a:srgbClr val="000000"/>
                    </a:outerShdw>
                  </a:effectLst>
                  <a:latin typeface="Arial" charset="0"/>
                </a:rPr>
              </a:br>
              <a:r>
                <a:rPr lang="en-US" sz="2200">
                  <a:solidFill>
                    <a:srgbClr val="FFFFCC"/>
                  </a:solidFill>
                  <a:effectLst>
                    <a:outerShdw blurRad="38100" dist="38100" dir="2700000" algn="tl">
                      <a:srgbClr val="000000"/>
                    </a:outerShdw>
                  </a:effectLst>
                  <a:latin typeface="Arial" charset="0"/>
                </a:rPr>
                <a:t>in department 10"</a:t>
              </a:r>
            </a:p>
          </p:txBody>
        </p:sp>
        <p:sp>
          <p:nvSpPr>
            <p:cNvPr id="3" name="Arc 4"/>
            <p:cNvSpPr>
              <a:spLocks/>
            </p:cNvSpPr>
            <p:nvPr/>
          </p:nvSpPr>
          <p:spPr bwMode="auto">
            <a:xfrm>
              <a:off x="3875" y="1834"/>
              <a:ext cx="997" cy="648"/>
            </a:xfrm>
            <a:custGeom>
              <a:avLst/>
              <a:gdLst>
                <a:gd name="G0" fmla="+- 22 0 0"/>
                <a:gd name="G1" fmla="+- 21600 0 0"/>
                <a:gd name="G2" fmla="+- 21600 0 0"/>
                <a:gd name="T0" fmla="*/ 0 w 21608"/>
                <a:gd name="T1" fmla="*/ 0 h 21600"/>
                <a:gd name="T2" fmla="*/ 21608 w 21608"/>
                <a:gd name="T3" fmla="*/ 20833 h 21600"/>
                <a:gd name="T4" fmla="*/ 22 w 21608"/>
                <a:gd name="T5" fmla="*/ 21600 h 21600"/>
              </a:gdLst>
              <a:ahLst/>
              <a:cxnLst>
                <a:cxn ang="0">
                  <a:pos x="T0" y="T1"/>
                </a:cxn>
                <a:cxn ang="0">
                  <a:pos x="T2" y="T3"/>
                </a:cxn>
                <a:cxn ang="0">
                  <a:pos x="T4" y="T5"/>
                </a:cxn>
              </a:cxnLst>
              <a:rect l="0" t="0" r="r" b="b"/>
              <a:pathLst>
                <a:path w="21608" h="21600" fill="none" extrusionOk="0">
                  <a:moveTo>
                    <a:pt x="0" y="0"/>
                  </a:moveTo>
                  <a:cubicBezTo>
                    <a:pt x="7" y="0"/>
                    <a:pt x="14" y="-1"/>
                    <a:pt x="22" y="0"/>
                  </a:cubicBezTo>
                  <a:cubicBezTo>
                    <a:pt x="11652" y="0"/>
                    <a:pt x="21195" y="9209"/>
                    <a:pt x="21608" y="20832"/>
                  </a:cubicBezTo>
                </a:path>
                <a:path w="21608" h="21600" stroke="0" extrusionOk="0">
                  <a:moveTo>
                    <a:pt x="0" y="0"/>
                  </a:moveTo>
                  <a:cubicBezTo>
                    <a:pt x="7" y="0"/>
                    <a:pt x="14" y="-1"/>
                    <a:pt x="22" y="0"/>
                  </a:cubicBezTo>
                  <a:cubicBezTo>
                    <a:pt x="11652" y="0"/>
                    <a:pt x="21195" y="9209"/>
                    <a:pt x="21608" y="20832"/>
                  </a:cubicBezTo>
                  <a:lnTo>
                    <a:pt x="22" y="21600"/>
                  </a:lnTo>
                  <a:close/>
                </a:path>
              </a:pathLst>
            </a:custGeom>
            <a:noFill/>
            <a:ln w="50800" cap="rnd">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p>
          </p:txBody>
        </p:sp>
      </p:grpSp>
      <p:grpSp>
        <p:nvGrpSpPr>
          <p:cNvPr id="4" name="Group 18"/>
          <p:cNvGrpSpPr>
            <a:grpSpLocks/>
          </p:cNvGrpSpPr>
          <p:nvPr/>
        </p:nvGrpSpPr>
        <p:grpSpPr bwMode="auto">
          <a:xfrm>
            <a:off x="596900" y="1193800"/>
            <a:ext cx="5746750" cy="2360613"/>
            <a:chOff x="376" y="752"/>
            <a:chExt cx="3620" cy="1487"/>
          </a:xfrm>
        </p:grpSpPr>
        <p:sp>
          <p:nvSpPr>
            <p:cNvPr id="9222" name="Rectangle 6"/>
            <p:cNvSpPr>
              <a:spLocks noChangeArrowheads="1"/>
            </p:cNvSpPr>
            <p:nvPr/>
          </p:nvSpPr>
          <p:spPr bwMode="blackWhite">
            <a:xfrm>
              <a:off x="431" y="987"/>
              <a:ext cx="3299" cy="1222"/>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defRPr/>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p:txBody>
        </p:sp>
        <p:sp>
          <p:nvSpPr>
            <p:cNvPr id="9223" name="Rectangle 7"/>
            <p:cNvSpPr>
              <a:spLocks noChangeArrowheads="1"/>
            </p:cNvSpPr>
            <p:nvPr/>
          </p:nvSpPr>
          <p:spPr bwMode="auto">
            <a:xfrm>
              <a:off x="376" y="752"/>
              <a:ext cx="463" cy="25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charset="0"/>
                </a:rPr>
                <a:t>EMP</a:t>
              </a:r>
            </a:p>
          </p:txBody>
        </p:sp>
        <p:sp>
          <p:nvSpPr>
            <p:cNvPr id="16404" name="Line 8"/>
            <p:cNvSpPr>
              <a:spLocks noChangeShapeType="1"/>
            </p:cNvSpPr>
            <p:nvPr/>
          </p:nvSpPr>
          <p:spPr bwMode="auto">
            <a:xfrm>
              <a:off x="432" y="1273"/>
              <a:ext cx="3312" cy="0"/>
            </a:xfrm>
            <a:prstGeom prst="line">
              <a:avLst/>
            </a:prstGeom>
            <a:noFill/>
            <a:ln w="50800">
              <a:solidFill>
                <a:srgbClr val="000000"/>
              </a:solidFill>
              <a:round/>
              <a:headEnd type="none" w="sm" len="sm"/>
              <a:tailEnd type="none" w="sm" len="sm"/>
            </a:ln>
          </p:spPr>
          <p:txBody>
            <a:bodyPr/>
            <a:lstStyle/>
            <a:p>
              <a:endParaRPr lang="en-US"/>
            </a:p>
          </p:txBody>
        </p:sp>
        <p:sp>
          <p:nvSpPr>
            <p:cNvPr id="16405" name="Line 9"/>
            <p:cNvSpPr>
              <a:spLocks noChangeShapeType="1"/>
            </p:cNvSpPr>
            <p:nvPr/>
          </p:nvSpPr>
          <p:spPr bwMode="auto">
            <a:xfrm>
              <a:off x="428" y="1521"/>
              <a:ext cx="3328" cy="0"/>
            </a:xfrm>
            <a:prstGeom prst="line">
              <a:avLst/>
            </a:prstGeom>
            <a:noFill/>
            <a:ln w="25400">
              <a:solidFill>
                <a:srgbClr val="000000"/>
              </a:solidFill>
              <a:round/>
              <a:headEnd type="none" w="sm" len="sm"/>
              <a:tailEnd type="none" w="sm" len="sm"/>
            </a:ln>
          </p:spPr>
          <p:txBody>
            <a:bodyPr/>
            <a:lstStyle/>
            <a:p>
              <a:endParaRPr lang="en-US"/>
            </a:p>
          </p:txBody>
        </p:sp>
        <p:sp>
          <p:nvSpPr>
            <p:cNvPr id="16406" name="Line 10"/>
            <p:cNvSpPr>
              <a:spLocks noChangeShapeType="1"/>
            </p:cNvSpPr>
            <p:nvPr/>
          </p:nvSpPr>
          <p:spPr bwMode="auto">
            <a:xfrm>
              <a:off x="1060" y="981"/>
              <a:ext cx="0" cy="1252"/>
            </a:xfrm>
            <a:prstGeom prst="line">
              <a:avLst/>
            </a:prstGeom>
            <a:noFill/>
            <a:ln w="25400">
              <a:solidFill>
                <a:srgbClr val="000000"/>
              </a:solidFill>
              <a:round/>
              <a:headEnd type="none" w="sm" len="sm"/>
              <a:tailEnd type="none" w="sm" len="sm"/>
            </a:ln>
          </p:spPr>
          <p:txBody>
            <a:bodyPr/>
            <a:lstStyle/>
            <a:p>
              <a:endParaRPr lang="en-US"/>
            </a:p>
          </p:txBody>
        </p:sp>
        <p:sp>
          <p:nvSpPr>
            <p:cNvPr id="16407" name="Line 11"/>
            <p:cNvSpPr>
              <a:spLocks noChangeShapeType="1"/>
            </p:cNvSpPr>
            <p:nvPr/>
          </p:nvSpPr>
          <p:spPr bwMode="auto">
            <a:xfrm>
              <a:off x="1596" y="981"/>
              <a:ext cx="0" cy="1246"/>
            </a:xfrm>
            <a:prstGeom prst="line">
              <a:avLst/>
            </a:prstGeom>
            <a:noFill/>
            <a:ln w="25400">
              <a:solidFill>
                <a:srgbClr val="000000"/>
              </a:solidFill>
              <a:round/>
              <a:headEnd type="none" w="sm" len="sm"/>
              <a:tailEnd type="none" w="sm" len="sm"/>
            </a:ln>
          </p:spPr>
          <p:txBody>
            <a:bodyPr/>
            <a:lstStyle/>
            <a:p>
              <a:endParaRPr lang="en-US"/>
            </a:p>
          </p:txBody>
        </p:sp>
        <p:sp>
          <p:nvSpPr>
            <p:cNvPr id="16408" name="Line 12"/>
            <p:cNvSpPr>
              <a:spLocks noChangeShapeType="1"/>
            </p:cNvSpPr>
            <p:nvPr/>
          </p:nvSpPr>
          <p:spPr bwMode="auto">
            <a:xfrm>
              <a:off x="2538" y="981"/>
              <a:ext cx="0" cy="1234"/>
            </a:xfrm>
            <a:prstGeom prst="line">
              <a:avLst/>
            </a:prstGeom>
            <a:noFill/>
            <a:ln w="25400">
              <a:solidFill>
                <a:srgbClr val="000000"/>
              </a:solidFill>
              <a:round/>
              <a:headEnd type="none" w="sm" len="sm"/>
              <a:tailEnd type="none" w="sm" len="sm"/>
            </a:ln>
          </p:spPr>
          <p:txBody>
            <a:bodyPr/>
            <a:lstStyle/>
            <a:p>
              <a:endParaRPr lang="en-US"/>
            </a:p>
          </p:txBody>
        </p:sp>
        <p:sp>
          <p:nvSpPr>
            <p:cNvPr id="16409" name="Line 13"/>
            <p:cNvSpPr>
              <a:spLocks noChangeShapeType="1"/>
            </p:cNvSpPr>
            <p:nvPr/>
          </p:nvSpPr>
          <p:spPr bwMode="auto">
            <a:xfrm>
              <a:off x="2928" y="981"/>
              <a:ext cx="0" cy="1258"/>
            </a:xfrm>
            <a:prstGeom prst="line">
              <a:avLst/>
            </a:prstGeom>
            <a:noFill/>
            <a:ln w="25400">
              <a:solidFill>
                <a:srgbClr val="000000"/>
              </a:solidFill>
              <a:round/>
              <a:headEnd type="none" w="sm" len="sm"/>
              <a:tailEnd type="none" w="sm" len="sm"/>
            </a:ln>
          </p:spPr>
          <p:txBody>
            <a:bodyPr/>
            <a:lstStyle/>
            <a:p>
              <a:endParaRPr lang="en-US"/>
            </a:p>
          </p:txBody>
        </p:sp>
        <p:sp>
          <p:nvSpPr>
            <p:cNvPr id="16410" name="Line 14"/>
            <p:cNvSpPr>
              <a:spLocks noChangeShapeType="1"/>
            </p:cNvSpPr>
            <p:nvPr/>
          </p:nvSpPr>
          <p:spPr bwMode="auto">
            <a:xfrm>
              <a:off x="428" y="2029"/>
              <a:ext cx="3322" cy="0"/>
            </a:xfrm>
            <a:prstGeom prst="line">
              <a:avLst/>
            </a:prstGeom>
            <a:noFill/>
            <a:ln w="25400">
              <a:solidFill>
                <a:srgbClr val="000000"/>
              </a:solidFill>
              <a:round/>
              <a:headEnd type="none" w="sm" len="sm"/>
              <a:tailEnd type="none" w="sm" len="sm"/>
            </a:ln>
          </p:spPr>
          <p:txBody>
            <a:bodyPr/>
            <a:lstStyle/>
            <a:p>
              <a:endParaRPr lang="en-US"/>
            </a:p>
          </p:txBody>
        </p:sp>
        <p:sp>
          <p:nvSpPr>
            <p:cNvPr id="16411" name="Rectangle 15"/>
            <p:cNvSpPr>
              <a:spLocks noChangeArrowheads="1"/>
            </p:cNvSpPr>
            <p:nvPr/>
          </p:nvSpPr>
          <p:spPr bwMode="blackWhite">
            <a:xfrm>
              <a:off x="451" y="1013"/>
              <a:ext cx="3545" cy="1206"/>
            </a:xfrm>
            <a:prstGeom prst="rect">
              <a:avLst/>
            </a:prstGeom>
            <a:noFill/>
            <a:ln w="9525">
              <a:noFill/>
              <a:miter lim="800000"/>
              <a:headEnd/>
              <a:tailEnd/>
            </a:ln>
          </p:spPr>
          <p:txBody>
            <a:bodyPr lIns="92075" tIns="46038" rIns="92075" bIns="46038">
              <a:spAutoFit/>
            </a:bodyPr>
            <a:lstStyle/>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EMPNO 	ENAME 	JOB		 ...  DEPTNO     </a:t>
              </a:r>
            </a:p>
            <a:p>
              <a:pPr algn="l">
                <a:lnSpc>
                  <a:spcPct val="95000"/>
                </a:lnSpc>
                <a:spcBef>
                  <a:spcPct val="0"/>
                </a:spcBef>
                <a:tabLst>
                  <a:tab pos="966788" algn="l"/>
                  <a:tab pos="1885950" algn="l"/>
                  <a:tab pos="2457450" algn="l"/>
                  <a:tab pos="3200400" algn="l"/>
                  <a:tab pos="37719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7698	BLAKE	MANAGER		      30</a:t>
              </a:r>
            </a:p>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7782	CLARK	MANAGER		      10</a:t>
              </a:r>
            </a:p>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7566	JONES	MANAGER		      20</a:t>
              </a:r>
            </a:p>
            <a:p>
              <a:pPr algn="l">
                <a:lnSpc>
                  <a:spcPct val="95000"/>
                </a:lnSpc>
                <a:spcBef>
                  <a:spcPct val="0"/>
                </a:spcBef>
                <a:tabLst>
                  <a:tab pos="966788" algn="l"/>
                  <a:tab pos="1885950" algn="l"/>
                  <a:tab pos="2457450" algn="l"/>
                  <a:tab pos="3200400" algn="l"/>
                  <a:tab pos="3771900" algn="l"/>
                </a:tabLst>
              </a:pPr>
              <a:r>
                <a:rPr lang="en-US" sz="1800">
                  <a:solidFill>
                    <a:srgbClr val="000000"/>
                  </a:solidFill>
                  <a:latin typeface="Courier New" pitchFamily="49" charset="0"/>
                </a:rPr>
                <a:t>  ...</a:t>
              </a:r>
            </a:p>
          </p:txBody>
        </p:sp>
        <p:sp>
          <p:nvSpPr>
            <p:cNvPr id="16412" name="Line 16"/>
            <p:cNvSpPr>
              <a:spLocks noChangeShapeType="1"/>
            </p:cNvSpPr>
            <p:nvPr/>
          </p:nvSpPr>
          <p:spPr bwMode="auto">
            <a:xfrm>
              <a:off x="428" y="1677"/>
              <a:ext cx="3328" cy="0"/>
            </a:xfrm>
            <a:prstGeom prst="line">
              <a:avLst/>
            </a:prstGeom>
            <a:noFill/>
            <a:ln w="25400">
              <a:solidFill>
                <a:srgbClr val="000000"/>
              </a:solidFill>
              <a:round/>
              <a:headEnd type="none" w="sm" len="sm"/>
              <a:tailEnd type="none" w="sm" len="sm"/>
            </a:ln>
          </p:spPr>
          <p:txBody>
            <a:bodyPr/>
            <a:lstStyle/>
            <a:p>
              <a:endParaRPr lang="en-US"/>
            </a:p>
          </p:txBody>
        </p:sp>
        <p:sp>
          <p:nvSpPr>
            <p:cNvPr id="16413" name="Line 17"/>
            <p:cNvSpPr>
              <a:spLocks noChangeShapeType="1"/>
            </p:cNvSpPr>
            <p:nvPr/>
          </p:nvSpPr>
          <p:spPr bwMode="auto">
            <a:xfrm>
              <a:off x="428" y="1845"/>
              <a:ext cx="3328" cy="0"/>
            </a:xfrm>
            <a:prstGeom prst="line">
              <a:avLst/>
            </a:prstGeom>
            <a:noFill/>
            <a:ln w="25400">
              <a:solidFill>
                <a:srgbClr val="000000"/>
              </a:solidFill>
              <a:round/>
              <a:headEnd type="none" w="sm" len="sm"/>
              <a:tailEnd type="none" w="sm" len="sm"/>
            </a:ln>
          </p:spPr>
          <p:txBody>
            <a:bodyPr/>
            <a:lstStyle/>
            <a:p>
              <a:endParaRPr lang="en-US"/>
            </a:p>
          </p:txBody>
        </p:sp>
      </p:grpSp>
      <p:grpSp>
        <p:nvGrpSpPr>
          <p:cNvPr id="5" name="Group 30"/>
          <p:cNvGrpSpPr>
            <a:grpSpLocks/>
          </p:cNvGrpSpPr>
          <p:nvPr/>
        </p:nvGrpSpPr>
        <p:grpSpPr bwMode="auto">
          <a:xfrm>
            <a:off x="3321050" y="3765550"/>
            <a:ext cx="5746750" cy="1808163"/>
            <a:chOff x="2092" y="2372"/>
            <a:chExt cx="3620" cy="1139"/>
          </a:xfrm>
        </p:grpSpPr>
        <p:sp>
          <p:nvSpPr>
            <p:cNvPr id="9235" name="Rectangle 19"/>
            <p:cNvSpPr>
              <a:spLocks noChangeArrowheads="1"/>
            </p:cNvSpPr>
            <p:nvPr/>
          </p:nvSpPr>
          <p:spPr bwMode="blackWhite">
            <a:xfrm>
              <a:off x="2147" y="2607"/>
              <a:ext cx="3299" cy="894"/>
            </a:xfrm>
            <a:prstGeom prst="rect">
              <a:avLst/>
            </a:prstGeom>
            <a:solidFill>
              <a:srgbClr val="FFCC99"/>
            </a:solidFill>
            <a:ln w="25400">
              <a:solidFill>
                <a:srgbClr val="000000"/>
              </a:solidFill>
              <a:miter lim="800000"/>
              <a:headEnd/>
              <a:tailEnd/>
            </a:ln>
            <a:effectLst>
              <a:outerShdw dist="107763" dir="2700000" algn="ctr" rotWithShape="0">
                <a:srgbClr val="000000">
                  <a:alpha val="50000"/>
                </a:srgbClr>
              </a:outerShdw>
            </a:effectLst>
          </p:spPr>
          <p:txBody>
            <a:bodyPr lIns="92075" tIns="46038" rIns="92075" bIns="46038">
              <a:spAutoFit/>
            </a:bodyPr>
            <a:lstStyle/>
            <a:p>
              <a:pPr algn="l">
                <a:lnSpc>
                  <a:spcPct val="95000"/>
                </a:lnSpc>
                <a:spcBef>
                  <a:spcPct val="0"/>
                </a:spcBef>
                <a:tabLst>
                  <a:tab pos="966788" algn="l"/>
                  <a:tab pos="1885950" algn="l"/>
                  <a:tab pos="2457450" algn="l"/>
                </a:tabLst>
                <a:defRPr/>
              </a:pPr>
              <a:r>
                <a:rPr lang="en-US" sz="1800">
                  <a:solidFill>
                    <a:srgbClr val="000000"/>
                  </a:solidFill>
                  <a:latin typeface="Courier New" pitchFamily="49" charset="0"/>
                </a:rPr>
                <a:t> </a:t>
              </a: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a:p>
              <a:pPr algn="l">
                <a:lnSpc>
                  <a:spcPct val="95000"/>
                </a:lnSpc>
                <a:spcBef>
                  <a:spcPct val="0"/>
                </a:spcBef>
                <a:tabLst>
                  <a:tab pos="966788" algn="l"/>
                  <a:tab pos="1885950" algn="l"/>
                  <a:tab pos="2457450" algn="l"/>
                </a:tabLst>
                <a:defRPr/>
              </a:pPr>
              <a:endParaRPr lang="en-US" sz="1800">
                <a:solidFill>
                  <a:srgbClr val="000000"/>
                </a:solidFill>
                <a:latin typeface="Courier New" pitchFamily="49" charset="0"/>
              </a:endParaRPr>
            </a:p>
          </p:txBody>
        </p:sp>
        <p:sp>
          <p:nvSpPr>
            <p:cNvPr id="9236" name="Rectangle 20"/>
            <p:cNvSpPr>
              <a:spLocks noChangeArrowheads="1"/>
            </p:cNvSpPr>
            <p:nvPr/>
          </p:nvSpPr>
          <p:spPr bwMode="auto">
            <a:xfrm>
              <a:off x="2092" y="2372"/>
              <a:ext cx="463" cy="250"/>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000">
                  <a:solidFill>
                    <a:schemeClr val="tx1"/>
                  </a:solidFill>
                  <a:effectLst>
                    <a:outerShdw blurRad="38100" dist="38100" dir="2700000" algn="tl">
                      <a:srgbClr val="000000"/>
                    </a:outerShdw>
                  </a:effectLst>
                  <a:latin typeface="Arial" charset="0"/>
                </a:rPr>
                <a:t>EMP</a:t>
              </a:r>
            </a:p>
          </p:txBody>
        </p:sp>
        <p:sp>
          <p:nvSpPr>
            <p:cNvPr id="16393" name="Line 21"/>
            <p:cNvSpPr>
              <a:spLocks noChangeShapeType="1"/>
            </p:cNvSpPr>
            <p:nvPr/>
          </p:nvSpPr>
          <p:spPr bwMode="auto">
            <a:xfrm>
              <a:off x="2148" y="2893"/>
              <a:ext cx="3312" cy="0"/>
            </a:xfrm>
            <a:prstGeom prst="line">
              <a:avLst/>
            </a:prstGeom>
            <a:noFill/>
            <a:ln w="50800">
              <a:solidFill>
                <a:srgbClr val="000000"/>
              </a:solidFill>
              <a:round/>
              <a:headEnd type="none" w="sm" len="sm"/>
              <a:tailEnd type="none" w="sm" len="sm"/>
            </a:ln>
          </p:spPr>
          <p:txBody>
            <a:bodyPr/>
            <a:lstStyle/>
            <a:p>
              <a:endParaRPr lang="en-US"/>
            </a:p>
          </p:txBody>
        </p:sp>
        <p:sp>
          <p:nvSpPr>
            <p:cNvPr id="16394" name="Line 22"/>
            <p:cNvSpPr>
              <a:spLocks noChangeShapeType="1"/>
            </p:cNvSpPr>
            <p:nvPr/>
          </p:nvSpPr>
          <p:spPr bwMode="auto">
            <a:xfrm>
              <a:off x="2144" y="3141"/>
              <a:ext cx="3328" cy="0"/>
            </a:xfrm>
            <a:prstGeom prst="line">
              <a:avLst/>
            </a:prstGeom>
            <a:noFill/>
            <a:ln w="25400">
              <a:solidFill>
                <a:srgbClr val="000000"/>
              </a:solidFill>
              <a:round/>
              <a:headEnd type="none" w="sm" len="sm"/>
              <a:tailEnd type="none" w="sm" len="sm"/>
            </a:ln>
          </p:spPr>
          <p:txBody>
            <a:bodyPr/>
            <a:lstStyle/>
            <a:p>
              <a:endParaRPr lang="en-US"/>
            </a:p>
          </p:txBody>
        </p:sp>
        <p:grpSp>
          <p:nvGrpSpPr>
            <p:cNvPr id="6" name="Group 27"/>
            <p:cNvGrpSpPr>
              <a:grpSpLocks/>
            </p:cNvGrpSpPr>
            <p:nvPr/>
          </p:nvGrpSpPr>
          <p:grpSpPr bwMode="auto">
            <a:xfrm>
              <a:off x="2776" y="2601"/>
              <a:ext cx="1868" cy="903"/>
              <a:chOff x="2776" y="2601"/>
              <a:chExt cx="1868" cy="903"/>
            </a:xfrm>
          </p:grpSpPr>
          <p:sp>
            <p:nvSpPr>
              <p:cNvPr id="16398" name="Line 23"/>
              <p:cNvSpPr>
                <a:spLocks noChangeShapeType="1"/>
              </p:cNvSpPr>
              <p:nvPr/>
            </p:nvSpPr>
            <p:spPr bwMode="auto">
              <a:xfrm>
                <a:off x="2776" y="2601"/>
                <a:ext cx="0" cy="899"/>
              </a:xfrm>
              <a:prstGeom prst="line">
                <a:avLst/>
              </a:prstGeom>
              <a:noFill/>
              <a:ln w="25400">
                <a:solidFill>
                  <a:srgbClr val="000000"/>
                </a:solidFill>
                <a:round/>
                <a:headEnd type="none" w="sm" len="sm"/>
                <a:tailEnd type="none" w="sm" len="sm"/>
              </a:ln>
            </p:spPr>
            <p:txBody>
              <a:bodyPr/>
              <a:lstStyle/>
              <a:p>
                <a:endParaRPr lang="en-US"/>
              </a:p>
            </p:txBody>
          </p:sp>
          <p:sp>
            <p:nvSpPr>
              <p:cNvPr id="16399" name="Line 24"/>
              <p:cNvSpPr>
                <a:spLocks noChangeShapeType="1"/>
              </p:cNvSpPr>
              <p:nvPr/>
            </p:nvSpPr>
            <p:spPr bwMode="auto">
              <a:xfrm>
                <a:off x="3384" y="2601"/>
                <a:ext cx="0" cy="895"/>
              </a:xfrm>
              <a:prstGeom prst="line">
                <a:avLst/>
              </a:prstGeom>
              <a:noFill/>
              <a:ln w="25400">
                <a:solidFill>
                  <a:srgbClr val="000000"/>
                </a:solidFill>
                <a:round/>
                <a:headEnd type="none" w="sm" len="sm"/>
                <a:tailEnd type="none" w="sm" len="sm"/>
              </a:ln>
            </p:spPr>
            <p:txBody>
              <a:bodyPr/>
              <a:lstStyle/>
              <a:p>
                <a:endParaRPr lang="en-US"/>
              </a:p>
            </p:txBody>
          </p:sp>
          <p:sp>
            <p:nvSpPr>
              <p:cNvPr id="16400" name="Line 25"/>
              <p:cNvSpPr>
                <a:spLocks noChangeShapeType="1"/>
              </p:cNvSpPr>
              <p:nvPr/>
            </p:nvSpPr>
            <p:spPr bwMode="auto">
              <a:xfrm>
                <a:off x="4254" y="2601"/>
                <a:ext cx="0" cy="885"/>
              </a:xfrm>
              <a:prstGeom prst="line">
                <a:avLst/>
              </a:prstGeom>
              <a:noFill/>
              <a:ln w="25400">
                <a:solidFill>
                  <a:srgbClr val="000000"/>
                </a:solidFill>
                <a:round/>
                <a:headEnd type="none" w="sm" len="sm"/>
                <a:tailEnd type="none" w="sm" len="sm"/>
              </a:ln>
            </p:spPr>
            <p:txBody>
              <a:bodyPr/>
              <a:lstStyle/>
              <a:p>
                <a:endParaRPr lang="en-US"/>
              </a:p>
            </p:txBody>
          </p:sp>
          <p:sp>
            <p:nvSpPr>
              <p:cNvPr id="16401" name="Line 26"/>
              <p:cNvSpPr>
                <a:spLocks noChangeShapeType="1"/>
              </p:cNvSpPr>
              <p:nvPr/>
            </p:nvSpPr>
            <p:spPr bwMode="auto">
              <a:xfrm>
                <a:off x="4644" y="2601"/>
                <a:ext cx="0" cy="903"/>
              </a:xfrm>
              <a:prstGeom prst="line">
                <a:avLst/>
              </a:prstGeom>
              <a:noFill/>
              <a:ln w="25400">
                <a:solidFill>
                  <a:srgbClr val="000000"/>
                </a:solidFill>
                <a:round/>
                <a:headEnd type="none" w="sm" len="sm"/>
                <a:tailEnd type="none" w="sm" len="sm"/>
              </a:ln>
            </p:spPr>
            <p:txBody>
              <a:bodyPr/>
              <a:lstStyle/>
              <a:p>
                <a:endParaRPr lang="en-US"/>
              </a:p>
            </p:txBody>
          </p:sp>
        </p:grpSp>
        <p:sp>
          <p:nvSpPr>
            <p:cNvPr id="16396" name="Rectangle 28"/>
            <p:cNvSpPr>
              <a:spLocks noChangeArrowheads="1"/>
            </p:cNvSpPr>
            <p:nvPr/>
          </p:nvSpPr>
          <p:spPr bwMode="blackWhite">
            <a:xfrm>
              <a:off x="2167" y="2633"/>
              <a:ext cx="3545" cy="878"/>
            </a:xfrm>
            <a:prstGeom prst="rect">
              <a:avLst/>
            </a:prstGeom>
            <a:noFill/>
            <a:ln w="9525">
              <a:noFill/>
              <a:miter lim="800000"/>
              <a:headEnd/>
              <a:tailEnd/>
            </a:ln>
          </p:spPr>
          <p:txBody>
            <a:bodyPr lIns="92075" tIns="46038" rIns="92075" bIns="46038">
              <a:spAutoFit/>
            </a:bodyPr>
            <a:lstStyle/>
            <a:p>
              <a:pPr algn="l">
                <a:lnSpc>
                  <a:spcPct val="95000"/>
                </a:lnSpc>
                <a:spcBef>
                  <a:spcPct val="0"/>
                </a:spcBef>
                <a:tabLst>
                  <a:tab pos="966788" algn="l"/>
                  <a:tab pos="1885950" algn="l"/>
                  <a:tab pos="1943100" algn="l"/>
                  <a:tab pos="2457450" algn="l"/>
                  <a:tab pos="3200400" algn="l"/>
                  <a:tab pos="3771900" algn="l"/>
                </a:tabLst>
              </a:pPr>
              <a:r>
                <a:rPr lang="en-US" sz="1800">
                  <a:solidFill>
                    <a:srgbClr val="000000"/>
                  </a:solidFill>
                  <a:latin typeface="Courier New" pitchFamily="49" charset="0"/>
                </a:rPr>
                <a:t> EMPNO 	ENAME 		JOB		 ...  DEPTNO     </a:t>
              </a:r>
            </a:p>
            <a:p>
              <a:pPr algn="l">
                <a:lnSpc>
                  <a:spcPct val="95000"/>
                </a:lnSpc>
                <a:spcBef>
                  <a:spcPct val="0"/>
                </a:spcBef>
                <a:tabLst>
                  <a:tab pos="966788" algn="l"/>
                  <a:tab pos="1885950" algn="l"/>
                  <a:tab pos="1943100" algn="l"/>
                  <a:tab pos="2457450" algn="l"/>
                  <a:tab pos="3200400" algn="l"/>
                  <a:tab pos="3771900" algn="l"/>
                </a:tabLst>
              </a:pPr>
              <a:endParaRPr lang="en-US" sz="1800">
                <a:solidFill>
                  <a:srgbClr val="000000"/>
                </a:solidFill>
                <a:latin typeface="Courier New" pitchFamily="49" charset="0"/>
              </a:endParaRPr>
            </a:p>
            <a:p>
              <a:pPr algn="l">
                <a:lnSpc>
                  <a:spcPct val="95000"/>
                </a:lnSpc>
                <a:spcBef>
                  <a:spcPct val="0"/>
                </a:spcBef>
                <a:tabLst>
                  <a:tab pos="966788" algn="l"/>
                  <a:tab pos="1885950" algn="l"/>
                  <a:tab pos="1943100" algn="l"/>
                  <a:tab pos="2457450" algn="l"/>
                  <a:tab pos="3200400" algn="l"/>
                  <a:tab pos="3771900" algn="l"/>
                </a:tabLst>
              </a:pPr>
              <a:r>
                <a:rPr lang="en-US" sz="1800">
                  <a:solidFill>
                    <a:srgbClr val="000000"/>
                  </a:solidFill>
                  <a:latin typeface="Courier New" pitchFamily="49" charset="0"/>
                </a:rPr>
                <a:t>  7839	KING		PRESIDENT		      10</a:t>
              </a:r>
            </a:p>
            <a:p>
              <a:pPr algn="l">
                <a:lnSpc>
                  <a:spcPct val="95000"/>
                </a:lnSpc>
                <a:spcBef>
                  <a:spcPct val="0"/>
                </a:spcBef>
                <a:tabLst>
                  <a:tab pos="966788" algn="l"/>
                  <a:tab pos="1885950" algn="l"/>
                  <a:tab pos="1943100" algn="l"/>
                  <a:tab pos="2457450" algn="l"/>
                  <a:tab pos="3200400" algn="l"/>
                  <a:tab pos="3771900" algn="l"/>
                </a:tabLst>
              </a:pPr>
              <a:r>
                <a:rPr lang="en-US" sz="1800">
                  <a:solidFill>
                    <a:srgbClr val="000000"/>
                  </a:solidFill>
                  <a:latin typeface="Courier New" pitchFamily="49" charset="0"/>
                </a:rPr>
                <a:t>  7782	CLARK		MANAGER		      10</a:t>
              </a:r>
            </a:p>
            <a:p>
              <a:pPr algn="l">
                <a:lnSpc>
                  <a:spcPct val="95000"/>
                </a:lnSpc>
                <a:spcBef>
                  <a:spcPct val="0"/>
                </a:spcBef>
                <a:tabLst>
                  <a:tab pos="966788" algn="l"/>
                  <a:tab pos="1885950" algn="l"/>
                  <a:tab pos="1943100" algn="l"/>
                  <a:tab pos="2457450" algn="l"/>
                  <a:tab pos="3200400" algn="l"/>
                  <a:tab pos="3771900" algn="l"/>
                </a:tabLst>
              </a:pPr>
              <a:r>
                <a:rPr lang="en-US" sz="1800">
                  <a:solidFill>
                    <a:srgbClr val="000000"/>
                  </a:solidFill>
                  <a:latin typeface="Courier New" pitchFamily="49" charset="0"/>
                </a:rPr>
                <a:t>  7934	MILLER		CLERK		      10</a:t>
              </a:r>
            </a:p>
          </p:txBody>
        </p:sp>
        <p:sp>
          <p:nvSpPr>
            <p:cNvPr id="16397" name="Line 29"/>
            <p:cNvSpPr>
              <a:spLocks noChangeShapeType="1"/>
            </p:cNvSpPr>
            <p:nvPr/>
          </p:nvSpPr>
          <p:spPr bwMode="auto">
            <a:xfrm>
              <a:off x="2144" y="3297"/>
              <a:ext cx="3328" cy="0"/>
            </a:xfrm>
            <a:prstGeom prst="line">
              <a:avLst/>
            </a:prstGeom>
            <a:noFill/>
            <a:ln w="25400">
              <a:solidFill>
                <a:srgbClr val="000000"/>
              </a:solidFill>
              <a:round/>
              <a:headEnd type="none" w="sm" len="sm"/>
              <a:tailEnd type="none" w="sm" len="sm"/>
            </a:ln>
          </p:spPr>
          <p:txBody>
            <a:bodyPr/>
            <a:lstStyle/>
            <a:p>
              <a:endParaRPr lang="en-US"/>
            </a:p>
          </p:txBody>
        </p:sp>
      </p:grpSp>
      <p:sp>
        <p:nvSpPr>
          <p:cNvPr id="31" name="Slide Number Placeholder 30"/>
          <p:cNvSpPr>
            <a:spLocks noGrp="1"/>
          </p:cNvSpPr>
          <p:nvPr>
            <p:ph type="sldNum" sz="quarter" idx="12"/>
          </p:nvPr>
        </p:nvSpPr>
        <p:spPr/>
        <p:txBody>
          <a:bodyPr/>
          <a:lstStyle/>
          <a:p>
            <a:pPr>
              <a:defRPr/>
            </a:pPr>
            <a:fld id="{5C9D06E9-4DA2-49C7-A582-2770A064F7F8}" type="slidenum">
              <a:rPr lang="en-US"/>
              <a:pPr>
                <a:defRPr/>
              </a:pPr>
              <a:t>58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blackWhite">
          <a:xfrm>
            <a:off x="947738" y="2762250"/>
            <a:ext cx="7197725" cy="97790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7411" name="Rectangle 3"/>
          <p:cNvSpPr>
            <a:spLocks noGrp="1" noChangeArrowheads="1"/>
          </p:cNvSpPr>
          <p:nvPr>
            <p:ph type="title"/>
          </p:nvPr>
        </p:nvSpPr>
        <p:spPr/>
        <p:txBody>
          <a:bodyPr/>
          <a:lstStyle/>
          <a:p>
            <a:pPr algn="l"/>
            <a:r>
              <a:rPr lang="en-US" b="1">
                <a:solidFill>
                  <a:schemeClr val="tx1"/>
                </a:solidFill>
              </a:rPr>
              <a:t>Limiting Rows Selected</a:t>
            </a:r>
          </a:p>
        </p:txBody>
      </p:sp>
      <p:sp>
        <p:nvSpPr>
          <p:cNvPr id="17412" name="Rectangle 4"/>
          <p:cNvSpPr>
            <a:spLocks noGrp="1" noChangeArrowheads="1"/>
          </p:cNvSpPr>
          <p:nvPr>
            <p:ph sz="quarter" idx="1"/>
          </p:nvPr>
        </p:nvSpPr>
        <p:spPr>
          <a:xfrm>
            <a:off x="917575" y="1547813"/>
            <a:ext cx="7385050" cy="3533775"/>
          </a:xfrm>
        </p:spPr>
        <p:txBody>
          <a:bodyPr/>
          <a:lstStyle/>
          <a:p>
            <a:pPr lvl="1">
              <a:buClr>
                <a:schemeClr val="accent1"/>
              </a:buClr>
              <a:buSzPct val="125000"/>
              <a:buFont typeface="Arial" charset="0"/>
              <a:buChar char="•"/>
            </a:pPr>
            <a:r>
              <a:rPr lang="en-US" sz="2400" dirty="0">
                <a:solidFill>
                  <a:schemeClr val="tx1"/>
                </a:solidFill>
              </a:rPr>
              <a:t>Restrict the rows returned by using the WHERE clause.</a:t>
            </a:r>
          </a:p>
          <a:p>
            <a:pPr lvl="1">
              <a:buClr>
                <a:schemeClr val="accent1"/>
              </a:buClr>
              <a:buSzPct val="125000"/>
              <a:buFont typeface="Arial" charset="0"/>
              <a:buChar char="•"/>
            </a:pPr>
            <a:r>
              <a:rPr lang="en-US" sz="2400" dirty="0">
                <a:solidFill>
                  <a:schemeClr val="tx1"/>
                </a:solidFill>
              </a:rPr>
              <a:t>The WHERE clause follows the FROM clause</a:t>
            </a:r>
          </a:p>
          <a:p>
            <a:pPr lvl="1">
              <a:buClr>
                <a:schemeClr val="accent1"/>
              </a:buClr>
              <a:buSzPct val="125000"/>
              <a:buFont typeface="Arial" charset="0"/>
              <a:buChar char="•"/>
            </a:pPr>
            <a:endParaRPr lang="en-US" sz="2400" dirty="0">
              <a:solidFill>
                <a:schemeClr val="tx1"/>
              </a:solidFill>
            </a:endParaRPr>
          </a:p>
          <a:p>
            <a:pPr lvl="1">
              <a:buClr>
                <a:schemeClr val="accent1"/>
              </a:buClr>
              <a:buSzPct val="125000"/>
              <a:buFont typeface="Arial" charset="0"/>
              <a:buChar char="•"/>
            </a:pPr>
            <a:endParaRPr lang="en-US" sz="2400" dirty="0">
              <a:solidFill>
                <a:schemeClr val="tx1"/>
              </a:solidFill>
            </a:endParaRPr>
          </a:p>
          <a:p>
            <a:pPr lvl="1">
              <a:buFontTx/>
              <a:buNone/>
            </a:pPr>
            <a:endParaRPr lang="en-US" dirty="0"/>
          </a:p>
          <a:p>
            <a:pPr lvl="1">
              <a:buFontTx/>
              <a:buNone/>
            </a:pPr>
            <a:endParaRPr lang="en-US" dirty="0"/>
          </a:p>
          <a:p>
            <a:pPr lvl="1">
              <a:buFontTx/>
              <a:buNone/>
            </a:pPr>
            <a:endParaRPr lang="en-US" dirty="0"/>
          </a:p>
          <a:p>
            <a:pPr lvl="1">
              <a:buFont typeface="Wingdings" pitchFamily="2" charset="2"/>
              <a:buNone/>
            </a:pPr>
            <a:endParaRPr lang="en-US" dirty="0"/>
          </a:p>
        </p:txBody>
      </p:sp>
      <p:sp>
        <p:nvSpPr>
          <p:cNvPr id="17413" name="Rectangle 5"/>
          <p:cNvSpPr>
            <a:spLocks noChangeArrowheads="1"/>
          </p:cNvSpPr>
          <p:nvPr/>
        </p:nvSpPr>
        <p:spPr bwMode="ltGray">
          <a:xfrm>
            <a:off x="1014413" y="3416300"/>
            <a:ext cx="3709987" cy="260350"/>
          </a:xfrm>
          <a:prstGeom prst="rect">
            <a:avLst/>
          </a:prstGeom>
          <a:solidFill>
            <a:srgbClr val="FF5050">
              <a:alpha val="50195"/>
            </a:srgbClr>
          </a:solidFill>
          <a:ln w="9525">
            <a:noFill/>
            <a:miter lim="800000"/>
            <a:headEnd/>
            <a:tailEnd/>
          </a:ln>
        </p:spPr>
        <p:txBody>
          <a:bodyPr wrap="none" anchor="ctr"/>
          <a:lstStyle/>
          <a:p>
            <a:endParaRPr lang="en-US"/>
          </a:p>
        </p:txBody>
      </p:sp>
      <p:sp>
        <p:nvSpPr>
          <p:cNvPr id="17414" name="Rectangle 6"/>
          <p:cNvSpPr>
            <a:spLocks noChangeArrowheads="1"/>
          </p:cNvSpPr>
          <p:nvPr/>
        </p:nvSpPr>
        <p:spPr bwMode="blackWhite">
          <a:xfrm>
            <a:off x="922338" y="2749550"/>
            <a:ext cx="7223125" cy="100330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dirty="0">
                <a:solidFill>
                  <a:srgbClr val="000000"/>
                </a:solidFill>
                <a:latin typeface="Courier New" pitchFamily="49" charset="0"/>
              </a:rPr>
              <a:t>SELECT		[DISTINCT] {*| </a:t>
            </a:r>
            <a:r>
              <a:rPr lang="en-US" sz="1800" i="1" dirty="0">
                <a:solidFill>
                  <a:srgbClr val="000000"/>
                </a:solidFill>
                <a:latin typeface="Courier New" pitchFamily="49" charset="0"/>
              </a:rPr>
              <a:t>column </a:t>
            </a:r>
            <a:r>
              <a:rPr lang="en-US" sz="1800" dirty="0">
                <a:solidFill>
                  <a:srgbClr val="000000"/>
                </a:solidFill>
                <a:latin typeface="Courier New" pitchFamily="49" charset="0"/>
              </a:rPr>
              <a:t>[</a:t>
            </a:r>
            <a:r>
              <a:rPr lang="en-US" sz="1800" i="1" dirty="0">
                <a:solidFill>
                  <a:srgbClr val="000000"/>
                </a:solidFill>
                <a:latin typeface="Courier New" pitchFamily="49" charset="0"/>
              </a:rPr>
              <a:t>alias</a:t>
            </a:r>
            <a:r>
              <a:rPr lang="en-US" sz="1800" dirty="0">
                <a:solidFill>
                  <a:srgbClr val="000000"/>
                </a:solidFill>
                <a:latin typeface="Courier New" pitchFamily="49" charset="0"/>
              </a:rPr>
              <a:t>], ...}</a:t>
            </a:r>
          </a:p>
          <a:p>
            <a:pPr algn="l">
              <a:lnSpc>
                <a:spcPct val="100000"/>
              </a:lnSpc>
              <a:spcBef>
                <a:spcPct val="0"/>
              </a:spcBef>
              <a:tabLst>
                <a:tab pos="1200150" algn="l"/>
              </a:tabLst>
            </a:pPr>
            <a:r>
              <a:rPr lang="en-US" sz="1800" dirty="0">
                <a:solidFill>
                  <a:srgbClr val="000000"/>
                </a:solidFill>
                <a:latin typeface="Courier New" pitchFamily="49" charset="0"/>
              </a:rPr>
              <a:t>FROM 		</a:t>
            </a:r>
            <a:r>
              <a:rPr lang="en-US" sz="1800" i="1" dirty="0">
                <a:solidFill>
                  <a:srgbClr val="000000"/>
                </a:solidFill>
                <a:latin typeface="Courier New" pitchFamily="49" charset="0"/>
              </a:rPr>
              <a:t>table</a:t>
            </a:r>
            <a:endParaRPr lang="en-US" sz="1800" dirty="0">
              <a:solidFill>
                <a:srgbClr val="000000"/>
              </a:solidFill>
              <a:latin typeface="Courier New" pitchFamily="49" charset="0"/>
            </a:endParaRPr>
          </a:p>
          <a:p>
            <a:pPr algn="l">
              <a:lnSpc>
                <a:spcPct val="100000"/>
              </a:lnSpc>
              <a:spcBef>
                <a:spcPct val="0"/>
              </a:spcBef>
              <a:tabLst>
                <a:tab pos="1200150" algn="l"/>
              </a:tabLst>
            </a:pPr>
            <a:r>
              <a:rPr lang="en-US" sz="1800" dirty="0">
                <a:solidFill>
                  <a:srgbClr val="000000"/>
                </a:solidFill>
                <a:latin typeface="Courier New" pitchFamily="49" charset="0"/>
              </a:rPr>
              <a:t>[WHERE		</a:t>
            </a:r>
            <a:r>
              <a:rPr lang="en-US" sz="1800" i="1" dirty="0">
                <a:solidFill>
                  <a:srgbClr val="000000"/>
                </a:solidFill>
                <a:latin typeface="Courier New" pitchFamily="49" charset="0"/>
              </a:rPr>
              <a:t>condition(s)</a:t>
            </a:r>
            <a:r>
              <a:rPr lang="en-US" sz="1800" dirty="0">
                <a:solidFill>
                  <a:srgbClr val="000000"/>
                </a:solidFill>
                <a:latin typeface="Courier New" pitchFamily="49" charset="0"/>
              </a:rPr>
              <a:t>];</a:t>
            </a:r>
          </a:p>
        </p:txBody>
      </p:sp>
      <p:sp>
        <p:nvSpPr>
          <p:cNvPr id="7" name="Slide Number Placeholder 6"/>
          <p:cNvSpPr>
            <a:spLocks noGrp="1"/>
          </p:cNvSpPr>
          <p:nvPr>
            <p:ph type="sldNum" sz="quarter" idx="12"/>
          </p:nvPr>
        </p:nvSpPr>
        <p:spPr/>
        <p:txBody>
          <a:bodyPr/>
          <a:lstStyle/>
          <a:p>
            <a:pPr>
              <a:defRPr/>
            </a:pPr>
            <a:fld id="{C4DCCFDF-6CB6-4BEA-BE02-F5220D9A6FA6}" type="slidenum">
              <a:rPr lang="en-US"/>
              <a:pPr>
                <a:defRPr/>
              </a:pPr>
              <a:t>59</a:t>
            </a:fld>
            <a:endParaRPr lang="en-US" dirty="0"/>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Table Creation</a:t>
            </a:r>
          </a:p>
        </p:txBody>
      </p:sp>
      <p:sp>
        <p:nvSpPr>
          <p:cNvPr id="9" name="Content Placeholder 8"/>
          <p:cNvSpPr>
            <a:spLocks noGrp="1"/>
          </p:cNvSpPr>
          <p:nvPr>
            <p:ph sz="quarter" idx="1"/>
          </p:nvPr>
        </p:nvSpPr>
        <p:spPr>
          <a:xfrm>
            <a:off x="301752" y="1527048"/>
            <a:ext cx="8503920" cy="4873752"/>
          </a:xfrm>
        </p:spPr>
        <p:txBody>
          <a:bodyPr/>
          <a:lstStyle/>
          <a:p>
            <a:pPr>
              <a:buNone/>
            </a:pPr>
            <a:r>
              <a:rPr lang="en-US" i="1" dirty="0"/>
              <a:t>Create Table</a:t>
            </a:r>
            <a:br>
              <a:rPr lang="en-US" dirty="0"/>
            </a:br>
            <a:r>
              <a:rPr lang="en-US" dirty="0"/>
              <a:t>It defines each column of the table uniquely. Each column has minimum of three attributes, a name ,</a:t>
            </a:r>
            <a:br>
              <a:rPr lang="en-US" dirty="0"/>
            </a:br>
            <a:r>
              <a:rPr lang="en-US" dirty="0"/>
              <a:t>data type and size.</a:t>
            </a:r>
            <a:br>
              <a:rPr lang="en-US" dirty="0"/>
            </a:br>
            <a:endParaRPr lang="en-US" dirty="0"/>
          </a:p>
          <a:p>
            <a:pPr>
              <a:buNone/>
            </a:pPr>
            <a:endParaRPr lang="en-US" i="1" dirty="0"/>
          </a:p>
          <a:p>
            <a:pPr>
              <a:buNone/>
            </a:pPr>
            <a:r>
              <a:rPr lang="en-US" i="1" dirty="0"/>
              <a:t>	Syntax: </a:t>
            </a:r>
            <a:r>
              <a:rPr lang="en-US" dirty="0"/>
              <a:t>Create table &lt;table name&gt; (&lt;col1&gt; &lt;</a:t>
            </a:r>
            <a:r>
              <a:rPr lang="en-US" dirty="0" err="1"/>
              <a:t>datatype</a:t>
            </a:r>
            <a:r>
              <a:rPr lang="en-US" dirty="0"/>
              <a:t>&gt;(&lt;size&gt;),&lt;col2&gt;&lt;</a:t>
            </a:r>
            <a:r>
              <a:rPr lang="en-US" dirty="0" err="1"/>
              <a:t>datatype</a:t>
            </a:r>
            <a:r>
              <a:rPr lang="en-US" dirty="0"/>
              <a:t>&gt;&lt;size&gt;));</a:t>
            </a:r>
            <a:br>
              <a:rPr lang="en-US" dirty="0"/>
            </a:br>
            <a:endParaRPr lang="en-US" dirty="0"/>
          </a:p>
          <a:p>
            <a:pPr>
              <a:buNone/>
            </a:pP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6</a:t>
            </a:fld>
            <a:endParaRPr lang="en-US"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ChangeArrowheads="1"/>
          </p:cNvSpPr>
          <p:nvPr/>
        </p:nvSpPr>
        <p:spPr bwMode="blackWhite">
          <a:xfrm>
            <a:off x="857250" y="18303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3315" name="Rectangle 3"/>
          <p:cNvSpPr>
            <a:spLocks noChangeArrowheads="1"/>
          </p:cNvSpPr>
          <p:nvPr/>
        </p:nvSpPr>
        <p:spPr bwMode="blackWhite">
          <a:xfrm>
            <a:off x="857250" y="3297238"/>
            <a:ext cx="7315200" cy="17653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a:p>
            <a:pPr algn="l">
              <a:lnSpc>
                <a:spcPct val="100000"/>
              </a:lnSpc>
              <a:spcBef>
                <a:spcPct val="0"/>
              </a:spcBef>
              <a:defRPr/>
            </a:pPr>
            <a:endParaRPr lang="en-US" sz="1800">
              <a:solidFill>
                <a:srgbClr val="000000"/>
              </a:solidFill>
              <a:latin typeface="Courier New" pitchFamily="49" charset="0"/>
            </a:endParaRPr>
          </a:p>
        </p:txBody>
      </p:sp>
      <p:sp>
        <p:nvSpPr>
          <p:cNvPr id="18436" name="Rectangle 4"/>
          <p:cNvSpPr>
            <a:spLocks noGrp="1" noChangeArrowheads="1"/>
          </p:cNvSpPr>
          <p:nvPr>
            <p:ph type="title"/>
          </p:nvPr>
        </p:nvSpPr>
        <p:spPr/>
        <p:txBody>
          <a:bodyPr/>
          <a:lstStyle/>
          <a:p>
            <a:pPr algn="l"/>
            <a:r>
              <a:rPr lang="en-US" b="1">
                <a:solidFill>
                  <a:schemeClr val="tx1"/>
                </a:solidFill>
              </a:rPr>
              <a:t>Using the WHERE Clause</a:t>
            </a:r>
          </a:p>
        </p:txBody>
      </p:sp>
      <p:grpSp>
        <p:nvGrpSpPr>
          <p:cNvPr id="2" name="Group 7"/>
          <p:cNvGrpSpPr>
            <a:grpSpLocks/>
          </p:cNvGrpSpPr>
          <p:nvPr/>
        </p:nvGrpSpPr>
        <p:grpSpPr bwMode="auto">
          <a:xfrm>
            <a:off x="1592263" y="2408238"/>
            <a:ext cx="2687637" cy="2576512"/>
            <a:chOff x="1003" y="1517"/>
            <a:chExt cx="1693" cy="1623"/>
          </a:xfrm>
        </p:grpSpPr>
        <p:sp>
          <p:nvSpPr>
            <p:cNvPr id="18441" name="Rectangle 5"/>
            <p:cNvSpPr>
              <a:spLocks noChangeArrowheads="1"/>
            </p:cNvSpPr>
            <p:nvPr/>
          </p:nvSpPr>
          <p:spPr bwMode="ltGray">
            <a:xfrm>
              <a:off x="1003" y="1517"/>
              <a:ext cx="1693"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18442" name="Rectangle 6"/>
            <p:cNvSpPr>
              <a:spLocks noChangeArrowheads="1"/>
            </p:cNvSpPr>
            <p:nvPr/>
          </p:nvSpPr>
          <p:spPr bwMode="ltGray">
            <a:xfrm>
              <a:off x="1507" y="2101"/>
              <a:ext cx="845" cy="103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18438" name="Rectangle 8"/>
          <p:cNvSpPr>
            <a:spLocks noChangeArrowheads="1"/>
          </p:cNvSpPr>
          <p:nvPr/>
        </p:nvSpPr>
        <p:spPr bwMode="blackWhite">
          <a:xfrm>
            <a:off x="869950" y="1817688"/>
            <a:ext cx="73152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deptno</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job='CLERK';</a:t>
            </a:r>
          </a:p>
        </p:txBody>
      </p:sp>
      <p:sp>
        <p:nvSpPr>
          <p:cNvPr id="18439" name="Rectangle 9"/>
          <p:cNvSpPr>
            <a:spLocks noChangeArrowheads="1"/>
          </p:cNvSpPr>
          <p:nvPr/>
        </p:nvSpPr>
        <p:spPr bwMode="blackWhite">
          <a:xfrm>
            <a:off x="869950" y="3284538"/>
            <a:ext cx="7340600" cy="1739900"/>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ENAME      JOB          DEPTNO</a:t>
            </a:r>
          </a:p>
          <a:p>
            <a:pPr algn="l">
              <a:lnSpc>
                <a:spcPct val="100000"/>
              </a:lnSpc>
              <a:spcBef>
                <a:spcPct val="0"/>
              </a:spcBef>
            </a:pPr>
            <a:r>
              <a:rPr lang="en-US" sz="1800">
                <a:solidFill>
                  <a:srgbClr val="000000"/>
                </a:solidFill>
                <a:latin typeface="Courier New" pitchFamily="49" charset="0"/>
              </a:rPr>
              <a:t>---------- --------- ---------</a:t>
            </a:r>
          </a:p>
          <a:p>
            <a:pPr algn="l">
              <a:lnSpc>
                <a:spcPct val="100000"/>
              </a:lnSpc>
              <a:spcBef>
                <a:spcPct val="0"/>
              </a:spcBef>
            </a:pPr>
            <a:r>
              <a:rPr lang="en-US" sz="1800">
                <a:solidFill>
                  <a:srgbClr val="000000"/>
                </a:solidFill>
                <a:latin typeface="Courier New" pitchFamily="49" charset="0"/>
              </a:rPr>
              <a:t>JAMES      CLERK            30</a:t>
            </a:r>
          </a:p>
          <a:p>
            <a:pPr algn="l">
              <a:lnSpc>
                <a:spcPct val="100000"/>
              </a:lnSpc>
              <a:spcBef>
                <a:spcPct val="0"/>
              </a:spcBef>
            </a:pPr>
            <a:r>
              <a:rPr lang="en-US" sz="1800">
                <a:solidFill>
                  <a:srgbClr val="000000"/>
                </a:solidFill>
                <a:latin typeface="Courier New" pitchFamily="49" charset="0"/>
              </a:rPr>
              <a:t>SMITH      CLERK            20</a:t>
            </a:r>
          </a:p>
          <a:p>
            <a:pPr algn="l">
              <a:lnSpc>
                <a:spcPct val="100000"/>
              </a:lnSpc>
              <a:spcBef>
                <a:spcPct val="0"/>
              </a:spcBef>
            </a:pPr>
            <a:r>
              <a:rPr lang="en-US" sz="1800">
                <a:solidFill>
                  <a:srgbClr val="000000"/>
                </a:solidFill>
                <a:latin typeface="Courier New" pitchFamily="49" charset="0"/>
              </a:rPr>
              <a:t>ADAMS      CLERK            20</a:t>
            </a:r>
          </a:p>
          <a:p>
            <a:pPr algn="l">
              <a:lnSpc>
                <a:spcPct val="100000"/>
              </a:lnSpc>
              <a:spcBef>
                <a:spcPct val="0"/>
              </a:spcBef>
            </a:pPr>
            <a:r>
              <a:rPr lang="en-US" sz="1800">
                <a:solidFill>
                  <a:srgbClr val="000000"/>
                </a:solidFill>
                <a:latin typeface="Courier New" pitchFamily="49" charset="0"/>
              </a:rPr>
              <a:t>MILLER     CLERK            10</a:t>
            </a:r>
          </a:p>
        </p:txBody>
      </p:sp>
      <p:sp>
        <p:nvSpPr>
          <p:cNvPr id="10" name="Slide Number Placeholder 9"/>
          <p:cNvSpPr>
            <a:spLocks noGrp="1"/>
          </p:cNvSpPr>
          <p:nvPr>
            <p:ph type="sldNum" sz="quarter" idx="12"/>
          </p:nvPr>
        </p:nvSpPr>
        <p:spPr/>
        <p:txBody>
          <a:bodyPr/>
          <a:lstStyle/>
          <a:p>
            <a:pPr>
              <a:defRPr/>
            </a:pPr>
            <a:fld id="{A651ECC4-9246-41A2-9071-319FE662587E}" type="slidenum">
              <a:rPr lang="en-US"/>
              <a:pPr>
                <a:defRPr/>
              </a:pPr>
              <a:t>60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algn="l"/>
            <a:r>
              <a:rPr lang="en-US" b="1">
                <a:solidFill>
                  <a:schemeClr val="tx1"/>
                </a:solidFill>
              </a:rPr>
              <a:t>Character Strings and Dates</a:t>
            </a:r>
          </a:p>
        </p:txBody>
      </p:sp>
      <p:sp>
        <p:nvSpPr>
          <p:cNvPr id="19459" name="Rectangle 3"/>
          <p:cNvSpPr>
            <a:spLocks noGrp="1" noChangeArrowheads="1"/>
          </p:cNvSpPr>
          <p:nvPr>
            <p:ph sz="quarter" idx="1"/>
          </p:nvPr>
        </p:nvSpPr>
        <p:spPr>
          <a:xfrm>
            <a:off x="847725" y="1516063"/>
            <a:ext cx="7385050" cy="2584450"/>
          </a:xfrm>
        </p:spPr>
        <p:txBody>
          <a:bodyPr/>
          <a:lstStyle/>
          <a:p>
            <a:pPr lvl="1">
              <a:buClr>
                <a:schemeClr val="accent1"/>
              </a:buClr>
              <a:buSzPct val="125000"/>
              <a:buFont typeface="Arial" charset="0"/>
              <a:buChar char="•"/>
            </a:pPr>
            <a:r>
              <a:rPr lang="en-US" sz="2400" dirty="0">
                <a:solidFill>
                  <a:schemeClr val="tx1"/>
                </a:solidFill>
              </a:rPr>
              <a:t>Character strings and date values are enclosed in single quotation marks.</a:t>
            </a:r>
          </a:p>
          <a:p>
            <a:pPr lvl="1">
              <a:buClr>
                <a:schemeClr val="accent1"/>
              </a:buClr>
              <a:buSzPct val="125000"/>
              <a:buFont typeface="Arial" charset="0"/>
              <a:buChar char="•"/>
            </a:pPr>
            <a:r>
              <a:rPr lang="en-US" sz="2400" dirty="0">
                <a:solidFill>
                  <a:schemeClr val="tx1"/>
                </a:solidFill>
              </a:rPr>
              <a:t>Character values are case sensitive and date values are format sensitive.</a:t>
            </a:r>
          </a:p>
          <a:p>
            <a:pPr lvl="1">
              <a:buClr>
                <a:schemeClr val="accent1"/>
              </a:buClr>
              <a:buSzPct val="125000"/>
              <a:buFont typeface="Arial" charset="0"/>
              <a:buChar char="•"/>
            </a:pPr>
            <a:r>
              <a:rPr lang="en-US" sz="2400" dirty="0">
                <a:solidFill>
                  <a:schemeClr val="tx1"/>
                </a:solidFill>
              </a:rPr>
              <a:t>The default date format is DD-MON-YY</a:t>
            </a:r>
            <a:r>
              <a:rPr lang="en-US" sz="2400" dirty="0">
                <a:solidFill>
                  <a:schemeClr val="tx1"/>
                </a:solidFill>
                <a:latin typeface="Courier New" pitchFamily="49" charset="0"/>
              </a:rPr>
              <a:t>.</a:t>
            </a:r>
          </a:p>
        </p:txBody>
      </p:sp>
      <p:sp>
        <p:nvSpPr>
          <p:cNvPr id="15364" name="Rectangle 4"/>
          <p:cNvSpPr>
            <a:spLocks noChangeArrowheads="1"/>
          </p:cNvSpPr>
          <p:nvPr/>
        </p:nvSpPr>
        <p:spPr bwMode="blackWhite">
          <a:xfrm>
            <a:off x="1047750" y="4492625"/>
            <a:ext cx="7239000"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SQL&gt; SELECT	ename, job, deptno</a:t>
            </a:r>
          </a:p>
          <a:p>
            <a:pPr algn="l">
              <a:lnSpc>
                <a:spcPct val="100000"/>
              </a:lnSpc>
              <a:spcBef>
                <a:spcPct val="0"/>
              </a:spcBef>
              <a:tabLst>
                <a:tab pos="1200150" algn="l"/>
              </a:tabLst>
              <a:defRPr/>
            </a:pPr>
            <a:r>
              <a:rPr lang="en-US" sz="1800">
                <a:solidFill>
                  <a:srgbClr val="000000"/>
                </a:solidFill>
                <a:latin typeface="Courier New" pitchFamily="49" charset="0"/>
              </a:rPr>
              <a:t>  2  FROM 	emp</a:t>
            </a:r>
          </a:p>
          <a:p>
            <a:pPr algn="l">
              <a:lnSpc>
                <a:spcPct val="100000"/>
              </a:lnSpc>
              <a:spcBef>
                <a:spcPct val="0"/>
              </a:spcBef>
              <a:tabLst>
                <a:tab pos="1200150" algn="l"/>
              </a:tabLst>
              <a:defRPr/>
            </a:pPr>
            <a:r>
              <a:rPr lang="en-US" sz="1800">
                <a:solidFill>
                  <a:srgbClr val="000000"/>
                </a:solidFill>
                <a:latin typeface="Courier New" pitchFamily="49" charset="0"/>
              </a:rPr>
              <a:t>  3  WHERE	ename = 'JAMES';</a:t>
            </a:r>
          </a:p>
        </p:txBody>
      </p:sp>
      <p:sp>
        <p:nvSpPr>
          <p:cNvPr id="5" name="Slide Number Placeholder 4"/>
          <p:cNvSpPr>
            <a:spLocks noGrp="1"/>
          </p:cNvSpPr>
          <p:nvPr>
            <p:ph type="sldNum" sz="quarter" idx="12"/>
          </p:nvPr>
        </p:nvSpPr>
        <p:spPr/>
        <p:txBody>
          <a:bodyPr/>
          <a:lstStyle/>
          <a:p>
            <a:pPr>
              <a:defRPr/>
            </a:pPr>
            <a:fld id="{0A612A14-AC5B-42F6-A179-5C9849F2E023}" type="slidenum">
              <a:rPr lang="en-US"/>
              <a:pPr>
                <a:defRPr/>
              </a:pPr>
              <a:t>61</a:t>
            </a:fld>
            <a:endParaRPr lang="en-US" dirty="0"/>
          </a:p>
        </p:txBody>
      </p:sp>
    </p:spTree>
  </p:cSld>
  <p:clrMapOvr>
    <a:masterClrMapping/>
  </p:clrMapOvr>
  <p:transition spd="slow"/>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52400" y="304800"/>
            <a:ext cx="7251700" cy="881063"/>
          </a:xfrm>
        </p:spPr>
        <p:txBody>
          <a:bodyPr/>
          <a:lstStyle/>
          <a:p>
            <a:pPr algn="l"/>
            <a:r>
              <a:rPr lang="en-US" b="1">
                <a:solidFill>
                  <a:schemeClr val="tx1"/>
                </a:solidFill>
              </a:rPr>
              <a:t>Comparison Operators</a:t>
            </a:r>
          </a:p>
        </p:txBody>
      </p:sp>
      <p:sp>
        <p:nvSpPr>
          <p:cNvPr id="20483" name="Rectangle 3"/>
          <p:cNvSpPr>
            <a:spLocks noChangeArrowheads="1"/>
          </p:cNvSpPr>
          <p:nvPr/>
        </p:nvSpPr>
        <p:spPr bwMode="blackWhite">
          <a:xfrm>
            <a:off x="2298700" y="1708150"/>
            <a:ext cx="1293813"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Operator</a:t>
            </a:r>
          </a:p>
          <a:p>
            <a:r>
              <a:rPr lang="en-US" sz="1800">
                <a:solidFill>
                  <a:srgbClr val="000000"/>
                </a:solidFill>
                <a:latin typeface="Arial" charset="0"/>
              </a:rPr>
              <a:t>=</a:t>
            </a:r>
          </a:p>
          <a:p>
            <a:r>
              <a:rPr lang="en-US" sz="1800">
                <a:solidFill>
                  <a:srgbClr val="000000"/>
                </a:solidFill>
                <a:latin typeface="Arial" charset="0"/>
              </a:rPr>
              <a:t>&gt;</a:t>
            </a:r>
          </a:p>
          <a:p>
            <a:r>
              <a:rPr lang="en-US" sz="1800">
                <a:solidFill>
                  <a:srgbClr val="000000"/>
                </a:solidFill>
                <a:latin typeface="Arial" charset="0"/>
              </a:rPr>
              <a:t>      &gt;=	</a:t>
            </a:r>
          </a:p>
          <a:p>
            <a:r>
              <a:rPr lang="en-US" sz="1800">
                <a:solidFill>
                  <a:srgbClr val="000000"/>
                </a:solidFill>
                <a:latin typeface="Arial" charset="0"/>
              </a:rPr>
              <a:t>&lt;</a:t>
            </a:r>
          </a:p>
          <a:p>
            <a:r>
              <a:rPr lang="en-US" sz="1800">
                <a:solidFill>
                  <a:srgbClr val="000000"/>
                </a:solidFill>
                <a:latin typeface="Arial" charset="0"/>
              </a:rPr>
              <a:t>      &lt;=	</a:t>
            </a:r>
          </a:p>
          <a:p>
            <a:r>
              <a:rPr lang="en-US" sz="1800">
                <a:solidFill>
                  <a:srgbClr val="000000"/>
                </a:solidFill>
                <a:latin typeface="Arial" charset="0"/>
              </a:rPr>
              <a:t>&lt;&gt;</a:t>
            </a:r>
          </a:p>
        </p:txBody>
      </p:sp>
      <p:sp>
        <p:nvSpPr>
          <p:cNvPr id="20484" name="Rectangle 4"/>
          <p:cNvSpPr>
            <a:spLocks noChangeArrowheads="1"/>
          </p:cNvSpPr>
          <p:nvPr/>
        </p:nvSpPr>
        <p:spPr bwMode="blackWhite">
          <a:xfrm>
            <a:off x="3584575" y="1708150"/>
            <a:ext cx="3178175" cy="34194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Meaning</a:t>
            </a:r>
          </a:p>
          <a:p>
            <a:pPr algn="l"/>
            <a:r>
              <a:rPr lang="en-US" sz="1800">
                <a:solidFill>
                  <a:srgbClr val="000000"/>
                </a:solidFill>
                <a:latin typeface="Arial" charset="0"/>
              </a:rPr>
              <a:t>Equal to</a:t>
            </a:r>
          </a:p>
          <a:p>
            <a:pPr algn="l"/>
            <a:r>
              <a:rPr lang="en-US" sz="1800">
                <a:solidFill>
                  <a:srgbClr val="000000"/>
                </a:solidFill>
                <a:latin typeface="Arial" charset="0"/>
              </a:rPr>
              <a:t>Greater than </a:t>
            </a:r>
          </a:p>
          <a:p>
            <a:pPr algn="l"/>
            <a:r>
              <a:rPr lang="en-US" sz="1800">
                <a:solidFill>
                  <a:srgbClr val="000000"/>
                </a:solidFill>
                <a:latin typeface="Arial" charset="0"/>
              </a:rPr>
              <a:t>Greater than or equal to </a:t>
            </a:r>
          </a:p>
          <a:p>
            <a:pPr algn="l"/>
            <a:r>
              <a:rPr lang="en-US" sz="1800">
                <a:solidFill>
                  <a:srgbClr val="000000"/>
                </a:solidFill>
                <a:latin typeface="Arial" charset="0"/>
              </a:rPr>
              <a:t>Less than </a:t>
            </a:r>
          </a:p>
          <a:p>
            <a:pPr algn="l"/>
            <a:r>
              <a:rPr lang="en-US" sz="1800">
                <a:solidFill>
                  <a:srgbClr val="000000"/>
                </a:solidFill>
                <a:latin typeface="Arial" charset="0"/>
              </a:rPr>
              <a:t>Less than or equal to</a:t>
            </a:r>
          </a:p>
          <a:p>
            <a:pPr algn="l"/>
            <a:r>
              <a:rPr lang="en-US" sz="1800">
                <a:solidFill>
                  <a:srgbClr val="000000"/>
                </a:solidFill>
                <a:latin typeface="Arial" charset="0"/>
              </a:rPr>
              <a:t>Not equal to</a:t>
            </a:r>
          </a:p>
        </p:txBody>
      </p:sp>
      <p:sp>
        <p:nvSpPr>
          <p:cNvPr id="20485" name="Line 5"/>
          <p:cNvSpPr>
            <a:spLocks noChangeShapeType="1"/>
          </p:cNvSpPr>
          <p:nvPr/>
        </p:nvSpPr>
        <p:spPr bwMode="auto">
          <a:xfrm flipV="1">
            <a:off x="2297113" y="2122488"/>
            <a:ext cx="4459287" cy="4762"/>
          </a:xfrm>
          <a:prstGeom prst="line">
            <a:avLst/>
          </a:prstGeom>
          <a:noFill/>
          <a:ln w="50800">
            <a:solidFill>
              <a:srgbClr val="000000"/>
            </a:solidFill>
            <a:round/>
            <a:headEnd type="none" w="sm" len="sm"/>
            <a:tailEnd type="none" w="sm" len="sm"/>
          </a:ln>
        </p:spPr>
        <p:txBody>
          <a:bodyPr/>
          <a:lstStyle/>
          <a:p>
            <a:endParaRPr lang="en-US"/>
          </a:p>
        </p:txBody>
      </p:sp>
      <p:sp>
        <p:nvSpPr>
          <p:cNvPr id="20486" name="Line 6"/>
          <p:cNvSpPr>
            <a:spLocks noChangeShapeType="1"/>
          </p:cNvSpPr>
          <p:nvPr/>
        </p:nvSpPr>
        <p:spPr bwMode="auto">
          <a:xfrm>
            <a:off x="2311400" y="3122613"/>
            <a:ext cx="4445000" cy="0"/>
          </a:xfrm>
          <a:prstGeom prst="line">
            <a:avLst/>
          </a:prstGeom>
          <a:noFill/>
          <a:ln w="25400">
            <a:solidFill>
              <a:srgbClr val="000000"/>
            </a:solidFill>
            <a:round/>
            <a:headEnd type="none" w="sm" len="sm"/>
            <a:tailEnd type="none" w="sm" len="sm"/>
          </a:ln>
        </p:spPr>
        <p:txBody>
          <a:bodyPr/>
          <a:lstStyle/>
          <a:p>
            <a:endParaRPr lang="en-US"/>
          </a:p>
        </p:txBody>
      </p:sp>
      <p:sp>
        <p:nvSpPr>
          <p:cNvPr id="20487" name="Line 7"/>
          <p:cNvSpPr>
            <a:spLocks noChangeShapeType="1"/>
          </p:cNvSpPr>
          <p:nvPr/>
        </p:nvSpPr>
        <p:spPr bwMode="auto">
          <a:xfrm>
            <a:off x="2297113" y="2617788"/>
            <a:ext cx="4462462" cy="0"/>
          </a:xfrm>
          <a:prstGeom prst="line">
            <a:avLst/>
          </a:prstGeom>
          <a:noFill/>
          <a:ln w="25400">
            <a:solidFill>
              <a:srgbClr val="000000"/>
            </a:solidFill>
            <a:round/>
            <a:headEnd type="none" w="sm" len="sm"/>
            <a:tailEnd type="none" w="sm" len="sm"/>
          </a:ln>
        </p:spPr>
        <p:txBody>
          <a:bodyPr/>
          <a:lstStyle/>
          <a:p>
            <a:endParaRPr lang="en-US"/>
          </a:p>
        </p:txBody>
      </p:sp>
      <p:sp>
        <p:nvSpPr>
          <p:cNvPr id="20488" name="Line 8"/>
          <p:cNvSpPr>
            <a:spLocks noChangeShapeType="1"/>
          </p:cNvSpPr>
          <p:nvPr/>
        </p:nvSpPr>
        <p:spPr bwMode="auto">
          <a:xfrm>
            <a:off x="2311400" y="3660775"/>
            <a:ext cx="4448175" cy="0"/>
          </a:xfrm>
          <a:prstGeom prst="line">
            <a:avLst/>
          </a:prstGeom>
          <a:noFill/>
          <a:ln w="25400">
            <a:solidFill>
              <a:srgbClr val="000000"/>
            </a:solidFill>
            <a:round/>
            <a:headEnd type="none" w="sm" len="sm"/>
            <a:tailEnd type="none" w="sm" len="sm"/>
          </a:ln>
        </p:spPr>
        <p:txBody>
          <a:bodyPr/>
          <a:lstStyle/>
          <a:p>
            <a:endParaRPr lang="en-US"/>
          </a:p>
        </p:txBody>
      </p:sp>
      <p:sp>
        <p:nvSpPr>
          <p:cNvPr id="20489" name="Line 9"/>
          <p:cNvSpPr>
            <a:spLocks noChangeShapeType="1"/>
          </p:cNvSpPr>
          <p:nvPr/>
        </p:nvSpPr>
        <p:spPr bwMode="auto">
          <a:xfrm>
            <a:off x="2282825" y="4173538"/>
            <a:ext cx="4486275" cy="0"/>
          </a:xfrm>
          <a:prstGeom prst="line">
            <a:avLst/>
          </a:prstGeom>
          <a:noFill/>
          <a:ln w="25400">
            <a:solidFill>
              <a:srgbClr val="000000"/>
            </a:solidFill>
            <a:round/>
            <a:headEnd type="none" w="sm" len="sm"/>
            <a:tailEnd type="none" w="sm" len="sm"/>
          </a:ln>
        </p:spPr>
        <p:txBody>
          <a:bodyPr/>
          <a:lstStyle/>
          <a:p>
            <a:endParaRPr lang="en-US"/>
          </a:p>
        </p:txBody>
      </p:sp>
      <p:sp>
        <p:nvSpPr>
          <p:cNvPr id="20490" name="Line 10"/>
          <p:cNvSpPr>
            <a:spLocks noChangeShapeType="1"/>
          </p:cNvSpPr>
          <p:nvPr/>
        </p:nvSpPr>
        <p:spPr bwMode="auto">
          <a:xfrm>
            <a:off x="2301875" y="4687888"/>
            <a:ext cx="4454525" cy="0"/>
          </a:xfrm>
          <a:prstGeom prst="line">
            <a:avLst/>
          </a:prstGeom>
          <a:noFill/>
          <a:ln w="25400">
            <a:solidFill>
              <a:srgbClr val="000000"/>
            </a:solidFill>
            <a:round/>
            <a:headEnd type="none" w="sm" len="sm"/>
            <a:tailEnd type="none" w="sm" len="sm"/>
          </a:ln>
        </p:spPr>
        <p:txBody>
          <a:bodyPr/>
          <a:lstStyle/>
          <a:p>
            <a:endParaRPr lang="en-US"/>
          </a:p>
        </p:txBody>
      </p:sp>
      <p:sp>
        <p:nvSpPr>
          <p:cNvPr id="11" name="Slide Number Placeholder 10"/>
          <p:cNvSpPr>
            <a:spLocks noGrp="1"/>
          </p:cNvSpPr>
          <p:nvPr>
            <p:ph type="sldNum" sz="quarter" idx="12"/>
          </p:nvPr>
        </p:nvSpPr>
        <p:spPr/>
        <p:txBody>
          <a:bodyPr/>
          <a:lstStyle/>
          <a:p>
            <a:pPr>
              <a:defRPr/>
            </a:pPr>
            <a:fld id="{D530AEB8-4600-45EA-83B1-511A8F4439DA}" type="slidenum">
              <a:rPr lang="en-US"/>
              <a:pPr>
                <a:defRPr/>
              </a:pPr>
              <a:t>62</a:t>
            </a:fld>
            <a:endParaRPr lang="en-US" dirty="0"/>
          </a:p>
        </p:txBody>
      </p:sp>
    </p:spTree>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blackWhite">
          <a:xfrm>
            <a:off x="928688" y="23685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9459" name="Rectangle 3"/>
          <p:cNvSpPr>
            <a:spLocks noChangeArrowheads="1"/>
          </p:cNvSpPr>
          <p:nvPr/>
        </p:nvSpPr>
        <p:spPr bwMode="blackWhite">
          <a:xfrm>
            <a:off x="928688" y="3860800"/>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1508" name="Rectangle 4"/>
          <p:cNvSpPr>
            <a:spLocks noGrp="1" noChangeArrowheads="1"/>
          </p:cNvSpPr>
          <p:nvPr>
            <p:ph type="title"/>
          </p:nvPr>
        </p:nvSpPr>
        <p:spPr/>
        <p:txBody>
          <a:bodyPr/>
          <a:lstStyle/>
          <a:p>
            <a:pPr algn="l"/>
            <a:r>
              <a:rPr lang="en-US" b="1">
                <a:solidFill>
                  <a:schemeClr val="tx1"/>
                </a:solidFill>
              </a:rPr>
              <a:t>Using the Comparison Operators</a:t>
            </a:r>
          </a:p>
        </p:txBody>
      </p:sp>
      <p:grpSp>
        <p:nvGrpSpPr>
          <p:cNvPr id="2" name="Group 7"/>
          <p:cNvGrpSpPr>
            <a:grpSpLocks/>
          </p:cNvGrpSpPr>
          <p:nvPr/>
        </p:nvGrpSpPr>
        <p:grpSpPr bwMode="auto">
          <a:xfrm>
            <a:off x="2468563" y="2960688"/>
            <a:ext cx="1582737" cy="1776412"/>
            <a:chOff x="1555" y="1865"/>
            <a:chExt cx="997" cy="1119"/>
          </a:xfrm>
        </p:grpSpPr>
        <p:sp>
          <p:nvSpPr>
            <p:cNvPr id="21514" name="Rectangle 5"/>
            <p:cNvSpPr>
              <a:spLocks noChangeArrowheads="1"/>
            </p:cNvSpPr>
            <p:nvPr/>
          </p:nvSpPr>
          <p:spPr bwMode="ltGray">
            <a:xfrm>
              <a:off x="1627" y="1865"/>
              <a:ext cx="925"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1515" name="Rectangle 6"/>
            <p:cNvSpPr>
              <a:spLocks noChangeArrowheads="1"/>
            </p:cNvSpPr>
            <p:nvPr/>
          </p:nvSpPr>
          <p:spPr bwMode="ltGray">
            <a:xfrm>
              <a:off x="1555" y="2465"/>
              <a:ext cx="845" cy="51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1510" name="Rectangle 8"/>
          <p:cNvSpPr>
            <a:spLocks noChangeArrowheads="1"/>
          </p:cNvSpPr>
          <p:nvPr/>
        </p:nvSpPr>
        <p:spPr bwMode="blackWhite">
          <a:xfrm>
            <a:off x="903288" y="2355850"/>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sal, comm</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sal&lt;=comm;</a:t>
            </a:r>
          </a:p>
        </p:txBody>
      </p:sp>
      <p:sp>
        <p:nvSpPr>
          <p:cNvPr id="21511" name="Rectangle 9"/>
          <p:cNvSpPr>
            <a:spLocks noChangeArrowheads="1"/>
          </p:cNvSpPr>
          <p:nvPr/>
        </p:nvSpPr>
        <p:spPr bwMode="blackWhite">
          <a:xfrm>
            <a:off x="903288" y="3848100"/>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SAL      COMM</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MARTIN          1250      1400</a:t>
            </a:r>
          </a:p>
        </p:txBody>
      </p:sp>
      <p:sp>
        <p:nvSpPr>
          <p:cNvPr id="19466" name="Line 10"/>
          <p:cNvSpPr>
            <a:spLocks noChangeShapeType="1"/>
          </p:cNvSpPr>
          <p:nvPr/>
        </p:nvSpPr>
        <p:spPr bwMode="auto">
          <a:xfrm>
            <a:off x="3905250" y="4572000"/>
            <a:ext cx="552450" cy="0"/>
          </a:xfrm>
          <a:prstGeom prst="line">
            <a:avLst/>
          </a:prstGeom>
          <a:noFill/>
          <a:ln w="25400">
            <a:solidFill>
              <a:srgbClr val="FF0033"/>
            </a:solidFill>
            <a:round/>
            <a:headEnd type="stealth" w="med" len="lg"/>
            <a:tailEnd type="stealth" w="med" len="lg"/>
          </a:ln>
          <a:effectLst>
            <a:outerShdw dist="17961" dir="2700000" algn="ctr" rotWithShape="0">
              <a:srgbClr val="000000">
                <a:alpha val="50000"/>
              </a:srgbClr>
            </a:outerShdw>
          </a:effectLst>
        </p:spPr>
        <p:txBody>
          <a:bodyPr/>
          <a:lstStyle/>
          <a:p>
            <a:pPr>
              <a:defRPr/>
            </a:pPr>
            <a:endParaRPr lang="en-US"/>
          </a:p>
        </p:txBody>
      </p:sp>
      <p:sp>
        <p:nvSpPr>
          <p:cNvPr id="11" name="Slide Number Placeholder 10"/>
          <p:cNvSpPr>
            <a:spLocks noGrp="1"/>
          </p:cNvSpPr>
          <p:nvPr>
            <p:ph type="sldNum" sz="quarter" idx="12"/>
          </p:nvPr>
        </p:nvSpPr>
        <p:spPr/>
        <p:txBody>
          <a:bodyPr/>
          <a:lstStyle/>
          <a:p>
            <a:pPr>
              <a:defRPr/>
            </a:pPr>
            <a:fld id="{6643208F-32FF-4B3D-9C39-27075E6AB233}" type="slidenum">
              <a:rPr lang="en-US"/>
              <a:pPr>
                <a:defRPr/>
              </a:pPr>
              <a:t>63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9466"/>
                                        </p:tgtEl>
                                        <p:attrNameLst>
                                          <p:attrName>style.visibility</p:attrName>
                                        </p:attrNameLst>
                                      </p:cBhvr>
                                      <p:to>
                                        <p:strVal val="visible"/>
                                      </p:to>
                                    </p:set>
                                    <p:animEffect transition="in" filter="wipe(left)">
                                      <p:cBhvr>
                                        <p:cTn id="11" dur="500"/>
                                        <p:tgtEl>
                                          <p:spTgt spid="194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a:r>
              <a:rPr lang="en-US" b="1">
                <a:solidFill>
                  <a:schemeClr val="tx1"/>
                </a:solidFill>
              </a:rPr>
              <a:t>Other Comparison Operators</a:t>
            </a:r>
          </a:p>
        </p:txBody>
      </p:sp>
      <p:sp>
        <p:nvSpPr>
          <p:cNvPr id="22531" name="Rectangle 3"/>
          <p:cNvSpPr>
            <a:spLocks noChangeArrowheads="1"/>
          </p:cNvSpPr>
          <p:nvPr/>
        </p:nvSpPr>
        <p:spPr bwMode="blackWhite">
          <a:xfrm>
            <a:off x="1682750" y="1897063"/>
            <a:ext cx="1673225" cy="27590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Operator</a:t>
            </a:r>
          </a:p>
          <a:p>
            <a:pPr algn="l"/>
            <a:r>
              <a:rPr lang="en-US" sz="1800">
                <a:solidFill>
                  <a:srgbClr val="000000"/>
                </a:solidFill>
                <a:latin typeface="Arial" charset="0"/>
              </a:rPr>
              <a:t>BETWEEN</a:t>
            </a:r>
            <a:br>
              <a:rPr lang="en-US" sz="1800">
                <a:solidFill>
                  <a:srgbClr val="000000"/>
                </a:solidFill>
                <a:latin typeface="Arial" charset="0"/>
              </a:rPr>
            </a:br>
            <a:r>
              <a:rPr lang="en-US" sz="1800">
                <a:solidFill>
                  <a:srgbClr val="000000"/>
                </a:solidFill>
                <a:latin typeface="Arial" charset="0"/>
              </a:rPr>
              <a:t>...AND...</a:t>
            </a:r>
          </a:p>
          <a:p>
            <a:pPr algn="l"/>
            <a:r>
              <a:rPr lang="en-US" sz="1800">
                <a:solidFill>
                  <a:srgbClr val="000000"/>
                </a:solidFill>
                <a:latin typeface="Arial" charset="0"/>
              </a:rPr>
              <a:t>IN(list)</a:t>
            </a:r>
          </a:p>
          <a:p>
            <a:pPr algn="l"/>
            <a:r>
              <a:rPr lang="en-US" sz="1800">
                <a:solidFill>
                  <a:srgbClr val="000000"/>
                </a:solidFill>
                <a:latin typeface="Arial" charset="0"/>
              </a:rPr>
              <a:t>LIKE</a:t>
            </a:r>
          </a:p>
          <a:p>
            <a:pPr algn="l"/>
            <a:r>
              <a:rPr lang="en-US" sz="1800">
                <a:solidFill>
                  <a:srgbClr val="000000"/>
                </a:solidFill>
                <a:latin typeface="Arial" charset="0"/>
              </a:rPr>
              <a:t>IS NULL</a:t>
            </a:r>
          </a:p>
        </p:txBody>
      </p:sp>
      <p:sp>
        <p:nvSpPr>
          <p:cNvPr id="22532" name="Rectangle 4"/>
          <p:cNvSpPr>
            <a:spLocks noChangeArrowheads="1"/>
          </p:cNvSpPr>
          <p:nvPr/>
        </p:nvSpPr>
        <p:spPr bwMode="blackWhite">
          <a:xfrm>
            <a:off x="3338513" y="1897063"/>
            <a:ext cx="4090987" cy="275907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Meaning</a:t>
            </a:r>
          </a:p>
          <a:p>
            <a:pPr algn="l"/>
            <a:r>
              <a:rPr lang="en-US" sz="1800">
                <a:solidFill>
                  <a:srgbClr val="000000"/>
                </a:solidFill>
                <a:latin typeface="Arial" charset="0"/>
              </a:rPr>
              <a:t>Between two values (inclusive)	</a:t>
            </a:r>
            <a:br>
              <a:rPr lang="en-US" sz="1800">
                <a:solidFill>
                  <a:srgbClr val="000000"/>
                </a:solidFill>
                <a:latin typeface="Arial" charset="0"/>
              </a:rPr>
            </a:br>
            <a:endParaRPr lang="en-US" sz="1800">
              <a:solidFill>
                <a:srgbClr val="000000"/>
              </a:solidFill>
              <a:latin typeface="Arial" charset="0"/>
            </a:endParaRPr>
          </a:p>
          <a:p>
            <a:pPr algn="l"/>
            <a:r>
              <a:rPr lang="en-US" sz="1800">
                <a:solidFill>
                  <a:srgbClr val="000000"/>
                </a:solidFill>
                <a:latin typeface="Arial" charset="0"/>
              </a:rPr>
              <a:t>Match any of a list of values </a:t>
            </a:r>
          </a:p>
          <a:p>
            <a:pPr algn="l"/>
            <a:r>
              <a:rPr lang="en-US" sz="1800">
                <a:solidFill>
                  <a:srgbClr val="000000"/>
                </a:solidFill>
                <a:latin typeface="Arial" charset="0"/>
              </a:rPr>
              <a:t>Match a character pattern </a:t>
            </a:r>
          </a:p>
          <a:p>
            <a:pPr algn="l"/>
            <a:r>
              <a:rPr lang="en-US" sz="1800">
                <a:solidFill>
                  <a:srgbClr val="000000"/>
                </a:solidFill>
                <a:latin typeface="Arial" charset="0"/>
              </a:rPr>
              <a:t>Is a null value </a:t>
            </a:r>
          </a:p>
        </p:txBody>
      </p:sp>
      <p:sp>
        <p:nvSpPr>
          <p:cNvPr id="22533" name="Line 5"/>
          <p:cNvSpPr>
            <a:spLocks noChangeShapeType="1"/>
          </p:cNvSpPr>
          <p:nvPr/>
        </p:nvSpPr>
        <p:spPr bwMode="auto">
          <a:xfrm>
            <a:off x="1682750" y="2316163"/>
            <a:ext cx="5735638" cy="7937"/>
          </a:xfrm>
          <a:prstGeom prst="line">
            <a:avLst/>
          </a:prstGeom>
          <a:noFill/>
          <a:ln w="50800">
            <a:solidFill>
              <a:srgbClr val="000000"/>
            </a:solidFill>
            <a:round/>
            <a:headEnd type="none" w="sm" len="sm"/>
            <a:tailEnd type="none" w="sm" len="sm"/>
          </a:ln>
        </p:spPr>
        <p:txBody>
          <a:bodyPr/>
          <a:lstStyle/>
          <a:p>
            <a:endParaRPr lang="en-US"/>
          </a:p>
        </p:txBody>
      </p:sp>
      <p:sp>
        <p:nvSpPr>
          <p:cNvPr id="22534" name="Line 6"/>
          <p:cNvSpPr>
            <a:spLocks noChangeShapeType="1"/>
          </p:cNvSpPr>
          <p:nvPr/>
        </p:nvSpPr>
        <p:spPr bwMode="auto">
          <a:xfrm>
            <a:off x="1663700" y="3178175"/>
            <a:ext cx="5765800" cy="0"/>
          </a:xfrm>
          <a:prstGeom prst="line">
            <a:avLst/>
          </a:prstGeom>
          <a:noFill/>
          <a:ln w="25400">
            <a:solidFill>
              <a:srgbClr val="000000"/>
            </a:solidFill>
            <a:round/>
            <a:headEnd type="none" w="sm" len="sm"/>
            <a:tailEnd type="none" w="sm" len="sm"/>
          </a:ln>
        </p:spPr>
        <p:txBody>
          <a:bodyPr/>
          <a:lstStyle/>
          <a:p>
            <a:endParaRPr lang="en-US"/>
          </a:p>
        </p:txBody>
      </p:sp>
      <p:sp>
        <p:nvSpPr>
          <p:cNvPr id="22535" name="Line 7"/>
          <p:cNvSpPr>
            <a:spLocks noChangeShapeType="1"/>
          </p:cNvSpPr>
          <p:nvPr/>
        </p:nvSpPr>
        <p:spPr bwMode="auto">
          <a:xfrm>
            <a:off x="1676400" y="3678238"/>
            <a:ext cx="5746750" cy="0"/>
          </a:xfrm>
          <a:prstGeom prst="line">
            <a:avLst/>
          </a:prstGeom>
          <a:noFill/>
          <a:ln w="25400">
            <a:solidFill>
              <a:srgbClr val="000000"/>
            </a:solidFill>
            <a:round/>
            <a:headEnd type="none" w="sm" len="sm"/>
            <a:tailEnd type="none" w="sm" len="sm"/>
          </a:ln>
        </p:spPr>
        <p:txBody>
          <a:bodyPr/>
          <a:lstStyle/>
          <a:p>
            <a:endParaRPr lang="en-US"/>
          </a:p>
        </p:txBody>
      </p:sp>
      <p:sp>
        <p:nvSpPr>
          <p:cNvPr id="22536" name="Line 8"/>
          <p:cNvSpPr>
            <a:spLocks noChangeShapeType="1"/>
          </p:cNvSpPr>
          <p:nvPr/>
        </p:nvSpPr>
        <p:spPr bwMode="auto">
          <a:xfrm>
            <a:off x="1676400" y="4171950"/>
            <a:ext cx="5746750" cy="0"/>
          </a:xfrm>
          <a:prstGeom prst="line">
            <a:avLst/>
          </a:prstGeom>
          <a:noFill/>
          <a:ln w="25400">
            <a:solidFill>
              <a:srgbClr val="000000"/>
            </a:solidFill>
            <a:round/>
            <a:headEnd type="none" w="sm" len="sm"/>
            <a:tailEnd type="none" w="sm" len="sm"/>
          </a:ln>
        </p:spPr>
        <p:txBody>
          <a:bodyPr/>
          <a:lstStyle/>
          <a:p>
            <a:endParaRPr lang="en-US"/>
          </a:p>
        </p:txBody>
      </p:sp>
      <p:sp>
        <p:nvSpPr>
          <p:cNvPr id="9" name="Slide Number Placeholder 8"/>
          <p:cNvSpPr>
            <a:spLocks noGrp="1"/>
          </p:cNvSpPr>
          <p:nvPr>
            <p:ph type="sldNum" sz="quarter" idx="12"/>
          </p:nvPr>
        </p:nvSpPr>
        <p:spPr/>
        <p:txBody>
          <a:bodyPr/>
          <a:lstStyle/>
          <a:p>
            <a:pPr>
              <a:defRPr/>
            </a:pPr>
            <a:fld id="{C9A7D439-05ED-4951-A524-306D00A578F9}" type="slidenum">
              <a:rPr lang="en-US"/>
              <a:pPr>
                <a:defRPr/>
              </a:pPr>
              <a:t>64</a:t>
            </a:fld>
            <a:endParaRPr lang="en-US" dirty="0"/>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25513" y="2393950"/>
            <a:ext cx="7265987"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3555" name="Rectangle 3"/>
          <p:cNvSpPr>
            <a:spLocks noChangeArrowheads="1"/>
          </p:cNvSpPr>
          <p:nvPr/>
        </p:nvSpPr>
        <p:spPr bwMode="blackWhite">
          <a:xfrm>
            <a:off x="925513" y="3487738"/>
            <a:ext cx="7289800" cy="213836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3556" name="Rectangle 4"/>
          <p:cNvSpPr>
            <a:spLocks noGrp="1" noChangeArrowheads="1"/>
          </p:cNvSpPr>
          <p:nvPr>
            <p:ph type="title"/>
          </p:nvPr>
        </p:nvSpPr>
        <p:spPr/>
        <p:txBody>
          <a:bodyPr/>
          <a:lstStyle/>
          <a:p>
            <a:pPr algn="l"/>
            <a:r>
              <a:rPr lang="en-US" b="1">
                <a:solidFill>
                  <a:schemeClr val="tx1"/>
                </a:solidFill>
              </a:rPr>
              <a:t>Using the BETWEEN Operator</a:t>
            </a:r>
          </a:p>
        </p:txBody>
      </p:sp>
      <p:sp>
        <p:nvSpPr>
          <p:cNvPr id="23572" name="Rectangle 20"/>
          <p:cNvSpPr>
            <a:spLocks noGrp="1" noChangeArrowheads="1"/>
          </p:cNvSpPr>
          <p:nvPr>
            <p:ph sz="quarter" idx="1"/>
          </p:nvPr>
        </p:nvSpPr>
        <p:spPr>
          <a:xfrm>
            <a:off x="860425" y="1423988"/>
            <a:ext cx="7385050" cy="904875"/>
          </a:xfrm>
        </p:spPr>
        <p:txBody>
          <a:bodyPr>
            <a:normAutofit lnSpcReduction="10000"/>
          </a:bodyPr>
          <a:lstStyle/>
          <a:p>
            <a:pPr marL="0" indent="0" fontAlgn="auto">
              <a:spcAft>
                <a:spcPts val="0"/>
              </a:spcAft>
              <a:buFontTx/>
              <a:buNone/>
              <a:defRPr/>
            </a:pPr>
            <a:r>
              <a:rPr lang="en-US"/>
              <a:t>Use the BETWEEN operator to display rows based on a range of values.</a:t>
            </a:r>
          </a:p>
        </p:txBody>
      </p:sp>
      <p:grpSp>
        <p:nvGrpSpPr>
          <p:cNvPr id="2" name="Group 7"/>
          <p:cNvGrpSpPr>
            <a:grpSpLocks/>
          </p:cNvGrpSpPr>
          <p:nvPr/>
        </p:nvGrpSpPr>
        <p:grpSpPr bwMode="auto">
          <a:xfrm>
            <a:off x="2506663" y="2968625"/>
            <a:ext cx="3932237" cy="2536825"/>
            <a:chOff x="1579" y="1870"/>
            <a:chExt cx="2477" cy="1598"/>
          </a:xfrm>
        </p:grpSpPr>
        <p:sp>
          <p:nvSpPr>
            <p:cNvPr id="5" name="Rectangle 5"/>
            <p:cNvSpPr>
              <a:spLocks noChangeArrowheads="1"/>
            </p:cNvSpPr>
            <p:nvPr/>
          </p:nvSpPr>
          <p:spPr bwMode="ltGray">
            <a:xfrm>
              <a:off x="1763" y="1870"/>
              <a:ext cx="2293"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3573" name="Rectangle 6"/>
            <p:cNvSpPr>
              <a:spLocks noChangeArrowheads="1"/>
            </p:cNvSpPr>
            <p:nvPr/>
          </p:nvSpPr>
          <p:spPr bwMode="ltGray">
            <a:xfrm>
              <a:off x="1579" y="2238"/>
              <a:ext cx="845" cy="123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3559" name="Rectangle 8"/>
          <p:cNvSpPr>
            <a:spLocks noChangeArrowheads="1"/>
          </p:cNvSpPr>
          <p:nvPr/>
        </p:nvSpPr>
        <p:spPr bwMode="blackWhite">
          <a:xfrm>
            <a:off x="925513" y="3246438"/>
            <a:ext cx="7315200" cy="28638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SAL</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MARTIN          1250</a:t>
            </a:r>
          </a:p>
          <a:p>
            <a:pPr algn="l">
              <a:lnSpc>
                <a:spcPct val="100000"/>
              </a:lnSpc>
              <a:spcBef>
                <a:spcPct val="0"/>
              </a:spcBef>
              <a:tabLst>
                <a:tab pos="1200150" algn="l"/>
              </a:tabLst>
            </a:pPr>
            <a:r>
              <a:rPr lang="en-US" sz="1800">
                <a:solidFill>
                  <a:srgbClr val="000000"/>
                </a:solidFill>
                <a:latin typeface="Courier New" pitchFamily="49" charset="0"/>
              </a:rPr>
              <a:t>TURNER          1500</a:t>
            </a:r>
          </a:p>
          <a:p>
            <a:pPr algn="l">
              <a:lnSpc>
                <a:spcPct val="100000"/>
              </a:lnSpc>
              <a:spcBef>
                <a:spcPct val="0"/>
              </a:spcBef>
              <a:tabLst>
                <a:tab pos="1200150" algn="l"/>
              </a:tabLst>
            </a:pPr>
            <a:r>
              <a:rPr lang="en-US" sz="1800">
                <a:solidFill>
                  <a:srgbClr val="000000"/>
                </a:solidFill>
                <a:latin typeface="Courier New" pitchFamily="49" charset="0"/>
              </a:rPr>
              <a:t>WARD            1250</a:t>
            </a:r>
          </a:p>
          <a:p>
            <a:pPr algn="l">
              <a:lnSpc>
                <a:spcPct val="100000"/>
              </a:lnSpc>
              <a:spcBef>
                <a:spcPct val="0"/>
              </a:spcBef>
              <a:tabLst>
                <a:tab pos="1200150" algn="l"/>
              </a:tabLst>
            </a:pPr>
            <a:r>
              <a:rPr lang="en-US" sz="1800">
                <a:solidFill>
                  <a:srgbClr val="000000"/>
                </a:solidFill>
                <a:latin typeface="Courier New" pitchFamily="49" charset="0"/>
              </a:rPr>
              <a:t>ADAMS           1100</a:t>
            </a:r>
          </a:p>
          <a:p>
            <a:pPr algn="l">
              <a:lnSpc>
                <a:spcPct val="100000"/>
              </a:lnSpc>
              <a:spcBef>
                <a:spcPct val="0"/>
              </a:spcBef>
              <a:tabLst>
                <a:tab pos="1200150" algn="l"/>
              </a:tabLst>
            </a:pPr>
            <a:r>
              <a:rPr lang="en-US" sz="1800">
                <a:solidFill>
                  <a:srgbClr val="000000"/>
                </a:solidFill>
                <a:latin typeface="Courier New" pitchFamily="49" charset="0"/>
              </a:rPr>
              <a:t>MILLER          1300</a:t>
            </a:r>
          </a:p>
          <a:p>
            <a:pPr algn="l">
              <a:lnSpc>
                <a:spcPct val="100000"/>
              </a:lnSpc>
              <a:spcBef>
                <a:spcPct val="0"/>
              </a:spcBef>
              <a:tabLst>
                <a:tab pos="1200150" algn="l"/>
              </a:tabLst>
            </a:pPr>
            <a:endParaRPr lang="en-US" sz="1800">
              <a:solidFill>
                <a:srgbClr val="000000"/>
              </a:solidFill>
              <a:latin typeface="Courier New" pitchFamily="49" charset="0"/>
            </a:endParaRPr>
          </a:p>
        </p:txBody>
      </p:sp>
      <p:grpSp>
        <p:nvGrpSpPr>
          <p:cNvPr id="3" name="Group 11"/>
          <p:cNvGrpSpPr>
            <a:grpSpLocks/>
          </p:cNvGrpSpPr>
          <p:nvPr/>
        </p:nvGrpSpPr>
        <p:grpSpPr bwMode="auto">
          <a:xfrm>
            <a:off x="3365500" y="2971800"/>
            <a:ext cx="2311400" cy="307975"/>
            <a:chOff x="2120" y="1872"/>
            <a:chExt cx="1456" cy="194"/>
          </a:xfrm>
        </p:grpSpPr>
        <p:sp>
          <p:nvSpPr>
            <p:cNvPr id="23570" name="Rectangle 9"/>
            <p:cNvSpPr>
              <a:spLocks noChangeArrowheads="1"/>
            </p:cNvSpPr>
            <p:nvPr/>
          </p:nvSpPr>
          <p:spPr bwMode="ltGray">
            <a:xfrm>
              <a:off x="2120" y="1872"/>
              <a:ext cx="664" cy="194"/>
            </a:xfrm>
            <a:prstGeom prst="rect">
              <a:avLst/>
            </a:prstGeom>
            <a:solidFill>
              <a:srgbClr val="FF0033"/>
            </a:solidFill>
            <a:ln w="9525">
              <a:noFill/>
              <a:miter lim="800000"/>
              <a:headEnd/>
              <a:tailEnd/>
            </a:ln>
          </p:spPr>
          <p:txBody>
            <a:bodyPr wrap="none" anchor="ctr"/>
            <a:lstStyle/>
            <a:p>
              <a:endParaRPr lang="en-US"/>
            </a:p>
          </p:txBody>
        </p:sp>
        <p:sp>
          <p:nvSpPr>
            <p:cNvPr id="23571" name="Rectangle 10"/>
            <p:cNvSpPr>
              <a:spLocks noChangeArrowheads="1"/>
            </p:cNvSpPr>
            <p:nvPr/>
          </p:nvSpPr>
          <p:spPr bwMode="ltGray">
            <a:xfrm>
              <a:off x="3236" y="1872"/>
              <a:ext cx="340" cy="194"/>
            </a:xfrm>
            <a:prstGeom prst="rect">
              <a:avLst/>
            </a:prstGeom>
            <a:solidFill>
              <a:srgbClr val="FF0033"/>
            </a:solidFill>
            <a:ln w="9525">
              <a:noFill/>
              <a:miter lim="800000"/>
              <a:headEnd/>
              <a:tailEnd/>
            </a:ln>
          </p:spPr>
          <p:txBody>
            <a:bodyPr wrap="none" anchor="ctr"/>
            <a:lstStyle/>
            <a:p>
              <a:endParaRPr lang="en-US"/>
            </a:p>
          </p:txBody>
        </p:sp>
      </p:grpSp>
      <p:sp>
        <p:nvSpPr>
          <p:cNvPr id="23561" name="Rectangle 12"/>
          <p:cNvSpPr>
            <a:spLocks noChangeArrowheads="1"/>
          </p:cNvSpPr>
          <p:nvPr/>
        </p:nvSpPr>
        <p:spPr bwMode="blackWhite">
          <a:xfrm>
            <a:off x="925513" y="2381250"/>
            <a:ext cx="7291387"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 BETWEEN 1000 AND 1500;</a:t>
            </a:r>
          </a:p>
        </p:txBody>
      </p:sp>
      <p:grpSp>
        <p:nvGrpSpPr>
          <p:cNvPr id="4" name="Group 19"/>
          <p:cNvGrpSpPr>
            <a:grpSpLocks/>
          </p:cNvGrpSpPr>
          <p:nvPr/>
        </p:nvGrpSpPr>
        <p:grpSpPr bwMode="auto">
          <a:xfrm>
            <a:off x="4316413" y="3200400"/>
            <a:ext cx="2139950" cy="1212850"/>
            <a:chOff x="2719" y="2016"/>
            <a:chExt cx="1348" cy="764"/>
          </a:xfrm>
        </p:grpSpPr>
        <p:grpSp>
          <p:nvGrpSpPr>
            <p:cNvPr id="7" name="Group 15"/>
            <p:cNvGrpSpPr>
              <a:grpSpLocks/>
            </p:cNvGrpSpPr>
            <p:nvPr/>
          </p:nvGrpSpPr>
          <p:grpSpPr bwMode="auto">
            <a:xfrm>
              <a:off x="2719" y="2016"/>
              <a:ext cx="540" cy="764"/>
              <a:chOff x="2719" y="2016"/>
              <a:chExt cx="540" cy="764"/>
            </a:xfrm>
          </p:grpSpPr>
          <p:sp>
            <p:nvSpPr>
              <p:cNvPr id="23568" name="Rectangle 13"/>
              <p:cNvSpPr>
                <a:spLocks noChangeArrowheads="1"/>
              </p:cNvSpPr>
              <p:nvPr/>
            </p:nvSpPr>
            <p:spPr bwMode="auto">
              <a:xfrm>
                <a:off x="2719" y="2376"/>
                <a:ext cx="540" cy="404"/>
              </a:xfrm>
              <a:prstGeom prst="rect">
                <a:avLst/>
              </a:prstGeom>
              <a:noFill/>
              <a:ln w="9525">
                <a:noFill/>
                <a:miter lim="800000"/>
                <a:headEnd/>
                <a:tailEnd/>
              </a:ln>
            </p:spPr>
            <p:txBody>
              <a:bodyPr wrap="none" lIns="92075" tIns="46038" rIns="92075" bIns="46038">
                <a:spAutoFit/>
              </a:bodyPr>
              <a:lstStyle/>
              <a:p>
                <a:pPr>
                  <a:lnSpc>
                    <a:spcPct val="100000"/>
                  </a:lnSpc>
                </a:pPr>
                <a:r>
                  <a:rPr lang="en-US" sz="1800">
                    <a:solidFill>
                      <a:srgbClr val="000000"/>
                    </a:solidFill>
                    <a:latin typeface="Arial" charset="0"/>
                  </a:rPr>
                  <a:t>Lower</a:t>
                </a:r>
                <a:br>
                  <a:rPr lang="en-US" sz="1800">
                    <a:solidFill>
                      <a:srgbClr val="000000"/>
                    </a:solidFill>
                    <a:latin typeface="Arial" charset="0"/>
                  </a:rPr>
                </a:br>
                <a:r>
                  <a:rPr lang="en-US" sz="1800">
                    <a:solidFill>
                      <a:srgbClr val="000000"/>
                    </a:solidFill>
                    <a:latin typeface="Arial" charset="0"/>
                  </a:rPr>
                  <a:t>limit</a:t>
                </a:r>
              </a:p>
            </p:txBody>
          </p:sp>
          <p:sp>
            <p:nvSpPr>
              <p:cNvPr id="6" name="Line 14"/>
              <p:cNvSpPr>
                <a:spLocks noChangeShapeType="1"/>
              </p:cNvSpPr>
              <p:nvPr/>
            </p:nvSpPr>
            <p:spPr bwMode="auto">
              <a:xfrm>
                <a:off x="2976"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grpSp>
        <p:grpSp>
          <p:nvGrpSpPr>
            <p:cNvPr id="8" name="Group 18"/>
            <p:cNvGrpSpPr>
              <a:grpSpLocks/>
            </p:cNvGrpSpPr>
            <p:nvPr/>
          </p:nvGrpSpPr>
          <p:grpSpPr bwMode="auto">
            <a:xfrm>
              <a:off x="3495" y="2016"/>
              <a:ext cx="572" cy="764"/>
              <a:chOff x="3495" y="2016"/>
              <a:chExt cx="572" cy="764"/>
            </a:xfrm>
          </p:grpSpPr>
          <p:sp>
            <p:nvSpPr>
              <p:cNvPr id="23566" name="Rectangle 16"/>
              <p:cNvSpPr>
                <a:spLocks noChangeArrowheads="1"/>
              </p:cNvSpPr>
              <p:nvPr/>
            </p:nvSpPr>
            <p:spPr bwMode="auto">
              <a:xfrm>
                <a:off x="3495" y="2376"/>
                <a:ext cx="572" cy="404"/>
              </a:xfrm>
              <a:prstGeom prst="rect">
                <a:avLst/>
              </a:prstGeom>
              <a:noFill/>
              <a:ln w="9525">
                <a:noFill/>
                <a:miter lim="800000"/>
                <a:headEnd/>
                <a:tailEnd/>
              </a:ln>
            </p:spPr>
            <p:txBody>
              <a:bodyPr wrap="none" lIns="92075" tIns="46038" rIns="92075" bIns="46038">
                <a:spAutoFit/>
              </a:bodyPr>
              <a:lstStyle/>
              <a:p>
                <a:pPr>
                  <a:lnSpc>
                    <a:spcPct val="100000"/>
                  </a:lnSpc>
                </a:pPr>
                <a:r>
                  <a:rPr lang="en-US" sz="1800">
                    <a:solidFill>
                      <a:srgbClr val="000000"/>
                    </a:solidFill>
                    <a:latin typeface="Arial" charset="0"/>
                  </a:rPr>
                  <a:t>Higher</a:t>
                </a:r>
                <a:br>
                  <a:rPr lang="en-US" sz="1800">
                    <a:solidFill>
                      <a:srgbClr val="000000"/>
                    </a:solidFill>
                    <a:latin typeface="Arial" charset="0"/>
                  </a:rPr>
                </a:br>
                <a:r>
                  <a:rPr lang="en-US" sz="1800">
                    <a:solidFill>
                      <a:srgbClr val="000000"/>
                    </a:solidFill>
                    <a:latin typeface="Arial" charset="0"/>
                  </a:rPr>
                  <a:t>limit</a:t>
                </a:r>
              </a:p>
            </p:txBody>
          </p:sp>
          <p:sp>
            <p:nvSpPr>
              <p:cNvPr id="23569" name="Line 17"/>
              <p:cNvSpPr>
                <a:spLocks noChangeShapeType="1"/>
              </p:cNvSpPr>
              <p:nvPr/>
            </p:nvSpPr>
            <p:spPr bwMode="auto">
              <a:xfrm>
                <a:off x="3768" y="2016"/>
                <a:ext cx="0" cy="324"/>
              </a:xfrm>
              <a:prstGeom prst="line">
                <a:avLst/>
              </a:prstGeom>
              <a:noFill/>
              <a:ln w="25400">
                <a:solidFill>
                  <a:srgbClr val="FF0033"/>
                </a:solidFill>
                <a:round/>
                <a:headEnd type="stealth" w="med" len="lg"/>
                <a:tailEnd type="none" w="sm" len="sm"/>
              </a:ln>
              <a:effectLst>
                <a:outerShdw dist="17961" dir="2700000" algn="ctr" rotWithShape="0">
                  <a:srgbClr val="000000">
                    <a:alpha val="50000"/>
                  </a:srgbClr>
                </a:outerShdw>
              </a:effectLst>
            </p:spPr>
            <p:txBody>
              <a:bodyPr/>
              <a:lstStyle/>
              <a:p>
                <a:pPr>
                  <a:defRPr/>
                </a:pPr>
                <a:endParaRPr lang="en-US"/>
              </a:p>
            </p:txBody>
          </p:sp>
        </p:grpSp>
      </p:grpSp>
      <p:sp>
        <p:nvSpPr>
          <p:cNvPr id="21" name="Slide Number Placeholder 20"/>
          <p:cNvSpPr>
            <a:spLocks noGrp="1"/>
          </p:cNvSpPr>
          <p:nvPr>
            <p:ph type="sldNum" sz="quarter" idx="12"/>
          </p:nvPr>
        </p:nvSpPr>
        <p:spPr/>
        <p:txBody>
          <a:bodyPr/>
          <a:lstStyle/>
          <a:p>
            <a:pPr>
              <a:defRPr/>
            </a:pPr>
            <a:fld id="{81D6F67A-FCB3-4B60-B1CD-30079892625B}" type="slidenum">
              <a:rPr lang="en-US"/>
              <a:pPr>
                <a:defRPr/>
              </a:pPr>
              <a:t>65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childTnLst>
                          </p:cTn>
                        </p:par>
                        <p:par>
                          <p:cTn id="12" fill="hold">
                            <p:stCondLst>
                              <p:cond delay="1000"/>
                            </p:stCondLst>
                            <p:childTnLst>
                              <p:par>
                                <p:cTn id="13" presetID="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77900" y="2706688"/>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5603" name="Rectangle 3"/>
          <p:cNvSpPr>
            <a:spLocks noChangeArrowheads="1"/>
          </p:cNvSpPr>
          <p:nvPr/>
        </p:nvSpPr>
        <p:spPr bwMode="blackWhite">
          <a:xfrm>
            <a:off x="977900" y="4092575"/>
            <a:ext cx="7289800" cy="17399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4580" name="Rectangle 4"/>
          <p:cNvSpPr>
            <a:spLocks noGrp="1" noChangeArrowheads="1"/>
          </p:cNvSpPr>
          <p:nvPr>
            <p:ph type="title"/>
          </p:nvPr>
        </p:nvSpPr>
        <p:spPr/>
        <p:txBody>
          <a:bodyPr/>
          <a:lstStyle/>
          <a:p>
            <a:pPr algn="l"/>
            <a:r>
              <a:rPr lang="en-US" b="1">
                <a:solidFill>
                  <a:schemeClr val="tx1"/>
                </a:solidFill>
              </a:rPr>
              <a:t>Using the IN Operator</a:t>
            </a:r>
          </a:p>
        </p:txBody>
      </p:sp>
      <p:sp>
        <p:nvSpPr>
          <p:cNvPr id="24581" name="Rectangle 5"/>
          <p:cNvSpPr>
            <a:spLocks noGrp="1" noChangeArrowheads="1"/>
          </p:cNvSpPr>
          <p:nvPr>
            <p:ph sz="quarter" idx="1"/>
          </p:nvPr>
        </p:nvSpPr>
        <p:spPr>
          <a:xfrm>
            <a:off x="1006475" y="1408113"/>
            <a:ext cx="7385050" cy="904875"/>
          </a:xfrm>
        </p:spPr>
        <p:txBody>
          <a:bodyPr/>
          <a:lstStyle/>
          <a:p>
            <a:pPr marL="0" indent="0">
              <a:buFontTx/>
              <a:buNone/>
            </a:pPr>
            <a:r>
              <a:rPr lang="en-US"/>
              <a:t>Use the IN operator to test for values in a list.</a:t>
            </a:r>
          </a:p>
        </p:txBody>
      </p:sp>
      <p:grpSp>
        <p:nvGrpSpPr>
          <p:cNvPr id="2" name="Group 8"/>
          <p:cNvGrpSpPr>
            <a:grpSpLocks/>
          </p:cNvGrpSpPr>
          <p:nvPr/>
        </p:nvGrpSpPr>
        <p:grpSpPr bwMode="auto">
          <a:xfrm>
            <a:off x="2773363" y="3290888"/>
            <a:ext cx="3843337" cy="2500312"/>
            <a:chOff x="1747" y="2073"/>
            <a:chExt cx="2421" cy="1575"/>
          </a:xfrm>
        </p:grpSpPr>
        <p:sp>
          <p:nvSpPr>
            <p:cNvPr id="24586" name="Rectangle 6"/>
            <p:cNvSpPr>
              <a:spLocks noChangeArrowheads="1"/>
            </p:cNvSpPr>
            <p:nvPr/>
          </p:nvSpPr>
          <p:spPr bwMode="ltGray">
            <a:xfrm>
              <a:off x="1747" y="2073"/>
              <a:ext cx="2229"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4587" name="Rectangle 7"/>
            <p:cNvSpPr>
              <a:spLocks noChangeArrowheads="1"/>
            </p:cNvSpPr>
            <p:nvPr/>
          </p:nvSpPr>
          <p:spPr bwMode="ltGray">
            <a:xfrm>
              <a:off x="3323" y="2609"/>
              <a:ext cx="845" cy="1039"/>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4583" name="Rectangle 9"/>
          <p:cNvSpPr>
            <a:spLocks noChangeArrowheads="1"/>
          </p:cNvSpPr>
          <p:nvPr/>
        </p:nvSpPr>
        <p:spPr bwMode="blackWhite">
          <a:xfrm>
            <a:off x="952500" y="2693988"/>
            <a:ext cx="7315200"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sal, mgr</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mgr IN (7902, 7566, 7788);</a:t>
            </a:r>
          </a:p>
        </p:txBody>
      </p:sp>
      <p:sp>
        <p:nvSpPr>
          <p:cNvPr id="24584" name="Rectangle 10"/>
          <p:cNvSpPr>
            <a:spLocks noChangeArrowheads="1"/>
          </p:cNvSpPr>
          <p:nvPr/>
        </p:nvSpPr>
        <p:spPr bwMode="blackWhite">
          <a:xfrm>
            <a:off x="952500" y="4079875"/>
            <a:ext cx="7315200" cy="176530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ENAME            SAL       MGR</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     7902 FORD            3000      7566</a:t>
            </a:r>
          </a:p>
          <a:p>
            <a:pPr algn="l">
              <a:lnSpc>
                <a:spcPct val="100000"/>
              </a:lnSpc>
              <a:spcBef>
                <a:spcPct val="0"/>
              </a:spcBef>
              <a:tabLst>
                <a:tab pos="1200150" algn="l"/>
              </a:tabLst>
            </a:pPr>
            <a:r>
              <a:rPr lang="en-US" sz="1800">
                <a:solidFill>
                  <a:srgbClr val="000000"/>
                </a:solidFill>
                <a:latin typeface="Courier New" pitchFamily="49" charset="0"/>
              </a:rPr>
              <a:t>     7369 SMITH            800      7902</a:t>
            </a:r>
          </a:p>
          <a:p>
            <a:pPr algn="l">
              <a:lnSpc>
                <a:spcPct val="100000"/>
              </a:lnSpc>
              <a:spcBef>
                <a:spcPct val="0"/>
              </a:spcBef>
              <a:tabLst>
                <a:tab pos="1200150" algn="l"/>
              </a:tabLst>
            </a:pPr>
            <a:r>
              <a:rPr lang="en-US" sz="1800">
                <a:solidFill>
                  <a:srgbClr val="000000"/>
                </a:solidFill>
                <a:latin typeface="Courier New" pitchFamily="49" charset="0"/>
              </a:rPr>
              <a:t>     7788 SCOTT           3000      7566</a:t>
            </a:r>
          </a:p>
          <a:p>
            <a:pPr algn="l">
              <a:lnSpc>
                <a:spcPct val="100000"/>
              </a:lnSpc>
              <a:spcBef>
                <a:spcPct val="0"/>
              </a:spcBef>
              <a:tabLst>
                <a:tab pos="1200150" algn="l"/>
              </a:tabLst>
            </a:pPr>
            <a:r>
              <a:rPr lang="en-US" sz="1800">
                <a:solidFill>
                  <a:srgbClr val="000000"/>
                </a:solidFill>
                <a:latin typeface="Courier New" pitchFamily="49" charset="0"/>
              </a:rPr>
              <a:t>     7876 ADAMS           1100      7788</a:t>
            </a:r>
          </a:p>
        </p:txBody>
      </p:sp>
      <p:sp>
        <p:nvSpPr>
          <p:cNvPr id="11" name="Slide Number Placeholder 10"/>
          <p:cNvSpPr>
            <a:spLocks noGrp="1"/>
          </p:cNvSpPr>
          <p:nvPr>
            <p:ph type="sldNum" sz="quarter" idx="12"/>
          </p:nvPr>
        </p:nvSpPr>
        <p:spPr/>
        <p:txBody>
          <a:bodyPr/>
          <a:lstStyle/>
          <a:p>
            <a:pPr>
              <a:defRPr/>
            </a:pPr>
            <a:fld id="{6704932C-1692-4296-B0B0-8A1B70FD20B0}" type="slidenum">
              <a:rPr lang="en-US"/>
              <a:pPr>
                <a:defRPr/>
              </a:pPr>
              <a:t>66</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blackWhite">
          <a:xfrm>
            <a:off x="925513" y="4860925"/>
            <a:ext cx="7278687"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5603" name="Rectangle 3"/>
          <p:cNvSpPr>
            <a:spLocks noGrp="1" noChangeArrowheads="1"/>
          </p:cNvSpPr>
          <p:nvPr>
            <p:ph type="title"/>
          </p:nvPr>
        </p:nvSpPr>
        <p:spPr/>
        <p:txBody>
          <a:bodyPr/>
          <a:lstStyle/>
          <a:p>
            <a:pPr algn="l"/>
            <a:r>
              <a:rPr lang="en-US" b="1">
                <a:solidFill>
                  <a:schemeClr val="tx1"/>
                </a:solidFill>
              </a:rPr>
              <a:t>Using the LIKE Operator</a:t>
            </a:r>
          </a:p>
        </p:txBody>
      </p:sp>
      <p:sp>
        <p:nvSpPr>
          <p:cNvPr id="25604" name="Rectangle 4"/>
          <p:cNvSpPr>
            <a:spLocks noChangeArrowheads="1"/>
          </p:cNvSpPr>
          <p:nvPr/>
        </p:nvSpPr>
        <p:spPr bwMode="auto">
          <a:xfrm>
            <a:off x="879475" y="6257925"/>
            <a:ext cx="184150" cy="427038"/>
          </a:xfrm>
          <a:prstGeom prst="rect">
            <a:avLst/>
          </a:prstGeom>
          <a:noFill/>
          <a:ln w="9525">
            <a:noFill/>
            <a:miter lim="800000"/>
            <a:headEnd/>
            <a:tailEnd/>
          </a:ln>
        </p:spPr>
        <p:txBody>
          <a:bodyPr wrap="none" anchor="ctr"/>
          <a:lstStyle/>
          <a:p>
            <a:endParaRPr lang="en-US"/>
          </a:p>
        </p:txBody>
      </p:sp>
      <p:sp>
        <p:nvSpPr>
          <p:cNvPr id="25605" name="Rectangle 5"/>
          <p:cNvSpPr>
            <a:spLocks noChangeArrowheads="1"/>
          </p:cNvSpPr>
          <p:nvPr/>
        </p:nvSpPr>
        <p:spPr bwMode="auto">
          <a:xfrm>
            <a:off x="746125" y="1447800"/>
            <a:ext cx="7648575" cy="2585965"/>
          </a:xfrm>
          <a:prstGeom prst="rect">
            <a:avLst/>
          </a:prstGeom>
          <a:noFill/>
          <a:ln w="9525">
            <a:noFill/>
            <a:miter lim="800000"/>
            <a:headEnd/>
            <a:tailEnd/>
          </a:ln>
        </p:spPr>
        <p:txBody>
          <a:bodyPr lIns="92075" tIns="46038" rIns="92075" bIns="46038">
            <a:spAutoFit/>
          </a:bodyPr>
          <a:lstStyle/>
          <a:p>
            <a:pPr marL="341313" lvl="1" indent="-227013" algn="l" defTabSz="346075">
              <a:lnSpc>
                <a:spcPct val="95000"/>
              </a:lnSpc>
              <a:spcBef>
                <a:spcPct val="35000"/>
              </a:spcBef>
              <a:buClr>
                <a:schemeClr val="accent1"/>
              </a:buClr>
              <a:buSzPct val="125000"/>
              <a:buFontTx/>
              <a:buChar char="•"/>
              <a:tabLst>
                <a:tab pos="571500" algn="l"/>
              </a:tabLst>
            </a:pPr>
            <a:r>
              <a:rPr lang="en-US" sz="2400" b="0" dirty="0">
                <a:solidFill>
                  <a:schemeClr val="tx1"/>
                </a:solidFill>
                <a:latin typeface="+mn-lt"/>
              </a:rPr>
              <a:t>Use the LIKE operator to perform wildcard searches of valid search string values.</a:t>
            </a:r>
          </a:p>
          <a:p>
            <a:pPr marL="341313" lvl="1" indent="-227013" algn="l" defTabSz="346075">
              <a:lnSpc>
                <a:spcPct val="95000"/>
              </a:lnSpc>
              <a:spcBef>
                <a:spcPct val="35000"/>
              </a:spcBef>
              <a:buClr>
                <a:schemeClr val="accent1"/>
              </a:buClr>
              <a:buSzPct val="125000"/>
              <a:buFontTx/>
              <a:buChar char="•"/>
              <a:tabLst>
                <a:tab pos="571500" algn="l"/>
              </a:tabLst>
            </a:pPr>
            <a:r>
              <a:rPr lang="en-US" sz="2400" b="0" dirty="0">
                <a:solidFill>
                  <a:schemeClr val="tx1"/>
                </a:solidFill>
                <a:latin typeface="+mn-lt"/>
              </a:rPr>
              <a:t>Search conditions can contain either literal characters or numbers.</a:t>
            </a:r>
          </a:p>
          <a:p>
            <a:pPr marL="741363" lvl="2" indent="-285750" algn="l" defTabSz="346075">
              <a:lnSpc>
                <a:spcPct val="95000"/>
              </a:lnSpc>
              <a:spcBef>
                <a:spcPct val="35000"/>
              </a:spcBef>
              <a:buClr>
                <a:srgbClr val="FFCC66"/>
              </a:buClr>
              <a:buSzPct val="90000"/>
              <a:tabLst>
                <a:tab pos="571500" algn="l"/>
              </a:tabLst>
            </a:pPr>
            <a:r>
              <a:rPr lang="en-US" sz="2400" b="0" dirty="0">
                <a:solidFill>
                  <a:schemeClr val="tx1"/>
                </a:solidFill>
                <a:latin typeface="+mn-lt"/>
              </a:rPr>
              <a:t>-&gt;  % denotes zero or many characters.</a:t>
            </a:r>
          </a:p>
          <a:p>
            <a:pPr marL="741363" lvl="2" indent="-285750" algn="l" defTabSz="346075">
              <a:lnSpc>
                <a:spcPct val="95000"/>
              </a:lnSpc>
              <a:spcBef>
                <a:spcPct val="35000"/>
              </a:spcBef>
              <a:buClr>
                <a:srgbClr val="FFCC66"/>
              </a:buClr>
              <a:buSzPct val="90000"/>
              <a:tabLst>
                <a:tab pos="571500" algn="l"/>
              </a:tabLst>
            </a:pPr>
            <a:r>
              <a:rPr lang="en-US" sz="2400" b="0" dirty="0">
                <a:solidFill>
                  <a:schemeClr val="tx1"/>
                </a:solidFill>
                <a:latin typeface="+mn-lt"/>
              </a:rPr>
              <a:t>-&gt;  _ denotes one character.</a:t>
            </a:r>
          </a:p>
        </p:txBody>
      </p:sp>
      <p:sp>
        <p:nvSpPr>
          <p:cNvPr id="27654" name="Rectangle 6"/>
          <p:cNvSpPr>
            <a:spLocks noChangeArrowheads="1"/>
          </p:cNvSpPr>
          <p:nvPr/>
        </p:nvSpPr>
        <p:spPr bwMode="ltGray">
          <a:xfrm>
            <a:off x="3630613" y="5443538"/>
            <a:ext cx="1525587" cy="309562"/>
          </a:xfrm>
          <a:prstGeom prst="rect">
            <a:avLst/>
          </a:prstGeom>
          <a:solidFill>
            <a:srgbClr val="FF5050">
              <a:alpha val="50195"/>
            </a:srgbClr>
          </a:solidFill>
          <a:ln w="9525">
            <a:noFill/>
            <a:miter lim="800000"/>
            <a:headEnd/>
            <a:tailEnd/>
          </a:ln>
        </p:spPr>
        <p:txBody>
          <a:bodyPr wrap="none" anchor="ctr"/>
          <a:lstStyle/>
          <a:p>
            <a:endParaRPr lang="en-US"/>
          </a:p>
        </p:txBody>
      </p:sp>
      <p:sp>
        <p:nvSpPr>
          <p:cNvPr id="25607" name="Rectangle 7"/>
          <p:cNvSpPr>
            <a:spLocks noChangeArrowheads="1"/>
          </p:cNvSpPr>
          <p:nvPr/>
        </p:nvSpPr>
        <p:spPr bwMode="blackWhite">
          <a:xfrm>
            <a:off x="1001713" y="4886325"/>
            <a:ext cx="7304087"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ename LIKE 'S%';</a:t>
            </a:r>
          </a:p>
        </p:txBody>
      </p:sp>
      <p:sp>
        <p:nvSpPr>
          <p:cNvPr id="8" name="Slide Number Placeholder 7"/>
          <p:cNvSpPr>
            <a:spLocks noGrp="1"/>
          </p:cNvSpPr>
          <p:nvPr>
            <p:ph type="sldNum" sz="quarter" idx="12"/>
          </p:nvPr>
        </p:nvSpPr>
        <p:spPr/>
        <p:txBody>
          <a:bodyPr/>
          <a:lstStyle/>
          <a:p>
            <a:pPr>
              <a:defRPr/>
            </a:pPr>
            <a:fld id="{9FE071D9-20A7-4859-A543-608E31BE2344}" type="slidenum">
              <a:rPr lang="en-US"/>
              <a:pPr>
                <a:defRPr/>
              </a:pPr>
              <a:t>67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Effect transition="in" filter="wipe(up)">
                                      <p:cBhvr>
                                        <p:cTn id="7"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87425" y="2651125"/>
            <a:ext cx="7278688" cy="119697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9699" name="Rectangle 3"/>
          <p:cNvSpPr>
            <a:spLocks noChangeArrowheads="1"/>
          </p:cNvSpPr>
          <p:nvPr/>
        </p:nvSpPr>
        <p:spPr bwMode="blackWhite">
          <a:xfrm>
            <a:off x="989013" y="3998913"/>
            <a:ext cx="7278687" cy="14287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grpSp>
        <p:nvGrpSpPr>
          <p:cNvPr id="2" name="Group 6"/>
          <p:cNvGrpSpPr>
            <a:grpSpLocks/>
          </p:cNvGrpSpPr>
          <p:nvPr/>
        </p:nvGrpSpPr>
        <p:grpSpPr bwMode="auto">
          <a:xfrm>
            <a:off x="1114425" y="3386138"/>
            <a:ext cx="4237038" cy="2011362"/>
            <a:chOff x="702" y="2133"/>
            <a:chExt cx="2669" cy="1267"/>
          </a:xfrm>
        </p:grpSpPr>
        <p:sp>
          <p:nvSpPr>
            <p:cNvPr id="26634" name="Rectangle 4"/>
            <p:cNvSpPr>
              <a:spLocks noChangeArrowheads="1"/>
            </p:cNvSpPr>
            <p:nvPr/>
          </p:nvSpPr>
          <p:spPr bwMode="ltGray">
            <a:xfrm>
              <a:off x="2326" y="2133"/>
              <a:ext cx="1045"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6635" name="Rectangle 5"/>
            <p:cNvSpPr>
              <a:spLocks noChangeArrowheads="1"/>
            </p:cNvSpPr>
            <p:nvPr/>
          </p:nvSpPr>
          <p:spPr bwMode="ltGray">
            <a:xfrm>
              <a:off x="702" y="2559"/>
              <a:ext cx="914" cy="84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6629" name="Rectangle 7"/>
          <p:cNvSpPr>
            <a:spLocks noGrp="1" noChangeArrowheads="1"/>
          </p:cNvSpPr>
          <p:nvPr>
            <p:ph type="title"/>
          </p:nvPr>
        </p:nvSpPr>
        <p:spPr/>
        <p:txBody>
          <a:bodyPr/>
          <a:lstStyle/>
          <a:p>
            <a:pPr algn="l"/>
            <a:r>
              <a:rPr lang="en-US" b="1">
                <a:solidFill>
                  <a:schemeClr val="tx1"/>
                </a:solidFill>
              </a:rPr>
              <a:t>Using the LIKE Operator</a:t>
            </a:r>
          </a:p>
        </p:txBody>
      </p:sp>
      <p:sp>
        <p:nvSpPr>
          <p:cNvPr id="26630" name="Rectangle 8"/>
          <p:cNvSpPr>
            <a:spLocks noGrp="1" noChangeArrowheads="1"/>
          </p:cNvSpPr>
          <p:nvPr>
            <p:ph sz="quarter" idx="1"/>
          </p:nvPr>
        </p:nvSpPr>
        <p:spPr>
          <a:xfrm>
            <a:off x="815975" y="1674813"/>
            <a:ext cx="7648575" cy="4645025"/>
          </a:xfrm>
        </p:spPr>
        <p:txBody>
          <a:bodyPr/>
          <a:lstStyle/>
          <a:p>
            <a:pPr lvl="1">
              <a:buClr>
                <a:schemeClr val="accent1"/>
              </a:buClr>
              <a:buSzPct val="125000"/>
              <a:buFont typeface="Arial" charset="0"/>
              <a:buChar char="•"/>
            </a:pPr>
            <a:r>
              <a:rPr lang="en-US" sz="2000" dirty="0">
                <a:solidFill>
                  <a:schemeClr val="tx1"/>
                </a:solidFill>
              </a:rPr>
              <a:t>You can combine pattern-matching characters.</a:t>
            </a:r>
          </a:p>
          <a:p>
            <a:pPr lvl="1">
              <a:buClr>
                <a:schemeClr val="accent1"/>
              </a:buClr>
              <a:buSzPct val="125000"/>
              <a:buFont typeface="Arial" charset="0"/>
              <a:buChar char="•"/>
            </a:pPr>
            <a:r>
              <a:rPr lang="en-US" sz="2000" dirty="0">
                <a:solidFill>
                  <a:schemeClr val="tx1"/>
                </a:solidFill>
              </a:rPr>
              <a:t>You can use the ESCAPE identifier to search for "%" or "_".</a:t>
            </a:r>
          </a:p>
          <a:p>
            <a:pPr lvl="1">
              <a:buFont typeface="Wingdings" pitchFamily="2" charset="2"/>
              <a:buNone/>
            </a:pPr>
            <a:endParaRPr lang="en-US" dirty="0"/>
          </a:p>
          <a:p>
            <a:pPr lvl="1"/>
            <a:endParaRPr lang="en-US" dirty="0"/>
          </a:p>
          <a:p>
            <a:pPr lvl="1"/>
            <a:endParaRPr lang="en-US" dirty="0"/>
          </a:p>
          <a:p>
            <a:pPr lvl="1"/>
            <a:endParaRPr lang="en-US" dirty="0"/>
          </a:p>
          <a:p>
            <a:pPr lvl="1"/>
            <a:endParaRPr lang="en-US" dirty="0"/>
          </a:p>
          <a:p>
            <a:pPr lvl="1"/>
            <a:endParaRPr lang="en-US" dirty="0"/>
          </a:p>
          <a:p>
            <a:pPr lvl="1">
              <a:buFontTx/>
              <a:buNone/>
            </a:pPr>
            <a:endParaRPr lang="en-US" dirty="0"/>
          </a:p>
          <a:p>
            <a:pPr lvl="1">
              <a:buFontTx/>
              <a:buNone/>
            </a:pPr>
            <a:endParaRPr lang="en-US" dirty="0"/>
          </a:p>
          <a:p>
            <a:pPr lvl="1">
              <a:buFontTx/>
              <a:buNone/>
            </a:pPr>
            <a:endParaRPr lang="en-US" dirty="0"/>
          </a:p>
          <a:p>
            <a:pPr lvl="1">
              <a:buFontTx/>
              <a:buNone/>
            </a:pPr>
            <a:endParaRPr lang="en-US" dirty="0"/>
          </a:p>
          <a:p>
            <a:pPr lvl="1">
              <a:buFontTx/>
              <a:buNone/>
            </a:pPr>
            <a:endParaRPr lang="en-US" dirty="0"/>
          </a:p>
          <a:p>
            <a:pPr lvl="1"/>
            <a:endParaRPr lang="en-US" dirty="0"/>
          </a:p>
        </p:txBody>
      </p:sp>
      <p:sp>
        <p:nvSpPr>
          <p:cNvPr id="26631" name="Rectangle 9"/>
          <p:cNvSpPr>
            <a:spLocks noChangeArrowheads="1"/>
          </p:cNvSpPr>
          <p:nvPr/>
        </p:nvSpPr>
        <p:spPr bwMode="auto">
          <a:xfrm>
            <a:off x="1028700" y="2789238"/>
            <a:ext cx="4344988" cy="915987"/>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SQL&gt; SELECT	ename</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ename LIKE '_A%';</a:t>
            </a:r>
          </a:p>
        </p:txBody>
      </p:sp>
      <p:sp>
        <p:nvSpPr>
          <p:cNvPr id="26632" name="Rectangle 10"/>
          <p:cNvSpPr>
            <a:spLocks noChangeArrowheads="1"/>
          </p:cNvSpPr>
          <p:nvPr/>
        </p:nvSpPr>
        <p:spPr bwMode="auto">
          <a:xfrm>
            <a:off x="1093788" y="3976688"/>
            <a:ext cx="1693862" cy="1465262"/>
          </a:xfrm>
          <a:prstGeom prst="rect">
            <a:avLst/>
          </a:prstGeom>
          <a:noFill/>
          <a:ln w="9525">
            <a:noFill/>
            <a:miter lim="800000"/>
            <a:headEnd/>
            <a:tailEnd/>
          </a:ln>
        </p:spPr>
        <p:txBody>
          <a:bodyPr wrap="none" lIns="92075" tIns="46038" rIns="92075" bIns="46038">
            <a:spAutoFit/>
          </a:bodyPr>
          <a:lstStyle/>
          <a:p>
            <a:pPr algn="l">
              <a:lnSpc>
                <a:spcPct val="100000"/>
              </a:lnSpc>
              <a:spcBef>
                <a:spcPct val="0"/>
              </a:spcBef>
              <a:tabLst>
                <a:tab pos="1200150" algn="l"/>
              </a:tabLst>
            </a:pPr>
            <a:r>
              <a:rPr lang="en-US" sz="1800">
                <a:solidFill>
                  <a:srgbClr val="000000"/>
                </a:solidFill>
                <a:latin typeface="Courier New" pitchFamily="49" charset="0"/>
              </a:rPr>
              <a:t>ENAME</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MARTIN</a:t>
            </a:r>
          </a:p>
          <a:p>
            <a:pPr algn="l">
              <a:lnSpc>
                <a:spcPct val="100000"/>
              </a:lnSpc>
              <a:spcBef>
                <a:spcPct val="0"/>
              </a:spcBef>
              <a:tabLst>
                <a:tab pos="1200150" algn="l"/>
              </a:tabLst>
            </a:pPr>
            <a:r>
              <a:rPr lang="en-US" sz="1800">
                <a:solidFill>
                  <a:srgbClr val="000000"/>
                </a:solidFill>
                <a:latin typeface="Courier New" pitchFamily="49" charset="0"/>
              </a:rPr>
              <a:t>JAMES   </a:t>
            </a:r>
          </a:p>
          <a:p>
            <a:pPr algn="l">
              <a:lnSpc>
                <a:spcPct val="100000"/>
              </a:lnSpc>
              <a:spcBef>
                <a:spcPct val="0"/>
              </a:spcBef>
              <a:tabLst>
                <a:tab pos="1200150" algn="l"/>
              </a:tabLst>
            </a:pPr>
            <a:r>
              <a:rPr lang="en-US" sz="1800">
                <a:solidFill>
                  <a:srgbClr val="000000"/>
                </a:solidFill>
                <a:latin typeface="Courier New" pitchFamily="49" charset="0"/>
              </a:rPr>
              <a:t>WARD</a:t>
            </a:r>
          </a:p>
        </p:txBody>
      </p:sp>
      <p:sp>
        <p:nvSpPr>
          <p:cNvPr id="11" name="Slide Number Placeholder 10"/>
          <p:cNvSpPr>
            <a:spLocks noGrp="1"/>
          </p:cNvSpPr>
          <p:nvPr>
            <p:ph type="sldNum" sz="quarter" idx="12"/>
          </p:nvPr>
        </p:nvSpPr>
        <p:spPr/>
        <p:txBody>
          <a:bodyPr/>
          <a:lstStyle/>
          <a:p>
            <a:pPr>
              <a:defRPr/>
            </a:pPr>
            <a:fld id="{59F9C793-B603-4B73-AB27-57CC80384297}" type="slidenum">
              <a:rPr lang="en-US"/>
              <a:pPr>
                <a:defRPr/>
              </a:pPr>
              <a:t>68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76313" y="3054350"/>
            <a:ext cx="7289800"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31747" name="Rectangle 3"/>
          <p:cNvSpPr>
            <a:spLocks noChangeArrowheads="1"/>
          </p:cNvSpPr>
          <p:nvPr/>
        </p:nvSpPr>
        <p:spPr bwMode="blackWhite">
          <a:xfrm>
            <a:off x="976313" y="4505325"/>
            <a:ext cx="7289800" cy="9159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27652" name="Rectangle 4"/>
          <p:cNvSpPr>
            <a:spLocks noGrp="1" noChangeArrowheads="1"/>
          </p:cNvSpPr>
          <p:nvPr>
            <p:ph type="title"/>
          </p:nvPr>
        </p:nvSpPr>
        <p:spPr/>
        <p:txBody>
          <a:bodyPr/>
          <a:lstStyle/>
          <a:p>
            <a:pPr algn="l"/>
            <a:r>
              <a:rPr lang="en-US" b="1">
                <a:solidFill>
                  <a:schemeClr val="tx1"/>
                </a:solidFill>
              </a:rPr>
              <a:t>Using the IS NULL Operator</a:t>
            </a:r>
          </a:p>
        </p:txBody>
      </p:sp>
      <p:sp>
        <p:nvSpPr>
          <p:cNvPr id="27653" name="Rectangle 5"/>
          <p:cNvSpPr>
            <a:spLocks noGrp="1" noChangeArrowheads="1"/>
          </p:cNvSpPr>
          <p:nvPr>
            <p:ph sz="quarter" idx="1"/>
          </p:nvPr>
        </p:nvSpPr>
        <p:spPr>
          <a:xfrm>
            <a:off x="885825" y="1744663"/>
            <a:ext cx="7385050" cy="904875"/>
          </a:xfrm>
        </p:spPr>
        <p:txBody>
          <a:bodyPr/>
          <a:lstStyle/>
          <a:p>
            <a:pPr marL="0" indent="0">
              <a:buFontTx/>
              <a:buNone/>
            </a:pPr>
            <a:r>
              <a:rPr lang="en-US"/>
              <a:t>Test for null values with the IS NULL operator.</a:t>
            </a:r>
          </a:p>
        </p:txBody>
      </p:sp>
      <p:grpSp>
        <p:nvGrpSpPr>
          <p:cNvPr id="2" name="Group 8"/>
          <p:cNvGrpSpPr>
            <a:grpSpLocks/>
          </p:cNvGrpSpPr>
          <p:nvPr/>
        </p:nvGrpSpPr>
        <p:grpSpPr bwMode="auto">
          <a:xfrm>
            <a:off x="2506663" y="3646488"/>
            <a:ext cx="2027237" cy="1712912"/>
            <a:chOff x="1579" y="2297"/>
            <a:chExt cx="1277" cy="1079"/>
          </a:xfrm>
        </p:grpSpPr>
        <p:sp>
          <p:nvSpPr>
            <p:cNvPr id="27658" name="Rectangle 6"/>
            <p:cNvSpPr>
              <a:spLocks noChangeArrowheads="1"/>
            </p:cNvSpPr>
            <p:nvPr/>
          </p:nvSpPr>
          <p:spPr bwMode="ltGray">
            <a:xfrm>
              <a:off x="1731" y="2297"/>
              <a:ext cx="1125"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7659" name="Rectangle 7"/>
            <p:cNvSpPr>
              <a:spLocks noChangeArrowheads="1"/>
            </p:cNvSpPr>
            <p:nvPr/>
          </p:nvSpPr>
          <p:spPr bwMode="ltGray">
            <a:xfrm>
              <a:off x="1579" y="2873"/>
              <a:ext cx="845" cy="503"/>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7655" name="Rectangle 9"/>
          <p:cNvSpPr>
            <a:spLocks noChangeArrowheads="1"/>
          </p:cNvSpPr>
          <p:nvPr/>
        </p:nvSpPr>
        <p:spPr bwMode="blackWhite">
          <a:xfrm>
            <a:off x="950913" y="3041650"/>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mgr</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mgr IS NULL;</a:t>
            </a:r>
          </a:p>
        </p:txBody>
      </p:sp>
      <p:sp>
        <p:nvSpPr>
          <p:cNvPr id="27656" name="Rectangle 10"/>
          <p:cNvSpPr>
            <a:spLocks noChangeArrowheads="1"/>
          </p:cNvSpPr>
          <p:nvPr/>
        </p:nvSpPr>
        <p:spPr bwMode="blackWhite">
          <a:xfrm>
            <a:off x="950913" y="4492625"/>
            <a:ext cx="731520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MGR</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KING</a:t>
            </a:r>
          </a:p>
        </p:txBody>
      </p:sp>
      <p:sp>
        <p:nvSpPr>
          <p:cNvPr id="11" name="Slide Number Placeholder 10"/>
          <p:cNvSpPr>
            <a:spLocks noGrp="1"/>
          </p:cNvSpPr>
          <p:nvPr>
            <p:ph type="sldNum" sz="quarter" idx="12"/>
          </p:nvPr>
        </p:nvSpPr>
        <p:spPr/>
        <p:txBody>
          <a:bodyPr/>
          <a:lstStyle/>
          <a:p>
            <a:pPr>
              <a:defRPr/>
            </a:pPr>
            <a:fld id="{AEDCF343-1019-44F4-B282-1CE06F1D9D19}" type="slidenum">
              <a:rPr lang="en-US"/>
              <a:pPr>
                <a:defRPr/>
              </a:pPr>
              <a:t>69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Table Modification</a:t>
            </a:r>
          </a:p>
        </p:txBody>
      </p:sp>
      <p:sp>
        <p:nvSpPr>
          <p:cNvPr id="9" name="Content Placeholder 8"/>
          <p:cNvSpPr>
            <a:spLocks noGrp="1"/>
          </p:cNvSpPr>
          <p:nvPr>
            <p:ph sz="quarter" idx="1"/>
          </p:nvPr>
        </p:nvSpPr>
        <p:spPr/>
        <p:txBody>
          <a:bodyPr/>
          <a:lstStyle/>
          <a:p>
            <a:pPr>
              <a:buNone/>
            </a:pPr>
            <a:r>
              <a:rPr lang="en-US" i="1" dirty="0"/>
              <a:t>	Add new columns:</a:t>
            </a:r>
            <a:br>
              <a:rPr lang="en-US" dirty="0"/>
            </a:br>
            <a:r>
              <a:rPr lang="en-US" i="1" dirty="0"/>
              <a:t>Syntax: </a:t>
            </a:r>
            <a:r>
              <a:rPr lang="en-US" dirty="0"/>
              <a:t>Alter table &lt;</a:t>
            </a:r>
            <a:r>
              <a:rPr lang="en-US" dirty="0" err="1"/>
              <a:t>tablename</a:t>
            </a:r>
            <a:r>
              <a:rPr lang="en-US" dirty="0"/>
              <a:t>&gt; add(&lt;new </a:t>
            </a:r>
            <a:r>
              <a:rPr lang="en-US" dirty="0" err="1"/>
              <a:t>col</a:t>
            </a:r>
            <a:r>
              <a:rPr lang="en-US" dirty="0"/>
              <a:t>&gt; &lt;</a:t>
            </a:r>
            <a:r>
              <a:rPr lang="en-US" dirty="0" err="1"/>
              <a:t>datatype</a:t>
            </a:r>
            <a:r>
              <a:rPr lang="en-US" dirty="0"/>
              <a:t>(size), &lt;</a:t>
            </a:r>
            <a:r>
              <a:rPr lang="en-US" dirty="0" err="1"/>
              <a:t>newcol</a:t>
            </a:r>
            <a:r>
              <a:rPr lang="en-US" dirty="0"/>
              <a:t>&gt; </a:t>
            </a:r>
            <a:r>
              <a:rPr lang="en-US" dirty="0" err="1"/>
              <a:t>datatype</a:t>
            </a:r>
            <a:r>
              <a:rPr lang="en-US" dirty="0"/>
              <a:t>(size));</a:t>
            </a:r>
          </a:p>
          <a:p>
            <a:pPr>
              <a:buNone/>
            </a:pPr>
            <a:endParaRPr lang="en-US" i="1" dirty="0"/>
          </a:p>
          <a:p>
            <a:pPr>
              <a:buNone/>
            </a:pPr>
            <a:r>
              <a:rPr lang="en-US" i="1" dirty="0"/>
              <a:t>	Dropping a column from a table</a:t>
            </a:r>
            <a:br>
              <a:rPr lang="en-US" dirty="0"/>
            </a:br>
            <a:r>
              <a:rPr lang="en-US" i="1" dirty="0"/>
              <a:t>Syntax: </a:t>
            </a:r>
            <a:r>
              <a:rPr lang="en-US" dirty="0"/>
              <a:t>Alter table &lt;</a:t>
            </a:r>
            <a:r>
              <a:rPr lang="en-US" dirty="0" err="1"/>
              <a:t>tablename</a:t>
            </a:r>
            <a:r>
              <a:rPr lang="en-US" dirty="0"/>
              <a:t>&gt; drop column &lt;</a:t>
            </a:r>
            <a:r>
              <a:rPr lang="en-US" dirty="0" err="1"/>
              <a:t>col</a:t>
            </a:r>
            <a:r>
              <a:rPr lang="en-US" dirty="0"/>
              <a:t>&gt;;</a:t>
            </a:r>
            <a:br>
              <a:rPr lang="en-US" dirty="0"/>
            </a:br>
            <a:endParaRPr lang="en-US" dirty="0"/>
          </a:p>
          <a:p>
            <a:pPr>
              <a:buNone/>
            </a:pPr>
            <a:r>
              <a:rPr lang="en-US" i="1" dirty="0"/>
              <a:t>	Modifying existing columns</a:t>
            </a:r>
            <a:br>
              <a:rPr lang="en-US" dirty="0"/>
            </a:br>
            <a:r>
              <a:rPr lang="en-US" i="1" dirty="0"/>
              <a:t>Syntax: </a:t>
            </a:r>
            <a:r>
              <a:rPr lang="en-US" dirty="0"/>
              <a:t>Alter table &lt;</a:t>
            </a:r>
            <a:r>
              <a:rPr lang="en-US" dirty="0" err="1"/>
              <a:t>tablename</a:t>
            </a:r>
            <a:r>
              <a:rPr lang="en-US" dirty="0"/>
              <a:t>&gt; modify(&lt;</a:t>
            </a:r>
            <a:r>
              <a:rPr lang="en-US" dirty="0" err="1"/>
              <a:t>col</a:t>
            </a:r>
            <a:r>
              <a:rPr lang="en-US" dirty="0"/>
              <a:t>&gt;&lt;</a:t>
            </a:r>
            <a:r>
              <a:rPr lang="en-US" dirty="0" err="1"/>
              <a:t>newdatatype</a:t>
            </a:r>
            <a:r>
              <a:rPr lang="en-US" dirty="0"/>
              <a:t>&gt;(&lt;</a:t>
            </a:r>
            <a:r>
              <a:rPr lang="en-US" dirty="0" err="1"/>
              <a:t>newsize</a:t>
            </a:r>
            <a:r>
              <a:rPr lang="en-US" dirty="0"/>
              <a:t>&gt;));</a:t>
            </a:r>
            <a:br>
              <a:rPr lang="en-US" dirty="0"/>
            </a:br>
            <a:br>
              <a:rPr lang="en-US"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7</a:t>
            </a:fld>
            <a:endParaRPr lang="en-US"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algn="l"/>
            <a:r>
              <a:rPr lang="en-US" b="1">
                <a:solidFill>
                  <a:schemeClr val="tx1"/>
                </a:solidFill>
              </a:rPr>
              <a:t>Logical Operators</a:t>
            </a:r>
          </a:p>
        </p:txBody>
      </p:sp>
      <p:sp>
        <p:nvSpPr>
          <p:cNvPr id="28675" name="Rectangle 3"/>
          <p:cNvSpPr>
            <a:spLocks noChangeArrowheads="1"/>
          </p:cNvSpPr>
          <p:nvPr/>
        </p:nvSpPr>
        <p:spPr bwMode="blackWhite">
          <a:xfrm>
            <a:off x="1473200" y="1897063"/>
            <a:ext cx="1758950" cy="2871787"/>
          </a:xfrm>
          <a:prstGeom prst="rect">
            <a:avLst/>
          </a:prstGeom>
          <a:solidFill>
            <a:srgbClr val="FFCC99"/>
          </a:solidFill>
          <a:ln w="25400">
            <a:solidFill>
              <a:srgbClr val="000000"/>
            </a:solidFill>
            <a:miter lim="800000"/>
            <a:headEnd/>
            <a:tailEnd/>
          </a:ln>
        </p:spPr>
        <p:txBody>
          <a:bodyPr lIns="92075" tIns="46038" rIns="92075" bIns="46038"/>
          <a:lstStyle/>
          <a:p>
            <a:pPr algn="l">
              <a:lnSpc>
                <a:spcPct val="130000"/>
              </a:lnSpc>
            </a:pPr>
            <a:r>
              <a:rPr lang="en-US" sz="1800">
                <a:solidFill>
                  <a:srgbClr val="000000"/>
                </a:solidFill>
                <a:latin typeface="Arial" charset="0"/>
              </a:rPr>
              <a:t>Operator</a:t>
            </a:r>
          </a:p>
          <a:p>
            <a:pPr algn="l">
              <a:lnSpc>
                <a:spcPct val="130000"/>
              </a:lnSpc>
            </a:pPr>
            <a:r>
              <a:rPr lang="en-US" sz="1800">
                <a:solidFill>
                  <a:srgbClr val="000000"/>
                </a:solidFill>
                <a:latin typeface="Arial" charset="0"/>
              </a:rPr>
              <a:t>AND</a:t>
            </a:r>
            <a:br>
              <a:rPr lang="en-US" sz="1800">
                <a:solidFill>
                  <a:srgbClr val="000000"/>
                </a:solidFill>
                <a:latin typeface="Arial" charset="0"/>
              </a:rPr>
            </a:br>
            <a:br>
              <a:rPr lang="en-US" sz="1800">
                <a:solidFill>
                  <a:srgbClr val="000000"/>
                </a:solidFill>
                <a:latin typeface="Arial" charset="0"/>
              </a:rPr>
            </a:br>
            <a:r>
              <a:rPr lang="en-US" sz="1800">
                <a:solidFill>
                  <a:srgbClr val="000000"/>
                </a:solidFill>
                <a:latin typeface="Arial" charset="0"/>
              </a:rPr>
              <a:t>OR</a:t>
            </a:r>
          </a:p>
          <a:p>
            <a:pPr algn="l">
              <a:lnSpc>
                <a:spcPct val="130000"/>
              </a:lnSpc>
            </a:pPr>
            <a:br>
              <a:rPr lang="en-US" sz="1800">
                <a:solidFill>
                  <a:srgbClr val="000000"/>
                </a:solidFill>
                <a:latin typeface="Arial" charset="0"/>
              </a:rPr>
            </a:br>
            <a:r>
              <a:rPr lang="en-US" sz="1800">
                <a:solidFill>
                  <a:srgbClr val="000000"/>
                </a:solidFill>
                <a:latin typeface="Arial" charset="0"/>
              </a:rPr>
              <a:t>NOT</a:t>
            </a:r>
          </a:p>
        </p:txBody>
      </p:sp>
      <p:sp>
        <p:nvSpPr>
          <p:cNvPr id="28676" name="Rectangle 4"/>
          <p:cNvSpPr>
            <a:spLocks noChangeArrowheads="1"/>
          </p:cNvSpPr>
          <p:nvPr/>
        </p:nvSpPr>
        <p:spPr bwMode="blackWhite">
          <a:xfrm>
            <a:off x="3213100" y="1897063"/>
            <a:ext cx="4298950" cy="2867025"/>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r>
              <a:rPr lang="en-US" sz="1800">
                <a:solidFill>
                  <a:srgbClr val="000000"/>
                </a:solidFill>
                <a:latin typeface="Arial" charset="0"/>
              </a:rPr>
              <a:t>Meaning</a:t>
            </a:r>
          </a:p>
          <a:p>
            <a:pPr algn="l"/>
            <a:r>
              <a:rPr lang="en-US" sz="1800">
                <a:solidFill>
                  <a:srgbClr val="000000"/>
                </a:solidFill>
                <a:latin typeface="Arial" charset="0"/>
              </a:rPr>
              <a:t>Returns TRUE if </a:t>
            </a:r>
            <a:r>
              <a:rPr lang="en-US" sz="1800" i="1">
                <a:solidFill>
                  <a:srgbClr val="000000"/>
                </a:solidFill>
                <a:latin typeface="Arial" charset="0"/>
              </a:rPr>
              <a:t>both </a:t>
            </a:r>
            <a:r>
              <a:rPr lang="en-US" sz="1800">
                <a:solidFill>
                  <a:srgbClr val="000000"/>
                </a:solidFill>
                <a:latin typeface="Arial" charset="0"/>
              </a:rPr>
              <a:t>component conditions are TRUE	</a:t>
            </a:r>
          </a:p>
          <a:p>
            <a:pPr algn="l"/>
            <a:r>
              <a:rPr lang="en-US" sz="1800">
                <a:solidFill>
                  <a:srgbClr val="000000"/>
                </a:solidFill>
                <a:latin typeface="Arial" charset="0"/>
              </a:rPr>
              <a:t>Returns TRUE if </a:t>
            </a:r>
            <a:r>
              <a:rPr lang="en-US" sz="1800" i="1">
                <a:solidFill>
                  <a:srgbClr val="000000"/>
                </a:solidFill>
                <a:latin typeface="Arial" charset="0"/>
              </a:rPr>
              <a:t>either </a:t>
            </a:r>
            <a:r>
              <a:rPr lang="en-US" sz="1800">
                <a:solidFill>
                  <a:srgbClr val="000000"/>
                </a:solidFill>
                <a:latin typeface="Arial" charset="0"/>
              </a:rPr>
              <a:t>component condition is TRUE</a:t>
            </a:r>
          </a:p>
          <a:p>
            <a:pPr algn="l">
              <a:lnSpc>
                <a:spcPct val="110000"/>
              </a:lnSpc>
            </a:pPr>
            <a:r>
              <a:rPr lang="en-US" sz="1800">
                <a:solidFill>
                  <a:srgbClr val="000000"/>
                </a:solidFill>
                <a:latin typeface="Arial" charset="0"/>
              </a:rPr>
              <a:t>Returns TRUE if the following  condition is FALSE</a:t>
            </a:r>
          </a:p>
        </p:txBody>
      </p:sp>
      <p:sp>
        <p:nvSpPr>
          <p:cNvPr id="28677" name="Line 5"/>
          <p:cNvSpPr>
            <a:spLocks noChangeShapeType="1"/>
          </p:cNvSpPr>
          <p:nvPr/>
        </p:nvSpPr>
        <p:spPr bwMode="auto">
          <a:xfrm>
            <a:off x="1471613" y="2316163"/>
            <a:ext cx="6032500" cy="7937"/>
          </a:xfrm>
          <a:prstGeom prst="line">
            <a:avLst/>
          </a:prstGeom>
          <a:noFill/>
          <a:ln w="50800">
            <a:solidFill>
              <a:srgbClr val="000000"/>
            </a:solidFill>
            <a:round/>
            <a:headEnd type="none" w="sm" len="sm"/>
            <a:tailEnd type="none" w="sm" len="sm"/>
          </a:ln>
        </p:spPr>
        <p:txBody>
          <a:bodyPr/>
          <a:lstStyle/>
          <a:p>
            <a:endParaRPr lang="en-US"/>
          </a:p>
        </p:txBody>
      </p:sp>
      <p:sp>
        <p:nvSpPr>
          <p:cNvPr id="28678" name="Line 6"/>
          <p:cNvSpPr>
            <a:spLocks noChangeShapeType="1"/>
          </p:cNvSpPr>
          <p:nvPr/>
        </p:nvSpPr>
        <p:spPr bwMode="auto">
          <a:xfrm>
            <a:off x="1470025" y="3184525"/>
            <a:ext cx="6035675" cy="0"/>
          </a:xfrm>
          <a:prstGeom prst="line">
            <a:avLst/>
          </a:prstGeom>
          <a:noFill/>
          <a:ln w="25400">
            <a:solidFill>
              <a:srgbClr val="000000"/>
            </a:solidFill>
            <a:round/>
            <a:headEnd type="none" w="sm" len="sm"/>
            <a:tailEnd type="none" w="sm" len="sm"/>
          </a:ln>
        </p:spPr>
        <p:txBody>
          <a:bodyPr/>
          <a:lstStyle/>
          <a:p>
            <a:endParaRPr lang="en-US"/>
          </a:p>
        </p:txBody>
      </p:sp>
      <p:sp>
        <p:nvSpPr>
          <p:cNvPr id="28679" name="Line 7"/>
          <p:cNvSpPr>
            <a:spLocks noChangeShapeType="1"/>
          </p:cNvSpPr>
          <p:nvPr/>
        </p:nvSpPr>
        <p:spPr bwMode="auto">
          <a:xfrm>
            <a:off x="1470025" y="4014788"/>
            <a:ext cx="6048375" cy="0"/>
          </a:xfrm>
          <a:prstGeom prst="line">
            <a:avLst/>
          </a:prstGeom>
          <a:noFill/>
          <a:ln w="25400">
            <a:solidFill>
              <a:srgbClr val="000000"/>
            </a:solidFill>
            <a:round/>
            <a:headEnd type="none" w="sm" len="sm"/>
            <a:tailEnd type="none" w="sm" len="sm"/>
          </a:ln>
        </p:spPr>
        <p:txBody>
          <a:bodyPr/>
          <a:lstStyle/>
          <a:p>
            <a:endParaRPr lang="en-US"/>
          </a:p>
        </p:txBody>
      </p:sp>
      <p:sp>
        <p:nvSpPr>
          <p:cNvPr id="8" name="Slide Number Placeholder 7"/>
          <p:cNvSpPr>
            <a:spLocks noGrp="1"/>
          </p:cNvSpPr>
          <p:nvPr>
            <p:ph type="sldNum" sz="quarter" idx="12"/>
          </p:nvPr>
        </p:nvSpPr>
        <p:spPr/>
        <p:txBody>
          <a:bodyPr/>
          <a:lstStyle/>
          <a:p>
            <a:pPr>
              <a:defRPr/>
            </a:pPr>
            <a:fld id="{0B776362-C341-491C-85F7-7B7065400CFD}" type="slidenum">
              <a:rPr lang="en-US"/>
              <a:pPr>
                <a:defRPr/>
              </a:pPr>
              <a:t>70</a:t>
            </a:fld>
            <a:endParaRPr lang="en-US" dirty="0"/>
          </a:p>
        </p:txBody>
      </p:sp>
    </p:spTree>
  </p:cSld>
  <p:clrMapOvr>
    <a:masterClrMapping/>
  </p:clrMapOvr>
  <p:transition spd="slow"/>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a:spLocks noChangeArrowheads="1"/>
          </p:cNvSpPr>
          <p:nvPr/>
        </p:nvSpPr>
        <p:spPr bwMode="blackWhite">
          <a:xfrm>
            <a:off x="990600" y="2346325"/>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9" name="Rectangle 3"/>
          <p:cNvSpPr>
            <a:spLocks noChangeArrowheads="1"/>
          </p:cNvSpPr>
          <p:nvPr/>
        </p:nvSpPr>
        <p:spPr bwMode="blackWhite">
          <a:xfrm>
            <a:off x="990600" y="3938588"/>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0" name="Rectangle 5"/>
          <p:cNvSpPr>
            <a:spLocks noChangeArrowheads="1"/>
          </p:cNvSpPr>
          <p:nvPr/>
        </p:nvSpPr>
        <p:spPr bwMode="auto">
          <a:xfrm>
            <a:off x="936625" y="1401763"/>
            <a:ext cx="5996834" cy="443840"/>
          </a:xfrm>
          <a:prstGeom prst="rect">
            <a:avLst/>
          </a:prstGeom>
          <a:noFill/>
          <a:ln w="9525">
            <a:noFill/>
            <a:miter lim="800000"/>
            <a:headEnd/>
            <a:tailEnd/>
          </a:ln>
          <a:effectLst/>
        </p:spPr>
        <p:txBody>
          <a:bodyPr wrap="none" lIns="92075" tIns="46038" rIns="92075" bIns="46038">
            <a:spAutoFit/>
          </a:bodyPr>
          <a:lstStyle/>
          <a:p>
            <a:pPr algn="l" defTabSz="346075">
              <a:lnSpc>
                <a:spcPct val="95000"/>
              </a:lnSpc>
              <a:spcBef>
                <a:spcPct val="35000"/>
              </a:spcBef>
              <a:tabLst>
                <a:tab pos="571500" algn="l"/>
              </a:tabLst>
              <a:defRPr/>
            </a:pPr>
            <a:r>
              <a:rPr lang="en-US" sz="2400" b="0" dirty="0">
                <a:solidFill>
                  <a:schemeClr val="tx1"/>
                </a:solidFill>
                <a:latin typeface="+mn-lt"/>
              </a:rPr>
              <a:t>AND requires both conditions to be TRUE.</a:t>
            </a:r>
          </a:p>
        </p:txBody>
      </p:sp>
      <p:grpSp>
        <p:nvGrpSpPr>
          <p:cNvPr id="2" name="Group 9"/>
          <p:cNvGrpSpPr>
            <a:grpSpLocks/>
          </p:cNvGrpSpPr>
          <p:nvPr/>
        </p:nvGrpSpPr>
        <p:grpSpPr bwMode="auto">
          <a:xfrm>
            <a:off x="1701800" y="2967038"/>
            <a:ext cx="4940300" cy="2138362"/>
            <a:chOff x="1072" y="1869"/>
            <a:chExt cx="3112" cy="1347"/>
          </a:xfrm>
        </p:grpSpPr>
        <p:sp>
          <p:nvSpPr>
            <p:cNvPr id="29706" name="Rectangle 6"/>
            <p:cNvSpPr>
              <a:spLocks noChangeArrowheads="1"/>
            </p:cNvSpPr>
            <p:nvPr/>
          </p:nvSpPr>
          <p:spPr bwMode="ltGray">
            <a:xfrm>
              <a:off x="1072" y="1869"/>
              <a:ext cx="1616" cy="351"/>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07" name="Rectangle 7"/>
            <p:cNvSpPr>
              <a:spLocks noChangeArrowheads="1"/>
            </p:cNvSpPr>
            <p:nvPr/>
          </p:nvSpPr>
          <p:spPr bwMode="ltGray">
            <a:xfrm>
              <a:off x="2451" y="2521"/>
              <a:ext cx="837" cy="695"/>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08" name="Rectangle 8"/>
            <p:cNvSpPr>
              <a:spLocks noChangeArrowheads="1"/>
            </p:cNvSpPr>
            <p:nvPr/>
          </p:nvSpPr>
          <p:spPr bwMode="ltGray">
            <a:xfrm>
              <a:off x="3347" y="2521"/>
              <a:ext cx="837" cy="695"/>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29702" name="Rectangle 10"/>
          <p:cNvSpPr>
            <a:spLocks noChangeArrowheads="1"/>
          </p:cNvSpPr>
          <p:nvPr/>
        </p:nvSpPr>
        <p:spPr bwMode="blackWhite">
          <a:xfrm>
            <a:off x="965200" y="2333625"/>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sal&gt;=1100</a:t>
            </a:r>
          </a:p>
          <a:p>
            <a:pPr algn="l">
              <a:lnSpc>
                <a:spcPct val="100000"/>
              </a:lnSpc>
              <a:spcBef>
                <a:spcPct val="0"/>
              </a:spcBef>
              <a:tabLst>
                <a:tab pos="1200150" algn="l"/>
              </a:tabLst>
            </a:pPr>
            <a:r>
              <a:rPr lang="en-US" sz="1800">
                <a:solidFill>
                  <a:srgbClr val="000000"/>
                </a:solidFill>
                <a:latin typeface="Courier New" pitchFamily="49" charset="0"/>
              </a:rPr>
              <a:t>  4  AND    job='CLERK';</a:t>
            </a:r>
          </a:p>
        </p:txBody>
      </p:sp>
      <p:sp>
        <p:nvSpPr>
          <p:cNvPr id="29703" name="Rectangle 11"/>
          <p:cNvSpPr>
            <a:spLocks noChangeArrowheads="1"/>
          </p:cNvSpPr>
          <p:nvPr/>
        </p:nvSpPr>
        <p:spPr bwMode="blackWhite">
          <a:xfrm>
            <a:off x="965200" y="3925888"/>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ENAME      JOB             SAL</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     7876 ADAMS      CLERK          1100</a:t>
            </a:r>
          </a:p>
          <a:p>
            <a:pPr algn="l">
              <a:lnSpc>
                <a:spcPct val="100000"/>
              </a:lnSpc>
              <a:spcBef>
                <a:spcPct val="0"/>
              </a:spcBef>
              <a:tabLst>
                <a:tab pos="1200150" algn="l"/>
              </a:tabLst>
            </a:pPr>
            <a:r>
              <a:rPr lang="en-US" sz="1800">
                <a:solidFill>
                  <a:srgbClr val="000000"/>
                </a:solidFill>
                <a:latin typeface="Courier New" pitchFamily="49" charset="0"/>
              </a:rPr>
              <a:t>     7934 MILLER     CLERK          1300</a:t>
            </a:r>
          </a:p>
        </p:txBody>
      </p:sp>
      <p:sp>
        <p:nvSpPr>
          <p:cNvPr id="29704" name="Rectangle 4"/>
          <p:cNvSpPr>
            <a:spLocks noGrp="1" noChangeArrowheads="1"/>
          </p:cNvSpPr>
          <p:nvPr>
            <p:ph type="title"/>
          </p:nvPr>
        </p:nvSpPr>
        <p:spPr/>
        <p:txBody>
          <a:bodyPr/>
          <a:lstStyle/>
          <a:p>
            <a:pPr algn="l"/>
            <a:r>
              <a:rPr lang="en-US" b="1">
                <a:solidFill>
                  <a:schemeClr val="tx1"/>
                </a:solidFill>
              </a:rPr>
              <a:t>Using the AND Operator</a:t>
            </a:r>
          </a:p>
        </p:txBody>
      </p:sp>
      <p:sp>
        <p:nvSpPr>
          <p:cNvPr id="27" name="Slide Number Placeholder 26"/>
          <p:cNvSpPr>
            <a:spLocks noGrp="1"/>
          </p:cNvSpPr>
          <p:nvPr>
            <p:ph type="sldNum" sz="quarter" idx="12"/>
          </p:nvPr>
        </p:nvSpPr>
        <p:spPr/>
        <p:txBody>
          <a:bodyPr/>
          <a:lstStyle/>
          <a:p>
            <a:pPr>
              <a:defRPr/>
            </a:pPr>
            <a:fld id="{DCEB7369-4242-44CC-ADF3-C0CA38AE8E5E}" type="slidenum">
              <a:rPr lang="en-US"/>
              <a:pPr>
                <a:defRPr/>
              </a:pPr>
              <a:t>71</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pPr algn="l"/>
            <a:r>
              <a:rPr lang="en-US" b="1">
                <a:solidFill>
                  <a:schemeClr val="tx1"/>
                </a:solidFill>
              </a:rPr>
              <a:t>Using the OR Operator</a:t>
            </a:r>
          </a:p>
        </p:txBody>
      </p:sp>
      <p:sp>
        <p:nvSpPr>
          <p:cNvPr id="17" name="Rectangle 2"/>
          <p:cNvSpPr>
            <a:spLocks noChangeArrowheads="1"/>
          </p:cNvSpPr>
          <p:nvPr/>
        </p:nvSpPr>
        <p:spPr bwMode="blackWhite">
          <a:xfrm>
            <a:off x="990600" y="1862138"/>
            <a:ext cx="7289800" cy="11906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8" name="Rectangle 3"/>
          <p:cNvSpPr>
            <a:spLocks noChangeArrowheads="1"/>
          </p:cNvSpPr>
          <p:nvPr/>
        </p:nvSpPr>
        <p:spPr bwMode="blackWhite">
          <a:xfrm>
            <a:off x="990600" y="3098800"/>
            <a:ext cx="7289800" cy="3122613"/>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9" name="Rectangle 5"/>
          <p:cNvSpPr>
            <a:spLocks noChangeArrowheads="1"/>
          </p:cNvSpPr>
          <p:nvPr/>
        </p:nvSpPr>
        <p:spPr bwMode="auto">
          <a:xfrm>
            <a:off x="796925" y="1411288"/>
            <a:ext cx="7724775" cy="502318"/>
          </a:xfrm>
          <a:prstGeom prst="rect">
            <a:avLst/>
          </a:prstGeom>
          <a:noFill/>
          <a:ln w="9525">
            <a:noFill/>
            <a:miter lim="800000"/>
            <a:headEnd/>
            <a:tailEnd/>
          </a:ln>
          <a:effectLst/>
        </p:spPr>
        <p:txBody>
          <a:bodyPr lIns="92075" tIns="46038" rIns="92075" bIns="46038">
            <a:spAutoFit/>
          </a:bodyPr>
          <a:lstStyle/>
          <a:p>
            <a:pPr marL="341313" lvl="1" indent="-227013" algn="l" defTabSz="346075">
              <a:lnSpc>
                <a:spcPct val="95000"/>
              </a:lnSpc>
              <a:spcBef>
                <a:spcPct val="35000"/>
              </a:spcBef>
              <a:tabLst>
                <a:tab pos="571500" algn="l"/>
              </a:tabLst>
              <a:defRPr/>
            </a:pPr>
            <a:r>
              <a:rPr lang="en-US" b="0" dirty="0">
                <a:solidFill>
                  <a:schemeClr val="tx1"/>
                </a:solidFill>
                <a:latin typeface="+mn-lt"/>
              </a:rPr>
              <a:t>OR requires either condition to be TRUE.</a:t>
            </a:r>
          </a:p>
        </p:txBody>
      </p:sp>
      <p:grpSp>
        <p:nvGrpSpPr>
          <p:cNvPr id="2" name="Group 9"/>
          <p:cNvGrpSpPr>
            <a:grpSpLocks/>
          </p:cNvGrpSpPr>
          <p:nvPr/>
        </p:nvGrpSpPr>
        <p:grpSpPr bwMode="auto">
          <a:xfrm>
            <a:off x="1643063" y="2424113"/>
            <a:ext cx="5024437" cy="3362325"/>
            <a:chOff x="1035" y="1527"/>
            <a:chExt cx="3165" cy="2118"/>
          </a:xfrm>
        </p:grpSpPr>
        <p:sp>
          <p:nvSpPr>
            <p:cNvPr id="30730" name="Rectangle 6"/>
            <p:cNvSpPr>
              <a:spLocks noChangeArrowheads="1"/>
            </p:cNvSpPr>
            <p:nvPr/>
          </p:nvSpPr>
          <p:spPr bwMode="ltGray">
            <a:xfrm>
              <a:off x="1035" y="1527"/>
              <a:ext cx="1693" cy="358"/>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1" name="Rectangle 7"/>
            <p:cNvSpPr>
              <a:spLocks noChangeArrowheads="1"/>
            </p:cNvSpPr>
            <p:nvPr/>
          </p:nvSpPr>
          <p:spPr bwMode="ltGray">
            <a:xfrm>
              <a:off x="2451" y="2019"/>
              <a:ext cx="845" cy="1626"/>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2" name="Rectangle 8"/>
            <p:cNvSpPr>
              <a:spLocks noChangeArrowheads="1"/>
            </p:cNvSpPr>
            <p:nvPr/>
          </p:nvSpPr>
          <p:spPr bwMode="ltGray">
            <a:xfrm>
              <a:off x="3355" y="2019"/>
              <a:ext cx="845" cy="162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0727" name="Rectangle 10"/>
          <p:cNvSpPr>
            <a:spLocks noChangeArrowheads="1"/>
          </p:cNvSpPr>
          <p:nvPr/>
        </p:nvSpPr>
        <p:spPr bwMode="blackWhite">
          <a:xfrm>
            <a:off x="969963" y="1849438"/>
            <a:ext cx="7315200" cy="12160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sal&gt;=1100</a:t>
            </a:r>
          </a:p>
          <a:p>
            <a:pPr algn="l">
              <a:lnSpc>
                <a:spcPct val="100000"/>
              </a:lnSpc>
              <a:spcBef>
                <a:spcPct val="0"/>
              </a:spcBef>
              <a:tabLst>
                <a:tab pos="1200150" algn="l"/>
              </a:tabLst>
            </a:pPr>
            <a:r>
              <a:rPr lang="en-US" sz="1800">
                <a:solidFill>
                  <a:srgbClr val="000000"/>
                </a:solidFill>
                <a:latin typeface="Courier New" pitchFamily="49" charset="0"/>
              </a:rPr>
              <a:t>  4  OR     job='CLERK';</a:t>
            </a:r>
          </a:p>
        </p:txBody>
      </p:sp>
      <p:sp>
        <p:nvSpPr>
          <p:cNvPr id="30728" name="Rectangle 11"/>
          <p:cNvSpPr>
            <a:spLocks noChangeArrowheads="1"/>
          </p:cNvSpPr>
          <p:nvPr/>
        </p:nvSpPr>
        <p:spPr bwMode="blackWhite">
          <a:xfrm>
            <a:off x="969963" y="3265488"/>
            <a:ext cx="7315200" cy="28638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ENAME      JOB             SAL</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     7839 KING       PRESIDENT      5000</a:t>
            </a:r>
          </a:p>
          <a:p>
            <a:pPr algn="l">
              <a:lnSpc>
                <a:spcPct val="100000"/>
              </a:lnSpc>
              <a:spcBef>
                <a:spcPct val="0"/>
              </a:spcBef>
              <a:tabLst>
                <a:tab pos="1200150" algn="l"/>
              </a:tabLst>
            </a:pPr>
            <a:r>
              <a:rPr lang="en-US" sz="1800">
                <a:solidFill>
                  <a:srgbClr val="000000"/>
                </a:solidFill>
                <a:latin typeface="Courier New" pitchFamily="49" charset="0"/>
              </a:rPr>
              <a:t>     7698 BLAKE      MANAGER        2850</a:t>
            </a:r>
          </a:p>
          <a:p>
            <a:pPr algn="l">
              <a:lnSpc>
                <a:spcPct val="100000"/>
              </a:lnSpc>
              <a:spcBef>
                <a:spcPct val="0"/>
              </a:spcBef>
              <a:tabLst>
                <a:tab pos="1200150" algn="l"/>
              </a:tabLst>
            </a:pPr>
            <a:r>
              <a:rPr lang="en-US" sz="1800">
                <a:solidFill>
                  <a:srgbClr val="000000"/>
                </a:solidFill>
                <a:latin typeface="Courier New" pitchFamily="49" charset="0"/>
              </a:rPr>
              <a:t>     7782 CLARK      MANAGER        2450</a:t>
            </a:r>
          </a:p>
          <a:p>
            <a:pPr algn="l">
              <a:lnSpc>
                <a:spcPct val="100000"/>
              </a:lnSpc>
              <a:spcBef>
                <a:spcPct val="0"/>
              </a:spcBef>
              <a:tabLst>
                <a:tab pos="1200150" algn="l"/>
              </a:tabLst>
            </a:pPr>
            <a:r>
              <a:rPr lang="en-US" sz="1800">
                <a:solidFill>
                  <a:srgbClr val="000000"/>
                </a:solidFill>
                <a:latin typeface="Courier New" pitchFamily="49" charset="0"/>
              </a:rPr>
              <a:t>     7566 JONES      MANAGER        2975</a:t>
            </a:r>
          </a:p>
          <a:p>
            <a:pPr algn="l">
              <a:lnSpc>
                <a:spcPct val="100000"/>
              </a:lnSpc>
              <a:spcBef>
                <a:spcPct val="0"/>
              </a:spcBef>
              <a:tabLst>
                <a:tab pos="1200150" algn="l"/>
              </a:tabLst>
            </a:pPr>
            <a:r>
              <a:rPr lang="en-US" sz="1800">
                <a:solidFill>
                  <a:srgbClr val="000000"/>
                </a:solidFill>
                <a:latin typeface="Courier New" pitchFamily="49" charset="0"/>
              </a:rPr>
              <a:t>     7654 MARTIN     SALESMAN       1250</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7900 JAMES      CLERK           950</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14 rows selected.</a:t>
            </a:r>
          </a:p>
        </p:txBody>
      </p:sp>
      <p:sp>
        <p:nvSpPr>
          <p:cNvPr id="27" name="Slide Number Placeholder 26"/>
          <p:cNvSpPr>
            <a:spLocks noGrp="1"/>
          </p:cNvSpPr>
          <p:nvPr>
            <p:ph type="sldNum" sz="quarter" idx="12"/>
          </p:nvPr>
        </p:nvSpPr>
        <p:spPr/>
        <p:txBody>
          <a:bodyPr/>
          <a:lstStyle/>
          <a:p>
            <a:pPr>
              <a:defRPr/>
            </a:pPr>
            <a:fld id="{D78D7975-048F-47C4-ABFA-369DF9C4B02D}" type="slidenum">
              <a:rPr lang="en-US"/>
              <a:pPr>
                <a:defRPr/>
              </a:pPr>
              <a:t>72</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title"/>
          </p:nvPr>
        </p:nvSpPr>
        <p:spPr/>
        <p:txBody>
          <a:bodyPr/>
          <a:lstStyle/>
          <a:p>
            <a:pPr algn="l"/>
            <a:r>
              <a:rPr lang="en-US" b="1">
                <a:solidFill>
                  <a:schemeClr val="tx1"/>
                </a:solidFill>
              </a:rPr>
              <a:t>Using the NOT Operator</a:t>
            </a:r>
          </a:p>
        </p:txBody>
      </p:sp>
      <p:sp>
        <p:nvSpPr>
          <p:cNvPr id="12" name="Rectangle 2"/>
          <p:cNvSpPr>
            <a:spLocks noChangeArrowheads="1"/>
          </p:cNvSpPr>
          <p:nvPr/>
        </p:nvSpPr>
        <p:spPr bwMode="blackWhite">
          <a:xfrm>
            <a:off x="857250" y="1716088"/>
            <a:ext cx="7507288"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3" name="Rectangle 3"/>
          <p:cNvSpPr>
            <a:spLocks noChangeArrowheads="1"/>
          </p:cNvSpPr>
          <p:nvPr/>
        </p:nvSpPr>
        <p:spPr bwMode="blackWhite">
          <a:xfrm>
            <a:off x="857250" y="3305175"/>
            <a:ext cx="7499350" cy="20145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grpSp>
        <p:nvGrpSpPr>
          <p:cNvPr id="2" name="Group 7"/>
          <p:cNvGrpSpPr>
            <a:grpSpLocks/>
          </p:cNvGrpSpPr>
          <p:nvPr/>
        </p:nvGrpSpPr>
        <p:grpSpPr bwMode="auto">
          <a:xfrm>
            <a:off x="1541463" y="2300288"/>
            <a:ext cx="6688137" cy="2957512"/>
            <a:chOff x="971" y="1449"/>
            <a:chExt cx="4213" cy="1863"/>
          </a:xfrm>
        </p:grpSpPr>
        <p:sp>
          <p:nvSpPr>
            <p:cNvPr id="31753" name="Rectangle 5"/>
            <p:cNvSpPr>
              <a:spLocks noChangeArrowheads="1"/>
            </p:cNvSpPr>
            <p:nvPr/>
          </p:nvSpPr>
          <p:spPr bwMode="ltGray">
            <a:xfrm>
              <a:off x="971" y="1449"/>
              <a:ext cx="4213"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31754" name="Rectangle 6"/>
            <p:cNvSpPr>
              <a:spLocks noChangeArrowheads="1"/>
            </p:cNvSpPr>
            <p:nvPr/>
          </p:nvSpPr>
          <p:spPr bwMode="ltGray">
            <a:xfrm>
              <a:off x="1507" y="2111"/>
              <a:ext cx="845" cy="1201"/>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1750" name="Rectangle 8"/>
          <p:cNvSpPr>
            <a:spLocks noChangeArrowheads="1"/>
          </p:cNvSpPr>
          <p:nvPr/>
        </p:nvSpPr>
        <p:spPr bwMode="blackWhite">
          <a:xfrm>
            <a:off x="819150" y="1703388"/>
            <a:ext cx="7532688"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job NOT IN ('CLERK','MANAGER','ANALYST');</a:t>
            </a:r>
          </a:p>
        </p:txBody>
      </p:sp>
      <p:sp>
        <p:nvSpPr>
          <p:cNvPr id="31751" name="Rectangle 9"/>
          <p:cNvSpPr>
            <a:spLocks noChangeArrowheads="1"/>
          </p:cNvSpPr>
          <p:nvPr/>
        </p:nvSpPr>
        <p:spPr bwMode="blackWhite">
          <a:xfrm>
            <a:off x="819150" y="3292475"/>
            <a:ext cx="7524750" cy="203993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a:t>
            </a:r>
          </a:p>
          <a:p>
            <a:pPr algn="l">
              <a:lnSpc>
                <a:spcPct val="100000"/>
              </a:lnSpc>
              <a:spcBef>
                <a:spcPct val="0"/>
              </a:spcBef>
              <a:tabLst>
                <a:tab pos="1200150" algn="l"/>
              </a:tabLst>
            </a:pPr>
            <a:r>
              <a:rPr lang="en-US" sz="1800">
                <a:solidFill>
                  <a:srgbClr val="000000"/>
                </a:solidFill>
                <a:latin typeface="Courier New" pitchFamily="49" charset="0"/>
              </a:rPr>
              <a:t>---------- ---------</a:t>
            </a:r>
          </a:p>
          <a:p>
            <a:pPr algn="l">
              <a:lnSpc>
                <a:spcPct val="100000"/>
              </a:lnSpc>
              <a:spcBef>
                <a:spcPct val="0"/>
              </a:spcBef>
              <a:tabLst>
                <a:tab pos="1200150" algn="l"/>
              </a:tabLst>
            </a:pPr>
            <a:r>
              <a:rPr lang="en-US" sz="1800">
                <a:solidFill>
                  <a:srgbClr val="000000"/>
                </a:solidFill>
                <a:latin typeface="Courier New" pitchFamily="49" charset="0"/>
              </a:rPr>
              <a:t>KING       PRESIDENT</a:t>
            </a:r>
          </a:p>
          <a:p>
            <a:pPr algn="l">
              <a:lnSpc>
                <a:spcPct val="100000"/>
              </a:lnSpc>
              <a:spcBef>
                <a:spcPct val="0"/>
              </a:spcBef>
              <a:tabLst>
                <a:tab pos="1200150" algn="l"/>
              </a:tabLst>
            </a:pPr>
            <a:r>
              <a:rPr lang="en-US" sz="1800">
                <a:solidFill>
                  <a:srgbClr val="000000"/>
                </a:solidFill>
                <a:latin typeface="Courier New" pitchFamily="49" charset="0"/>
              </a:rPr>
              <a:t>MARTIN     SALESMAN</a:t>
            </a:r>
          </a:p>
          <a:p>
            <a:pPr algn="l">
              <a:lnSpc>
                <a:spcPct val="100000"/>
              </a:lnSpc>
              <a:spcBef>
                <a:spcPct val="0"/>
              </a:spcBef>
              <a:tabLst>
                <a:tab pos="1200150" algn="l"/>
              </a:tabLst>
            </a:pPr>
            <a:r>
              <a:rPr lang="en-US" sz="1800">
                <a:solidFill>
                  <a:srgbClr val="000000"/>
                </a:solidFill>
                <a:latin typeface="Courier New" pitchFamily="49" charset="0"/>
              </a:rPr>
              <a:t>ALLEN      SALESMAN</a:t>
            </a:r>
          </a:p>
          <a:p>
            <a:pPr algn="l">
              <a:lnSpc>
                <a:spcPct val="100000"/>
              </a:lnSpc>
              <a:spcBef>
                <a:spcPct val="0"/>
              </a:spcBef>
              <a:tabLst>
                <a:tab pos="1200150" algn="l"/>
              </a:tabLst>
            </a:pPr>
            <a:r>
              <a:rPr lang="en-US" sz="1800">
                <a:solidFill>
                  <a:srgbClr val="000000"/>
                </a:solidFill>
                <a:latin typeface="Courier New" pitchFamily="49" charset="0"/>
              </a:rPr>
              <a:t>TURNER     SALESMAN</a:t>
            </a:r>
          </a:p>
          <a:p>
            <a:pPr algn="l">
              <a:lnSpc>
                <a:spcPct val="100000"/>
              </a:lnSpc>
              <a:spcBef>
                <a:spcPct val="0"/>
              </a:spcBef>
              <a:tabLst>
                <a:tab pos="1200150" algn="l"/>
              </a:tabLst>
            </a:pPr>
            <a:r>
              <a:rPr lang="en-US" sz="1800">
                <a:solidFill>
                  <a:srgbClr val="000000"/>
                </a:solidFill>
                <a:latin typeface="Courier New" pitchFamily="49" charset="0"/>
              </a:rPr>
              <a:t>WARD       SALESMAN</a:t>
            </a:r>
          </a:p>
        </p:txBody>
      </p:sp>
      <p:sp>
        <p:nvSpPr>
          <p:cNvPr id="28" name="Slide Number Placeholder 27"/>
          <p:cNvSpPr>
            <a:spLocks noGrp="1"/>
          </p:cNvSpPr>
          <p:nvPr>
            <p:ph type="sldNum" sz="quarter" idx="12"/>
          </p:nvPr>
        </p:nvSpPr>
        <p:spPr/>
        <p:txBody>
          <a:bodyPr/>
          <a:lstStyle/>
          <a:p>
            <a:pPr>
              <a:defRPr/>
            </a:pPr>
            <a:fld id="{E36450FE-A797-4B0D-AF2C-37F30F7458AB}" type="slidenum">
              <a:rPr lang="en-US"/>
              <a:pPr>
                <a:defRPr/>
              </a:pPr>
              <a:t>73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a:r>
              <a:rPr lang="en-US" b="1">
                <a:solidFill>
                  <a:schemeClr val="tx1"/>
                </a:solidFill>
              </a:rPr>
              <a:t>Rules of Precedence</a:t>
            </a:r>
          </a:p>
        </p:txBody>
      </p:sp>
      <p:sp>
        <p:nvSpPr>
          <p:cNvPr id="41987" name="Rectangle 3"/>
          <p:cNvSpPr>
            <a:spLocks noGrp="1" noChangeArrowheads="1"/>
          </p:cNvSpPr>
          <p:nvPr>
            <p:ph sz="quarter" idx="1"/>
          </p:nvPr>
        </p:nvSpPr>
        <p:spPr>
          <a:xfrm>
            <a:off x="955675" y="4910138"/>
            <a:ext cx="7385050" cy="904875"/>
          </a:xfrm>
        </p:spPr>
        <p:txBody>
          <a:bodyPr>
            <a:normAutofit lnSpcReduction="10000"/>
          </a:bodyPr>
          <a:lstStyle/>
          <a:p>
            <a:pPr marL="0" indent="0" fontAlgn="auto">
              <a:spcAft>
                <a:spcPts val="0"/>
              </a:spcAft>
              <a:buFontTx/>
              <a:buNone/>
              <a:defRPr/>
            </a:pPr>
            <a:r>
              <a:rPr lang="en-US"/>
              <a:t>Override rules of precedence by using parentheses.</a:t>
            </a:r>
          </a:p>
        </p:txBody>
      </p:sp>
      <p:sp>
        <p:nvSpPr>
          <p:cNvPr id="32772" name="Rectangle 4"/>
          <p:cNvSpPr>
            <a:spLocks noChangeArrowheads="1"/>
          </p:cNvSpPr>
          <p:nvPr/>
        </p:nvSpPr>
        <p:spPr bwMode="blackWhite">
          <a:xfrm>
            <a:off x="774700" y="1546225"/>
            <a:ext cx="7626350" cy="2984500"/>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32773" name="Line 5"/>
          <p:cNvSpPr>
            <a:spLocks noChangeShapeType="1"/>
          </p:cNvSpPr>
          <p:nvPr/>
        </p:nvSpPr>
        <p:spPr bwMode="auto">
          <a:xfrm>
            <a:off x="774700" y="2151063"/>
            <a:ext cx="7620000" cy="0"/>
          </a:xfrm>
          <a:prstGeom prst="line">
            <a:avLst/>
          </a:prstGeom>
          <a:noFill/>
          <a:ln w="50800">
            <a:solidFill>
              <a:srgbClr val="000000"/>
            </a:solidFill>
            <a:round/>
            <a:headEnd type="none" w="sm" len="sm"/>
            <a:tailEnd type="none" w="sm" len="sm"/>
          </a:ln>
        </p:spPr>
        <p:txBody>
          <a:bodyPr/>
          <a:lstStyle/>
          <a:p>
            <a:endParaRPr lang="en-US"/>
          </a:p>
        </p:txBody>
      </p:sp>
      <p:sp>
        <p:nvSpPr>
          <p:cNvPr id="32774" name="Line 6"/>
          <p:cNvSpPr>
            <a:spLocks noChangeShapeType="1"/>
          </p:cNvSpPr>
          <p:nvPr/>
        </p:nvSpPr>
        <p:spPr bwMode="auto">
          <a:xfrm>
            <a:off x="774700" y="3482975"/>
            <a:ext cx="7639050" cy="0"/>
          </a:xfrm>
          <a:prstGeom prst="line">
            <a:avLst/>
          </a:prstGeom>
          <a:noFill/>
          <a:ln w="25400">
            <a:solidFill>
              <a:srgbClr val="000000"/>
            </a:solidFill>
            <a:round/>
            <a:headEnd type="none" w="sm" len="sm"/>
            <a:tailEnd type="none" w="sm" len="sm"/>
          </a:ln>
        </p:spPr>
        <p:txBody>
          <a:bodyPr/>
          <a:lstStyle/>
          <a:p>
            <a:endParaRPr lang="en-US"/>
          </a:p>
        </p:txBody>
      </p:sp>
      <p:sp>
        <p:nvSpPr>
          <p:cNvPr id="32775" name="Line 7"/>
          <p:cNvSpPr>
            <a:spLocks noChangeShapeType="1"/>
          </p:cNvSpPr>
          <p:nvPr/>
        </p:nvSpPr>
        <p:spPr bwMode="auto">
          <a:xfrm>
            <a:off x="4000500" y="1533525"/>
            <a:ext cx="0" cy="3009900"/>
          </a:xfrm>
          <a:prstGeom prst="line">
            <a:avLst/>
          </a:prstGeom>
          <a:noFill/>
          <a:ln w="25400">
            <a:solidFill>
              <a:srgbClr val="000000"/>
            </a:solidFill>
            <a:round/>
            <a:headEnd type="none" w="sm" len="sm"/>
            <a:tailEnd type="none" w="sm" len="sm"/>
          </a:ln>
        </p:spPr>
        <p:txBody>
          <a:bodyPr/>
          <a:lstStyle/>
          <a:p>
            <a:endParaRPr lang="en-US"/>
          </a:p>
        </p:txBody>
      </p:sp>
      <p:sp>
        <p:nvSpPr>
          <p:cNvPr id="32776" name="Rectangle 8"/>
          <p:cNvSpPr>
            <a:spLocks noChangeArrowheads="1"/>
          </p:cNvSpPr>
          <p:nvPr/>
        </p:nvSpPr>
        <p:spPr bwMode="auto">
          <a:xfrm>
            <a:off x="984250" y="1719263"/>
            <a:ext cx="7747000" cy="2736850"/>
          </a:xfrm>
          <a:prstGeom prst="rect">
            <a:avLst/>
          </a:prstGeom>
          <a:noFill/>
          <a:ln w="9525">
            <a:noFill/>
            <a:miter lim="800000"/>
            <a:headEnd/>
            <a:tailEnd/>
          </a:ln>
        </p:spPr>
        <p:txBody>
          <a:bodyPr lIns="92075" tIns="46038" rIns="92075" bIns="46038">
            <a:spAutoFit/>
          </a:bodyPr>
          <a:lstStyle/>
          <a:p>
            <a:pPr algn="l">
              <a:lnSpc>
                <a:spcPct val="80000"/>
              </a:lnSpc>
              <a:spcBef>
                <a:spcPct val="35000"/>
              </a:spcBef>
              <a:tabLst>
                <a:tab pos="1371600" algn="r"/>
                <a:tab pos="3270250" algn="l"/>
              </a:tabLst>
            </a:pPr>
            <a:r>
              <a:rPr lang="en-US">
                <a:solidFill>
                  <a:srgbClr val="000000"/>
                </a:solidFill>
                <a:latin typeface="Arial" charset="0"/>
              </a:rPr>
              <a:t>Order Evaluated	Operator</a:t>
            </a:r>
          </a:p>
          <a:p>
            <a:pPr algn="l">
              <a:lnSpc>
                <a:spcPct val="80000"/>
              </a:lnSpc>
              <a:spcBef>
                <a:spcPct val="35000"/>
              </a:spcBef>
              <a:tabLst>
                <a:tab pos="1371600" algn="r"/>
                <a:tab pos="3270250" algn="l"/>
              </a:tabLst>
            </a:pPr>
            <a:r>
              <a:rPr lang="en-US">
                <a:solidFill>
                  <a:srgbClr val="000000"/>
                </a:solidFill>
                <a:latin typeface="Arial" charset="0"/>
              </a:rPr>
              <a:t>    	1	All comparison </a:t>
            </a:r>
            <a:br>
              <a:rPr lang="en-US">
                <a:solidFill>
                  <a:srgbClr val="000000"/>
                </a:solidFill>
                <a:latin typeface="Arial" charset="0"/>
              </a:rPr>
            </a:br>
            <a:r>
              <a:rPr lang="en-US">
                <a:solidFill>
                  <a:srgbClr val="000000"/>
                </a:solidFill>
                <a:latin typeface="Arial" charset="0"/>
              </a:rPr>
              <a:t>		operators</a:t>
            </a:r>
          </a:p>
          <a:p>
            <a:pPr algn="l">
              <a:lnSpc>
                <a:spcPct val="80000"/>
              </a:lnSpc>
              <a:spcBef>
                <a:spcPct val="35000"/>
              </a:spcBef>
              <a:tabLst>
                <a:tab pos="1371600" algn="r"/>
                <a:tab pos="3270250" algn="l"/>
              </a:tabLst>
            </a:pPr>
            <a:r>
              <a:rPr lang="en-US">
                <a:solidFill>
                  <a:srgbClr val="000000"/>
                </a:solidFill>
                <a:latin typeface="Arial" charset="0"/>
              </a:rPr>
              <a:t>	2	NOT</a:t>
            </a:r>
          </a:p>
          <a:p>
            <a:pPr algn="l">
              <a:lnSpc>
                <a:spcPct val="80000"/>
              </a:lnSpc>
              <a:spcBef>
                <a:spcPct val="35000"/>
              </a:spcBef>
              <a:tabLst>
                <a:tab pos="1371600" algn="r"/>
                <a:tab pos="3270250" algn="l"/>
              </a:tabLst>
            </a:pPr>
            <a:r>
              <a:rPr lang="en-US">
                <a:solidFill>
                  <a:srgbClr val="000000"/>
                </a:solidFill>
                <a:latin typeface="Arial" charset="0"/>
              </a:rPr>
              <a:t>	3	AND</a:t>
            </a:r>
          </a:p>
          <a:p>
            <a:pPr algn="l">
              <a:lnSpc>
                <a:spcPct val="80000"/>
              </a:lnSpc>
              <a:spcBef>
                <a:spcPct val="35000"/>
              </a:spcBef>
              <a:tabLst>
                <a:tab pos="1371600" algn="r"/>
                <a:tab pos="3270250" algn="l"/>
              </a:tabLst>
            </a:pPr>
            <a:r>
              <a:rPr lang="en-US">
                <a:solidFill>
                  <a:srgbClr val="000000"/>
                </a:solidFill>
                <a:latin typeface="Arial" charset="0"/>
              </a:rPr>
              <a:t>	4	OR</a:t>
            </a:r>
          </a:p>
        </p:txBody>
      </p:sp>
      <p:sp>
        <p:nvSpPr>
          <p:cNvPr id="32777" name="Line 9"/>
          <p:cNvSpPr>
            <a:spLocks noChangeShapeType="1"/>
          </p:cNvSpPr>
          <p:nvPr/>
        </p:nvSpPr>
        <p:spPr bwMode="auto">
          <a:xfrm>
            <a:off x="771525" y="2987675"/>
            <a:ext cx="7623175" cy="0"/>
          </a:xfrm>
          <a:prstGeom prst="line">
            <a:avLst/>
          </a:prstGeom>
          <a:noFill/>
          <a:ln w="25400">
            <a:solidFill>
              <a:srgbClr val="000000"/>
            </a:solidFill>
            <a:round/>
            <a:headEnd type="none" w="sm" len="sm"/>
            <a:tailEnd type="none" w="sm" len="sm"/>
          </a:ln>
        </p:spPr>
        <p:txBody>
          <a:bodyPr/>
          <a:lstStyle/>
          <a:p>
            <a:endParaRPr lang="en-US"/>
          </a:p>
        </p:txBody>
      </p:sp>
      <p:sp>
        <p:nvSpPr>
          <p:cNvPr id="32778" name="Line 10"/>
          <p:cNvSpPr>
            <a:spLocks noChangeShapeType="1"/>
          </p:cNvSpPr>
          <p:nvPr/>
        </p:nvSpPr>
        <p:spPr bwMode="auto">
          <a:xfrm>
            <a:off x="755650" y="3978275"/>
            <a:ext cx="7639050" cy="0"/>
          </a:xfrm>
          <a:prstGeom prst="line">
            <a:avLst/>
          </a:prstGeom>
          <a:noFill/>
          <a:ln w="25400">
            <a:solidFill>
              <a:srgbClr val="000000"/>
            </a:solidFill>
            <a:round/>
            <a:headEnd type="none" w="sm" len="sm"/>
            <a:tailEnd type="none" w="sm" len="sm"/>
          </a:ln>
        </p:spPr>
        <p:txBody>
          <a:bodyPr/>
          <a:lstStyle/>
          <a:p>
            <a:endParaRPr lang="en-US"/>
          </a:p>
        </p:txBody>
      </p:sp>
      <p:sp>
        <p:nvSpPr>
          <p:cNvPr id="11" name="Slide Number Placeholder 10"/>
          <p:cNvSpPr>
            <a:spLocks noGrp="1"/>
          </p:cNvSpPr>
          <p:nvPr>
            <p:ph type="sldNum" sz="quarter" idx="12"/>
          </p:nvPr>
        </p:nvSpPr>
        <p:spPr/>
        <p:txBody>
          <a:bodyPr/>
          <a:lstStyle/>
          <a:p>
            <a:pPr>
              <a:defRPr/>
            </a:pPr>
            <a:fld id="{6CBE68AE-82D8-47B0-9B37-4E5B3BA2F42B}" type="slidenum">
              <a:rPr lang="en-US"/>
              <a:pPr>
                <a:defRPr/>
              </a:pPr>
              <a:t>74</a:t>
            </a:fld>
            <a:endParaRPr lang="en-US" dirty="0"/>
          </a:p>
        </p:txBody>
      </p:sp>
    </p:spTree>
  </p:cSld>
  <p:clrMapOvr>
    <a:masterClrMapping/>
  </p:clrMapOvr>
  <p:transition spd="slow"/>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p:cNvSpPr>
            <a:spLocks noGrp="1" noChangeArrowheads="1"/>
          </p:cNvSpPr>
          <p:nvPr>
            <p:ph type="title"/>
          </p:nvPr>
        </p:nvSpPr>
        <p:spPr>
          <a:xfrm>
            <a:off x="152400" y="381000"/>
            <a:ext cx="7299325" cy="881063"/>
          </a:xfrm>
        </p:spPr>
        <p:txBody>
          <a:bodyPr/>
          <a:lstStyle/>
          <a:p>
            <a:pPr algn="l"/>
            <a:r>
              <a:rPr lang="en-US" b="1">
                <a:solidFill>
                  <a:schemeClr val="tx1"/>
                </a:solidFill>
              </a:rPr>
              <a:t>Rules of Precedence</a:t>
            </a:r>
          </a:p>
        </p:txBody>
      </p:sp>
      <p:sp>
        <p:nvSpPr>
          <p:cNvPr id="11" name="Rectangle 2"/>
          <p:cNvSpPr>
            <a:spLocks noChangeArrowheads="1"/>
          </p:cNvSpPr>
          <p:nvPr/>
        </p:nvSpPr>
        <p:spPr bwMode="blackWhite">
          <a:xfrm>
            <a:off x="938213" y="2025650"/>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2" name="Rectangle 4"/>
          <p:cNvSpPr>
            <a:spLocks noChangeArrowheads="1"/>
          </p:cNvSpPr>
          <p:nvPr/>
        </p:nvSpPr>
        <p:spPr bwMode="blackWhite">
          <a:xfrm>
            <a:off x="938213" y="4035425"/>
            <a:ext cx="7289800" cy="11906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ENAME      JOB             SAL</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KING       PRESIDENT      5000</a:t>
            </a:r>
          </a:p>
          <a:p>
            <a:pPr algn="l">
              <a:lnSpc>
                <a:spcPct val="100000"/>
              </a:lnSpc>
              <a:spcBef>
                <a:spcPct val="0"/>
              </a:spcBef>
              <a:tabLst>
                <a:tab pos="1200150" algn="l"/>
              </a:tabLst>
              <a:defRPr/>
            </a:pPr>
            <a:r>
              <a:rPr lang="en-US" sz="1800">
                <a:solidFill>
                  <a:srgbClr val="000000"/>
                </a:solidFill>
                <a:latin typeface="Courier New" pitchFamily="49" charset="0"/>
              </a:rPr>
              <a:t>ALLEN      SALESMAN       1600</a:t>
            </a:r>
          </a:p>
        </p:txBody>
      </p:sp>
      <p:grpSp>
        <p:nvGrpSpPr>
          <p:cNvPr id="2" name="Group 9"/>
          <p:cNvGrpSpPr>
            <a:grpSpLocks/>
          </p:cNvGrpSpPr>
          <p:nvPr/>
        </p:nvGrpSpPr>
        <p:grpSpPr bwMode="auto">
          <a:xfrm>
            <a:off x="1633538" y="2778125"/>
            <a:ext cx="1208087" cy="374650"/>
            <a:chOff x="1029" y="1750"/>
            <a:chExt cx="761" cy="236"/>
          </a:xfrm>
        </p:grpSpPr>
        <p:sp>
          <p:nvSpPr>
            <p:cNvPr id="33802" name="Rectangle 6"/>
            <p:cNvSpPr>
              <a:spLocks noChangeArrowheads="1"/>
            </p:cNvSpPr>
            <p:nvPr/>
          </p:nvSpPr>
          <p:spPr bwMode="ltGray">
            <a:xfrm>
              <a:off x="1029" y="1814"/>
              <a:ext cx="386" cy="172"/>
            </a:xfrm>
            <a:prstGeom prst="rect">
              <a:avLst/>
            </a:prstGeom>
            <a:solidFill>
              <a:srgbClr val="FF5050">
                <a:alpha val="50195"/>
              </a:srgbClr>
            </a:solidFill>
            <a:ln w="9525">
              <a:noFill/>
              <a:miter lim="800000"/>
              <a:headEnd/>
              <a:tailEnd/>
            </a:ln>
          </p:spPr>
          <p:txBody>
            <a:bodyPr wrap="none" anchor="ctr"/>
            <a:lstStyle/>
            <a:p>
              <a:endParaRPr lang="en-US"/>
            </a:p>
          </p:txBody>
        </p:sp>
        <p:sp>
          <p:nvSpPr>
            <p:cNvPr id="15" name="Freeform 7"/>
            <p:cNvSpPr>
              <a:spLocks/>
            </p:cNvSpPr>
            <p:nvPr/>
          </p:nvSpPr>
          <p:spPr bwMode="auto">
            <a:xfrm>
              <a:off x="1562" y="1750"/>
              <a:ext cx="228" cy="147"/>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alpha val="50000"/>
                </a:srgbClr>
              </a:outerShdw>
            </a:effectLst>
          </p:spPr>
          <p:txBody>
            <a:bodyPr/>
            <a:lstStyle/>
            <a:p>
              <a:pPr>
                <a:defRPr/>
              </a:pPr>
              <a:endParaRPr lang="en-US"/>
            </a:p>
          </p:txBody>
        </p:sp>
        <p:sp>
          <p:nvSpPr>
            <p:cNvPr id="16" name="Line 8"/>
            <p:cNvSpPr>
              <a:spLocks noChangeShapeType="1"/>
            </p:cNvSpPr>
            <p:nvPr/>
          </p:nvSpPr>
          <p:spPr bwMode="auto">
            <a:xfrm>
              <a:off x="1420" y="1907"/>
              <a:ext cx="369" cy="0"/>
            </a:xfrm>
            <a:prstGeom prst="line">
              <a:avLst/>
            </a:prstGeom>
            <a:noFill/>
            <a:ln w="25400">
              <a:solidFill>
                <a:srgbClr val="FF0033"/>
              </a:solidFill>
              <a:round/>
              <a:headEnd type="none" w="sm" len="sm"/>
              <a:tailEnd type="stealth" w="med" len="lg"/>
            </a:ln>
            <a:effectLst>
              <a:outerShdw dist="17961" dir="2700000" algn="ctr" rotWithShape="0">
                <a:srgbClr val="000000">
                  <a:alpha val="50000"/>
                </a:srgbClr>
              </a:outerShdw>
            </a:effectLst>
          </p:spPr>
          <p:txBody>
            <a:bodyPr/>
            <a:lstStyle/>
            <a:p>
              <a:pPr>
                <a:defRPr/>
              </a:pPr>
              <a:endParaRPr lang="en-US"/>
            </a:p>
          </p:txBody>
        </p:sp>
      </p:grpSp>
      <p:sp>
        <p:nvSpPr>
          <p:cNvPr id="17" name="Rectangle 10"/>
          <p:cNvSpPr>
            <a:spLocks noChangeArrowheads="1"/>
          </p:cNvSpPr>
          <p:nvPr/>
        </p:nvSpPr>
        <p:spPr bwMode="ltGray">
          <a:xfrm>
            <a:off x="1631950" y="3155950"/>
            <a:ext cx="612775" cy="273050"/>
          </a:xfrm>
          <a:prstGeom prst="rect">
            <a:avLst/>
          </a:prstGeom>
          <a:solidFill>
            <a:srgbClr val="009900">
              <a:alpha val="50195"/>
            </a:srgbClr>
          </a:solidFill>
          <a:ln w="9525">
            <a:noFill/>
            <a:miter lim="800000"/>
            <a:headEnd/>
            <a:tailEnd/>
          </a:ln>
        </p:spPr>
        <p:txBody>
          <a:bodyPr wrap="none" anchor="ctr"/>
          <a:lstStyle/>
          <a:p>
            <a:endParaRPr lang="en-US"/>
          </a:p>
        </p:txBody>
      </p:sp>
      <p:sp>
        <p:nvSpPr>
          <p:cNvPr id="33799" name="Rectangle 11"/>
          <p:cNvSpPr>
            <a:spLocks noChangeArrowheads="1"/>
          </p:cNvSpPr>
          <p:nvPr/>
        </p:nvSpPr>
        <p:spPr bwMode="blackWhite">
          <a:xfrm>
            <a:off x="938213" y="2012950"/>
            <a:ext cx="7315200" cy="1490663"/>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(job='SALESMAN'</a:t>
            </a:r>
          </a:p>
          <a:p>
            <a:pPr algn="l">
              <a:lnSpc>
                <a:spcPct val="100000"/>
              </a:lnSpc>
              <a:spcBef>
                <a:spcPct val="0"/>
              </a:spcBef>
              <a:tabLst>
                <a:tab pos="1200150" algn="l"/>
              </a:tabLst>
            </a:pPr>
            <a:r>
              <a:rPr lang="en-US" sz="1800">
                <a:solidFill>
                  <a:srgbClr val="000000"/>
                </a:solidFill>
                <a:latin typeface="Courier New" pitchFamily="49" charset="0"/>
              </a:rPr>
              <a:t>  4  OR       job='PRESIDENT')</a:t>
            </a:r>
          </a:p>
          <a:p>
            <a:pPr algn="l">
              <a:lnSpc>
                <a:spcPct val="100000"/>
              </a:lnSpc>
              <a:spcBef>
                <a:spcPct val="0"/>
              </a:spcBef>
              <a:tabLst>
                <a:tab pos="1200150" algn="l"/>
              </a:tabLst>
            </a:pPr>
            <a:r>
              <a:rPr lang="en-US" sz="1800">
                <a:solidFill>
                  <a:srgbClr val="000000"/>
                </a:solidFill>
                <a:latin typeface="Courier New" pitchFamily="49" charset="0"/>
              </a:rPr>
              <a:t>  5  AND      sal&gt;1500;</a:t>
            </a:r>
          </a:p>
        </p:txBody>
      </p:sp>
      <p:sp>
        <p:nvSpPr>
          <p:cNvPr id="19" name="Rectangle 5"/>
          <p:cNvSpPr>
            <a:spLocks noChangeArrowheads="1"/>
          </p:cNvSpPr>
          <p:nvPr/>
        </p:nvSpPr>
        <p:spPr bwMode="auto">
          <a:xfrm>
            <a:off x="1066800" y="1447800"/>
            <a:ext cx="5457200" cy="502318"/>
          </a:xfrm>
          <a:prstGeom prst="rect">
            <a:avLst/>
          </a:prstGeom>
          <a:noFill/>
          <a:ln w="9525">
            <a:noFill/>
            <a:miter lim="800000"/>
            <a:headEnd/>
            <a:tailEnd/>
          </a:ln>
          <a:effectLst/>
        </p:spPr>
        <p:txBody>
          <a:bodyPr wrap="none" lIns="92075" tIns="46038" rIns="92075" bIns="46038">
            <a:spAutoFit/>
          </a:bodyPr>
          <a:lstStyle/>
          <a:p>
            <a:pPr algn="l" defTabSz="346075">
              <a:lnSpc>
                <a:spcPct val="95000"/>
              </a:lnSpc>
              <a:spcBef>
                <a:spcPct val="35000"/>
              </a:spcBef>
              <a:tabLst>
                <a:tab pos="571500" algn="l"/>
              </a:tabLst>
              <a:defRPr/>
            </a:pPr>
            <a:r>
              <a:rPr lang="en-US" b="0" dirty="0">
                <a:solidFill>
                  <a:schemeClr val="tx1"/>
                </a:solidFill>
                <a:latin typeface="Arial" charset="0"/>
              </a:rPr>
              <a:t>Use parentheses to force priority.</a:t>
            </a:r>
          </a:p>
        </p:txBody>
      </p:sp>
      <p:sp>
        <p:nvSpPr>
          <p:cNvPr id="20" name="Slide Number Placeholder 19"/>
          <p:cNvSpPr>
            <a:spLocks noGrp="1"/>
          </p:cNvSpPr>
          <p:nvPr>
            <p:ph type="sldNum" sz="quarter" idx="12"/>
          </p:nvPr>
        </p:nvSpPr>
        <p:spPr/>
        <p:txBody>
          <a:bodyPr/>
          <a:lstStyle/>
          <a:p>
            <a:pPr>
              <a:defRPr/>
            </a:pPr>
            <a:fld id="{1D003C8A-0372-4C75-A24A-34D91776EBE1}" type="slidenum">
              <a:rPr lang="en-US"/>
              <a:pPr>
                <a:defRPr/>
              </a:pPr>
              <a:t>75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wipe(left)">
                                      <p:cBhvr>
                                        <p:cTn id="1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ChangeArrowheads="1"/>
          </p:cNvSpPr>
          <p:nvPr/>
        </p:nvSpPr>
        <p:spPr bwMode="blackWhite">
          <a:xfrm>
            <a:off x="925513" y="1482725"/>
            <a:ext cx="7289800" cy="146526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34819" name="Rectangle 3"/>
          <p:cNvSpPr>
            <a:spLocks noGrp="1" noChangeArrowheads="1"/>
          </p:cNvSpPr>
          <p:nvPr>
            <p:ph type="title"/>
          </p:nvPr>
        </p:nvSpPr>
        <p:spPr>
          <a:xfrm>
            <a:off x="152400" y="228600"/>
            <a:ext cx="7299325" cy="881063"/>
          </a:xfrm>
        </p:spPr>
        <p:txBody>
          <a:bodyPr/>
          <a:lstStyle/>
          <a:p>
            <a:pPr algn="l"/>
            <a:r>
              <a:rPr lang="en-US" b="1">
                <a:solidFill>
                  <a:schemeClr val="tx1"/>
                </a:solidFill>
              </a:rPr>
              <a:t>Rules of Precedence</a:t>
            </a:r>
          </a:p>
        </p:txBody>
      </p:sp>
      <p:sp>
        <p:nvSpPr>
          <p:cNvPr id="44036" name="Rectangle 4"/>
          <p:cNvSpPr>
            <a:spLocks noChangeArrowheads="1"/>
          </p:cNvSpPr>
          <p:nvPr/>
        </p:nvSpPr>
        <p:spPr bwMode="blackWhite">
          <a:xfrm>
            <a:off x="925513" y="3530600"/>
            <a:ext cx="7289800" cy="201453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rPr>
              <a:t>ENAME      JOB             SAL</a:t>
            </a:r>
          </a:p>
          <a:p>
            <a:pPr algn="l">
              <a:lnSpc>
                <a:spcPct val="100000"/>
              </a:lnSpc>
              <a:spcBef>
                <a:spcPct val="0"/>
              </a:spcBef>
              <a:tabLst>
                <a:tab pos="1200150" algn="l"/>
              </a:tabLst>
              <a:defRPr/>
            </a:pPr>
            <a:r>
              <a:rPr lang="en-US" sz="1800">
                <a:solidFill>
                  <a:srgbClr val="000000"/>
                </a:solidFill>
                <a:latin typeface="Courier New" pitchFamily="49" charset="0"/>
              </a:rPr>
              <a:t>---------- --------- ---------</a:t>
            </a:r>
          </a:p>
          <a:p>
            <a:pPr algn="l">
              <a:lnSpc>
                <a:spcPct val="100000"/>
              </a:lnSpc>
              <a:spcBef>
                <a:spcPct val="0"/>
              </a:spcBef>
              <a:tabLst>
                <a:tab pos="1200150" algn="l"/>
              </a:tabLst>
              <a:defRPr/>
            </a:pPr>
            <a:r>
              <a:rPr lang="en-US" sz="1800">
                <a:solidFill>
                  <a:srgbClr val="000000"/>
                </a:solidFill>
                <a:latin typeface="Courier New" pitchFamily="49" charset="0"/>
              </a:rPr>
              <a:t>KING       PRESIDENT      5000</a:t>
            </a:r>
          </a:p>
          <a:p>
            <a:pPr algn="l">
              <a:lnSpc>
                <a:spcPct val="100000"/>
              </a:lnSpc>
              <a:spcBef>
                <a:spcPct val="0"/>
              </a:spcBef>
              <a:tabLst>
                <a:tab pos="1200150" algn="l"/>
              </a:tabLst>
              <a:defRPr/>
            </a:pPr>
            <a:r>
              <a:rPr lang="en-US" sz="1800">
                <a:solidFill>
                  <a:srgbClr val="000000"/>
                </a:solidFill>
                <a:latin typeface="Courier New" pitchFamily="49" charset="0"/>
              </a:rPr>
              <a:t>MARTIN     SALESMAN       1250</a:t>
            </a:r>
          </a:p>
          <a:p>
            <a:pPr algn="l">
              <a:lnSpc>
                <a:spcPct val="100000"/>
              </a:lnSpc>
              <a:spcBef>
                <a:spcPct val="0"/>
              </a:spcBef>
              <a:tabLst>
                <a:tab pos="1200150" algn="l"/>
              </a:tabLst>
              <a:defRPr/>
            </a:pPr>
            <a:r>
              <a:rPr lang="en-US" sz="1800">
                <a:solidFill>
                  <a:srgbClr val="000000"/>
                </a:solidFill>
                <a:latin typeface="Courier New" pitchFamily="49" charset="0"/>
              </a:rPr>
              <a:t>ALLEN      SALESMAN       1600</a:t>
            </a:r>
          </a:p>
          <a:p>
            <a:pPr algn="l">
              <a:lnSpc>
                <a:spcPct val="100000"/>
              </a:lnSpc>
              <a:spcBef>
                <a:spcPct val="0"/>
              </a:spcBef>
              <a:tabLst>
                <a:tab pos="1200150" algn="l"/>
              </a:tabLst>
              <a:defRPr/>
            </a:pPr>
            <a:r>
              <a:rPr lang="en-US" sz="1800">
                <a:solidFill>
                  <a:srgbClr val="000000"/>
                </a:solidFill>
                <a:latin typeface="Courier New" pitchFamily="49" charset="0"/>
              </a:rPr>
              <a:t>TURNER     SALESMAN       1500</a:t>
            </a:r>
          </a:p>
          <a:p>
            <a:pPr algn="l">
              <a:lnSpc>
                <a:spcPct val="100000"/>
              </a:lnSpc>
              <a:spcBef>
                <a:spcPct val="0"/>
              </a:spcBef>
              <a:tabLst>
                <a:tab pos="1200150" algn="l"/>
              </a:tabLst>
              <a:defRPr/>
            </a:pPr>
            <a:r>
              <a:rPr lang="en-US" sz="1800">
                <a:solidFill>
                  <a:srgbClr val="000000"/>
                </a:solidFill>
                <a:latin typeface="Courier New" pitchFamily="49" charset="0"/>
              </a:rPr>
              <a:t>WARD       SALESMAN       1250</a:t>
            </a:r>
          </a:p>
        </p:txBody>
      </p:sp>
      <p:grpSp>
        <p:nvGrpSpPr>
          <p:cNvPr id="2" name="Group 8"/>
          <p:cNvGrpSpPr>
            <a:grpSpLocks/>
          </p:cNvGrpSpPr>
          <p:nvPr/>
        </p:nvGrpSpPr>
        <p:grpSpPr bwMode="auto">
          <a:xfrm>
            <a:off x="1592263" y="2519363"/>
            <a:ext cx="1062037" cy="374650"/>
            <a:chOff x="1003" y="1587"/>
            <a:chExt cx="669" cy="236"/>
          </a:xfrm>
        </p:grpSpPr>
        <p:sp>
          <p:nvSpPr>
            <p:cNvPr id="34825" name="Rectangle 5"/>
            <p:cNvSpPr>
              <a:spLocks noChangeArrowheads="1"/>
            </p:cNvSpPr>
            <p:nvPr/>
          </p:nvSpPr>
          <p:spPr bwMode="ltGray">
            <a:xfrm>
              <a:off x="1003" y="1651"/>
              <a:ext cx="386" cy="172"/>
            </a:xfrm>
            <a:prstGeom prst="rect">
              <a:avLst/>
            </a:prstGeom>
            <a:solidFill>
              <a:srgbClr val="FF5050">
                <a:alpha val="50195"/>
              </a:srgbClr>
            </a:solidFill>
            <a:ln w="9525">
              <a:noFill/>
              <a:miter lim="800000"/>
              <a:headEnd/>
              <a:tailEnd/>
            </a:ln>
          </p:spPr>
          <p:txBody>
            <a:bodyPr wrap="none" anchor="ctr"/>
            <a:lstStyle/>
            <a:p>
              <a:endParaRPr lang="en-US"/>
            </a:p>
          </p:txBody>
        </p:sp>
        <p:sp>
          <p:nvSpPr>
            <p:cNvPr id="44038" name="Freeform 6"/>
            <p:cNvSpPr>
              <a:spLocks/>
            </p:cNvSpPr>
            <p:nvPr/>
          </p:nvSpPr>
          <p:spPr bwMode="auto">
            <a:xfrm>
              <a:off x="1444" y="1587"/>
              <a:ext cx="228" cy="147"/>
            </a:xfrm>
            <a:custGeom>
              <a:avLst/>
              <a:gdLst/>
              <a:ahLst/>
              <a:cxnLst>
                <a:cxn ang="0">
                  <a:pos x="0" y="146"/>
                </a:cxn>
                <a:cxn ang="0">
                  <a:pos x="0" y="0"/>
                </a:cxn>
                <a:cxn ang="0">
                  <a:pos x="227" y="0"/>
                </a:cxn>
              </a:cxnLst>
              <a:rect l="0" t="0" r="r" b="b"/>
              <a:pathLst>
                <a:path w="228" h="147">
                  <a:moveTo>
                    <a:pt x="0" y="146"/>
                  </a:moveTo>
                  <a:lnTo>
                    <a:pt x="0" y="0"/>
                  </a:lnTo>
                  <a:lnTo>
                    <a:pt x="227" y="0"/>
                  </a:lnTo>
                </a:path>
              </a:pathLst>
            </a:custGeom>
            <a:noFill/>
            <a:ln w="25400" cap="rnd" cmpd="sng">
              <a:solidFill>
                <a:srgbClr val="FF0033"/>
              </a:solidFill>
              <a:prstDash val="solid"/>
              <a:round/>
              <a:headEnd type="none" w="sm" len="sm"/>
              <a:tailEnd type="stealth" w="med" len="lg"/>
            </a:ln>
            <a:effectLst>
              <a:outerShdw dist="17961" dir="2700000" algn="ctr" rotWithShape="0">
                <a:srgbClr val="000000">
                  <a:alpha val="50000"/>
                </a:srgbClr>
              </a:outerShdw>
            </a:effectLst>
          </p:spPr>
          <p:txBody>
            <a:bodyPr/>
            <a:lstStyle/>
            <a:p>
              <a:pPr>
                <a:defRPr/>
              </a:pPr>
              <a:endParaRPr lang="en-US"/>
            </a:p>
          </p:txBody>
        </p:sp>
        <p:sp>
          <p:nvSpPr>
            <p:cNvPr id="44039" name="Line 7"/>
            <p:cNvSpPr>
              <a:spLocks noChangeShapeType="1"/>
            </p:cNvSpPr>
            <p:nvPr/>
          </p:nvSpPr>
          <p:spPr bwMode="auto">
            <a:xfrm>
              <a:off x="1389" y="1744"/>
              <a:ext cx="282" cy="0"/>
            </a:xfrm>
            <a:prstGeom prst="line">
              <a:avLst/>
            </a:prstGeom>
            <a:noFill/>
            <a:ln w="25400">
              <a:solidFill>
                <a:srgbClr val="FF0033"/>
              </a:solidFill>
              <a:round/>
              <a:headEnd type="none" w="sm" len="sm"/>
              <a:tailEnd type="stealth" w="med" len="lg"/>
            </a:ln>
            <a:effectLst>
              <a:outerShdw dist="17961" dir="2700000" algn="ctr" rotWithShape="0">
                <a:srgbClr val="000000">
                  <a:alpha val="50000"/>
                </a:srgbClr>
              </a:outerShdw>
            </a:effectLst>
          </p:spPr>
          <p:txBody>
            <a:bodyPr/>
            <a:lstStyle/>
            <a:p>
              <a:pPr>
                <a:defRPr/>
              </a:pPr>
              <a:endParaRPr lang="en-US"/>
            </a:p>
          </p:txBody>
        </p:sp>
      </p:grpSp>
      <p:sp>
        <p:nvSpPr>
          <p:cNvPr id="44041" name="Rectangle 9"/>
          <p:cNvSpPr>
            <a:spLocks noChangeArrowheads="1"/>
          </p:cNvSpPr>
          <p:nvPr/>
        </p:nvSpPr>
        <p:spPr bwMode="ltGray">
          <a:xfrm>
            <a:off x="1592263" y="2346325"/>
            <a:ext cx="612775" cy="273050"/>
          </a:xfrm>
          <a:prstGeom prst="rect">
            <a:avLst/>
          </a:prstGeom>
          <a:solidFill>
            <a:srgbClr val="009900">
              <a:alpha val="50195"/>
            </a:srgbClr>
          </a:solidFill>
          <a:ln w="9525">
            <a:noFill/>
            <a:miter lim="800000"/>
            <a:headEnd/>
            <a:tailEnd/>
          </a:ln>
        </p:spPr>
        <p:txBody>
          <a:bodyPr wrap="none" anchor="ctr"/>
          <a:lstStyle/>
          <a:p>
            <a:endParaRPr lang="en-US"/>
          </a:p>
        </p:txBody>
      </p:sp>
      <p:sp>
        <p:nvSpPr>
          <p:cNvPr id="34823" name="Rectangle 10"/>
          <p:cNvSpPr>
            <a:spLocks noChangeArrowheads="1"/>
          </p:cNvSpPr>
          <p:nvPr/>
        </p:nvSpPr>
        <p:spPr bwMode="blackWhite">
          <a:xfrm>
            <a:off x="912813" y="1470025"/>
            <a:ext cx="7315200" cy="1490663"/>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job='SALESMAN'</a:t>
            </a:r>
          </a:p>
          <a:p>
            <a:pPr algn="l">
              <a:lnSpc>
                <a:spcPct val="100000"/>
              </a:lnSpc>
              <a:spcBef>
                <a:spcPct val="0"/>
              </a:spcBef>
              <a:tabLst>
                <a:tab pos="1200150" algn="l"/>
              </a:tabLst>
            </a:pPr>
            <a:r>
              <a:rPr lang="en-US" sz="1800">
                <a:solidFill>
                  <a:srgbClr val="000000"/>
                </a:solidFill>
                <a:latin typeface="Courier New" pitchFamily="49" charset="0"/>
              </a:rPr>
              <a:t>  4  OR     job='PRESIDENT'</a:t>
            </a:r>
          </a:p>
          <a:p>
            <a:pPr algn="l">
              <a:lnSpc>
                <a:spcPct val="100000"/>
              </a:lnSpc>
              <a:spcBef>
                <a:spcPct val="0"/>
              </a:spcBef>
              <a:tabLst>
                <a:tab pos="1200150" algn="l"/>
              </a:tabLst>
            </a:pPr>
            <a:r>
              <a:rPr lang="en-US" sz="1800">
                <a:solidFill>
                  <a:srgbClr val="000000"/>
                </a:solidFill>
                <a:latin typeface="Courier New" pitchFamily="49" charset="0"/>
              </a:rPr>
              <a:t>  5  AND    sal&gt;1500;</a:t>
            </a:r>
          </a:p>
        </p:txBody>
      </p:sp>
      <p:sp>
        <p:nvSpPr>
          <p:cNvPr id="11" name="Slide Number Placeholder 10"/>
          <p:cNvSpPr>
            <a:spLocks noGrp="1"/>
          </p:cNvSpPr>
          <p:nvPr>
            <p:ph type="sldNum" sz="quarter" idx="12"/>
          </p:nvPr>
        </p:nvSpPr>
        <p:spPr/>
        <p:txBody>
          <a:bodyPr/>
          <a:lstStyle/>
          <a:p>
            <a:pPr>
              <a:defRPr/>
            </a:pPr>
            <a:fld id="{95151CE0-E32F-4088-A25B-D4C930157EEC}" type="slidenum">
              <a:rPr lang="en-US"/>
              <a:pPr>
                <a:defRPr/>
              </a:pPr>
              <a:t>76</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4041"/>
                                        </p:tgtEl>
                                        <p:attrNameLst>
                                          <p:attrName>style.visibility</p:attrName>
                                        </p:attrNameLst>
                                      </p:cBhvr>
                                      <p:to>
                                        <p:strVal val="visible"/>
                                      </p:to>
                                    </p:set>
                                    <p:animEffect transition="in" filter="wipe(left)">
                                      <p:cBhvr>
                                        <p:cTn id="11" dur="500"/>
                                        <p:tgtEl>
                                          <p:spTgt spid="440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41"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ChangeArrowheads="1"/>
          </p:cNvSpPr>
          <p:nvPr/>
        </p:nvSpPr>
        <p:spPr bwMode="blackWhite">
          <a:xfrm>
            <a:off x="842963" y="3430588"/>
            <a:ext cx="7291387"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48131" name="Rectangle 3"/>
          <p:cNvSpPr>
            <a:spLocks noChangeArrowheads="1"/>
          </p:cNvSpPr>
          <p:nvPr/>
        </p:nvSpPr>
        <p:spPr bwMode="blackWhite">
          <a:xfrm>
            <a:off x="862013" y="4527550"/>
            <a:ext cx="7297737" cy="163195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35844" name="Rectangle 4"/>
          <p:cNvSpPr>
            <a:spLocks noGrp="1" noChangeArrowheads="1"/>
          </p:cNvSpPr>
          <p:nvPr>
            <p:ph type="title"/>
          </p:nvPr>
        </p:nvSpPr>
        <p:spPr>
          <a:xfrm>
            <a:off x="152400" y="304800"/>
            <a:ext cx="7299325" cy="881063"/>
          </a:xfrm>
        </p:spPr>
        <p:txBody>
          <a:bodyPr/>
          <a:lstStyle/>
          <a:p>
            <a:pPr algn="l"/>
            <a:r>
              <a:rPr lang="en-US" b="1">
                <a:solidFill>
                  <a:schemeClr val="tx1"/>
                </a:solidFill>
              </a:rPr>
              <a:t>ORDER BY Clause</a:t>
            </a:r>
          </a:p>
        </p:txBody>
      </p:sp>
      <p:sp>
        <p:nvSpPr>
          <p:cNvPr id="35845" name="Rectangle 5"/>
          <p:cNvSpPr>
            <a:spLocks noGrp="1" noChangeArrowheads="1"/>
          </p:cNvSpPr>
          <p:nvPr>
            <p:ph sz="quarter" idx="1"/>
          </p:nvPr>
        </p:nvSpPr>
        <p:spPr>
          <a:xfrm>
            <a:off x="762000" y="1676400"/>
            <a:ext cx="7385050" cy="2143125"/>
          </a:xfrm>
        </p:spPr>
        <p:txBody>
          <a:bodyPr/>
          <a:lstStyle/>
          <a:p>
            <a:pPr lvl="1">
              <a:lnSpc>
                <a:spcPct val="75000"/>
              </a:lnSpc>
              <a:buClr>
                <a:schemeClr val="accent1"/>
              </a:buClr>
              <a:buSzPct val="125000"/>
              <a:buFont typeface="Arial" charset="0"/>
              <a:buChar char="•"/>
            </a:pPr>
            <a:r>
              <a:rPr lang="en-US" sz="2400" dirty="0">
                <a:solidFill>
                  <a:schemeClr val="tx1"/>
                </a:solidFill>
              </a:rPr>
              <a:t>Sort rows with the ORDER BY clause</a:t>
            </a:r>
          </a:p>
          <a:p>
            <a:pPr lvl="2">
              <a:lnSpc>
                <a:spcPct val="75000"/>
              </a:lnSpc>
              <a:buNone/>
            </a:pPr>
            <a:r>
              <a:rPr lang="en-US" sz="2400" dirty="0"/>
              <a:t>-&gt;ASC: ascending order, default</a:t>
            </a:r>
          </a:p>
          <a:p>
            <a:pPr lvl="2">
              <a:lnSpc>
                <a:spcPct val="75000"/>
              </a:lnSpc>
              <a:buNone/>
            </a:pPr>
            <a:r>
              <a:rPr lang="en-US" sz="2400" dirty="0"/>
              <a:t>-&gt;DESC: descending order</a:t>
            </a:r>
          </a:p>
          <a:p>
            <a:pPr lvl="1">
              <a:lnSpc>
                <a:spcPct val="75000"/>
              </a:lnSpc>
              <a:buClr>
                <a:schemeClr val="accent1"/>
              </a:buClr>
              <a:buSzPct val="125000"/>
              <a:buFont typeface="Arial" charset="0"/>
              <a:buChar char="•"/>
            </a:pPr>
            <a:r>
              <a:rPr lang="en-US" sz="2400" dirty="0">
                <a:solidFill>
                  <a:schemeClr val="tx1"/>
                </a:solidFill>
              </a:rPr>
              <a:t>The ORDER BY clause comes last in the SELECT statement.</a:t>
            </a:r>
          </a:p>
        </p:txBody>
      </p:sp>
      <p:grpSp>
        <p:nvGrpSpPr>
          <p:cNvPr id="2" name="Group 8"/>
          <p:cNvGrpSpPr>
            <a:grpSpLocks/>
          </p:cNvGrpSpPr>
          <p:nvPr/>
        </p:nvGrpSpPr>
        <p:grpSpPr bwMode="auto">
          <a:xfrm>
            <a:off x="1497013" y="4016375"/>
            <a:ext cx="5011737" cy="1622425"/>
            <a:chOff x="943" y="2530"/>
            <a:chExt cx="3157" cy="1022"/>
          </a:xfrm>
        </p:grpSpPr>
        <p:sp>
          <p:nvSpPr>
            <p:cNvPr id="35850" name="Rectangle 6"/>
            <p:cNvSpPr>
              <a:spLocks noChangeArrowheads="1"/>
            </p:cNvSpPr>
            <p:nvPr/>
          </p:nvSpPr>
          <p:spPr bwMode="ltGray">
            <a:xfrm>
              <a:off x="943" y="2530"/>
              <a:ext cx="1693"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35851" name="Rectangle 7"/>
            <p:cNvSpPr>
              <a:spLocks noChangeArrowheads="1"/>
            </p:cNvSpPr>
            <p:nvPr/>
          </p:nvSpPr>
          <p:spPr bwMode="ltGray">
            <a:xfrm>
              <a:off x="3255" y="2856"/>
              <a:ext cx="845" cy="696"/>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5847" name="Rectangle 9"/>
          <p:cNvSpPr>
            <a:spLocks noChangeArrowheads="1"/>
          </p:cNvSpPr>
          <p:nvPr/>
        </p:nvSpPr>
        <p:spPr bwMode="blackWhite">
          <a:xfrm>
            <a:off x="830263" y="3417888"/>
            <a:ext cx="7316787" cy="9413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endParaRPr lang="en-US" sz="1800">
              <a:solidFill>
                <a:srgbClr val="000000"/>
              </a:solidFill>
              <a:latin typeface="Courier New" pitchFamily="49" charset="0"/>
            </a:endParaRPr>
          </a:p>
          <a:p>
            <a:pPr algn="l">
              <a:lnSpc>
                <a:spcPct val="100000"/>
              </a:lnSpc>
              <a:spcBef>
                <a:spcPct val="0"/>
              </a:spcBef>
              <a:tabLst>
                <a:tab pos="1200150" algn="l"/>
              </a:tabLst>
            </a:pPr>
            <a:r>
              <a:rPr lang="en-US" sz="1800">
                <a:solidFill>
                  <a:srgbClr val="000000"/>
                </a:solidFill>
                <a:latin typeface="Courier New" pitchFamily="49" charset="0"/>
              </a:rPr>
              <a:t>SQL&gt; SELECT  	 ename, job, deptno, hiredate</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ORDER BY hiredate;</a:t>
            </a:r>
          </a:p>
          <a:p>
            <a:pPr algn="l">
              <a:lnSpc>
                <a:spcPct val="100000"/>
              </a:lnSpc>
              <a:spcBef>
                <a:spcPct val="0"/>
              </a:spcBef>
              <a:tabLst>
                <a:tab pos="1200150" algn="l"/>
              </a:tabLst>
            </a:pPr>
            <a:endParaRPr lang="en-US" sz="1800">
              <a:solidFill>
                <a:srgbClr val="000000"/>
              </a:solidFill>
              <a:latin typeface="Courier New" pitchFamily="49" charset="0"/>
            </a:endParaRPr>
          </a:p>
        </p:txBody>
      </p:sp>
      <p:sp>
        <p:nvSpPr>
          <p:cNvPr id="35848" name="Rectangle 10"/>
          <p:cNvSpPr>
            <a:spLocks noChangeArrowheads="1"/>
          </p:cNvSpPr>
          <p:nvPr/>
        </p:nvSpPr>
        <p:spPr bwMode="blackWhite">
          <a:xfrm>
            <a:off x="849313" y="4514850"/>
            <a:ext cx="7323137" cy="16573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DEPTNO HIREDATE</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SMITH      CLERK            20 17-DEC-80</a:t>
            </a:r>
          </a:p>
          <a:p>
            <a:pPr algn="l">
              <a:lnSpc>
                <a:spcPct val="100000"/>
              </a:lnSpc>
              <a:spcBef>
                <a:spcPct val="0"/>
              </a:spcBef>
              <a:tabLst>
                <a:tab pos="1200150" algn="l"/>
              </a:tabLst>
            </a:pPr>
            <a:r>
              <a:rPr lang="en-US" sz="1800">
                <a:solidFill>
                  <a:srgbClr val="000000"/>
                </a:solidFill>
                <a:latin typeface="Courier New" pitchFamily="49" charset="0"/>
              </a:rPr>
              <a:t>ALLEN      SALESMAN         30 20-FEB-81</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14 rows selected.</a:t>
            </a:r>
          </a:p>
        </p:txBody>
      </p:sp>
      <p:sp>
        <p:nvSpPr>
          <p:cNvPr id="11" name="Slide Number Placeholder 10"/>
          <p:cNvSpPr>
            <a:spLocks noGrp="1"/>
          </p:cNvSpPr>
          <p:nvPr>
            <p:ph type="sldNum" sz="quarter" idx="12"/>
          </p:nvPr>
        </p:nvSpPr>
        <p:spPr/>
        <p:txBody>
          <a:bodyPr/>
          <a:lstStyle/>
          <a:p>
            <a:pPr>
              <a:defRPr/>
            </a:pPr>
            <a:fld id="{80F133FF-127D-40F9-8CA7-59E946DCDB8E}" type="slidenum">
              <a:rPr lang="en-US"/>
              <a:pPr>
                <a:defRPr/>
              </a:pPr>
              <a:t>77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pPr algn="l"/>
            <a:r>
              <a:rPr lang="en-US" b="1">
                <a:solidFill>
                  <a:schemeClr val="tx1"/>
                </a:solidFill>
              </a:rPr>
              <a:t>Sorting in Descending Order</a:t>
            </a:r>
          </a:p>
        </p:txBody>
      </p:sp>
      <p:sp>
        <p:nvSpPr>
          <p:cNvPr id="13" name="Rectangle 2"/>
          <p:cNvSpPr>
            <a:spLocks noChangeArrowheads="1"/>
          </p:cNvSpPr>
          <p:nvPr/>
        </p:nvSpPr>
        <p:spPr bwMode="blackWhite">
          <a:xfrm>
            <a:off x="8890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4" name="Rectangle 3"/>
          <p:cNvSpPr>
            <a:spLocks noChangeArrowheads="1"/>
          </p:cNvSpPr>
          <p:nvPr/>
        </p:nvSpPr>
        <p:spPr bwMode="blackWhite">
          <a:xfrm>
            <a:off x="906463" y="2828925"/>
            <a:ext cx="7289800" cy="3113088"/>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grpSp>
        <p:nvGrpSpPr>
          <p:cNvPr id="2" name="Group 7"/>
          <p:cNvGrpSpPr>
            <a:grpSpLocks/>
          </p:cNvGrpSpPr>
          <p:nvPr/>
        </p:nvGrpSpPr>
        <p:grpSpPr bwMode="auto">
          <a:xfrm>
            <a:off x="4064000" y="2109788"/>
            <a:ext cx="2501900" cy="3249612"/>
            <a:chOff x="2560" y="1329"/>
            <a:chExt cx="1576" cy="2047"/>
          </a:xfrm>
        </p:grpSpPr>
        <p:sp>
          <p:nvSpPr>
            <p:cNvPr id="36873" name="Rectangle 5"/>
            <p:cNvSpPr>
              <a:spLocks noChangeArrowheads="1"/>
            </p:cNvSpPr>
            <p:nvPr/>
          </p:nvSpPr>
          <p:spPr bwMode="ltGray">
            <a:xfrm>
              <a:off x="2560" y="1329"/>
              <a:ext cx="520"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36874" name="Rectangle 6"/>
            <p:cNvSpPr>
              <a:spLocks noChangeArrowheads="1"/>
            </p:cNvSpPr>
            <p:nvPr/>
          </p:nvSpPr>
          <p:spPr bwMode="ltGray">
            <a:xfrm>
              <a:off x="3291" y="1801"/>
              <a:ext cx="845" cy="1575"/>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6870" name="Rectangle 8"/>
          <p:cNvSpPr>
            <a:spLocks noChangeArrowheads="1"/>
          </p:cNvSpPr>
          <p:nvPr/>
        </p:nvSpPr>
        <p:spPr bwMode="blackWhite">
          <a:xfrm>
            <a:off x="901700" y="1533525"/>
            <a:ext cx="7316788"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job, deptno, hiredate</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ORDER BY hiredate DESC;</a:t>
            </a:r>
          </a:p>
        </p:txBody>
      </p:sp>
      <p:sp>
        <p:nvSpPr>
          <p:cNvPr id="36871" name="Rectangle 9"/>
          <p:cNvSpPr>
            <a:spLocks noChangeArrowheads="1"/>
          </p:cNvSpPr>
          <p:nvPr/>
        </p:nvSpPr>
        <p:spPr bwMode="blackWhite">
          <a:xfrm>
            <a:off x="919163" y="2816225"/>
            <a:ext cx="7315200" cy="31384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JOB          DEPTNO HIREDATE</a:t>
            </a:r>
          </a:p>
          <a:p>
            <a:pPr algn="l">
              <a:lnSpc>
                <a:spcPct val="100000"/>
              </a:lnSpc>
              <a:spcBef>
                <a:spcPct val="0"/>
              </a:spcBef>
              <a:tabLst>
                <a:tab pos="1200150" algn="l"/>
              </a:tabLst>
            </a:pPr>
            <a:r>
              <a:rPr lang="en-US" sz="1800">
                <a:solidFill>
                  <a:srgbClr val="000000"/>
                </a:solidFill>
                <a:latin typeface="Courier New" pitchFamily="49" charset="0"/>
              </a:rPr>
              <a:t>---------- --------- --------- ---------</a:t>
            </a:r>
          </a:p>
          <a:p>
            <a:pPr algn="l">
              <a:lnSpc>
                <a:spcPct val="100000"/>
              </a:lnSpc>
              <a:spcBef>
                <a:spcPct val="0"/>
              </a:spcBef>
              <a:tabLst>
                <a:tab pos="1200150" algn="l"/>
              </a:tabLst>
            </a:pPr>
            <a:r>
              <a:rPr lang="en-US" sz="1800">
                <a:solidFill>
                  <a:srgbClr val="000000"/>
                </a:solidFill>
                <a:latin typeface="Courier New" pitchFamily="49" charset="0"/>
              </a:rPr>
              <a:t>ADAMS      CLERK            20 12-JAN-83</a:t>
            </a:r>
          </a:p>
          <a:p>
            <a:pPr algn="l">
              <a:lnSpc>
                <a:spcPct val="100000"/>
              </a:lnSpc>
              <a:spcBef>
                <a:spcPct val="0"/>
              </a:spcBef>
              <a:tabLst>
                <a:tab pos="1200150" algn="l"/>
              </a:tabLst>
            </a:pPr>
            <a:r>
              <a:rPr lang="en-US" sz="1800">
                <a:solidFill>
                  <a:srgbClr val="000000"/>
                </a:solidFill>
                <a:latin typeface="Courier New" pitchFamily="49" charset="0"/>
              </a:rPr>
              <a:t>SCOTT      ANALYST          20 09-DEC-82</a:t>
            </a:r>
          </a:p>
          <a:p>
            <a:pPr algn="l">
              <a:lnSpc>
                <a:spcPct val="100000"/>
              </a:lnSpc>
              <a:spcBef>
                <a:spcPct val="0"/>
              </a:spcBef>
              <a:tabLst>
                <a:tab pos="1200150" algn="l"/>
              </a:tabLst>
            </a:pPr>
            <a:r>
              <a:rPr lang="en-US" sz="1800">
                <a:solidFill>
                  <a:srgbClr val="000000"/>
                </a:solidFill>
                <a:latin typeface="Courier New" pitchFamily="49" charset="0"/>
              </a:rPr>
              <a:t>MILLER     CLERK            10 23-JAN-82</a:t>
            </a:r>
          </a:p>
          <a:p>
            <a:pPr algn="l">
              <a:lnSpc>
                <a:spcPct val="100000"/>
              </a:lnSpc>
              <a:spcBef>
                <a:spcPct val="0"/>
              </a:spcBef>
              <a:tabLst>
                <a:tab pos="1200150" algn="l"/>
              </a:tabLst>
            </a:pPr>
            <a:r>
              <a:rPr lang="en-US" sz="1800">
                <a:solidFill>
                  <a:srgbClr val="000000"/>
                </a:solidFill>
                <a:latin typeface="Courier New" pitchFamily="49" charset="0"/>
              </a:rPr>
              <a:t>JAMES      CLERK            30 03-DEC-81</a:t>
            </a:r>
          </a:p>
          <a:p>
            <a:pPr algn="l">
              <a:lnSpc>
                <a:spcPct val="100000"/>
              </a:lnSpc>
              <a:spcBef>
                <a:spcPct val="0"/>
              </a:spcBef>
              <a:tabLst>
                <a:tab pos="1200150" algn="l"/>
              </a:tabLst>
            </a:pPr>
            <a:r>
              <a:rPr lang="en-US" sz="1800">
                <a:solidFill>
                  <a:srgbClr val="000000"/>
                </a:solidFill>
                <a:latin typeface="Courier New" pitchFamily="49" charset="0"/>
              </a:rPr>
              <a:t>FORD       ANALYST          20 03-DEC-81</a:t>
            </a:r>
          </a:p>
          <a:p>
            <a:pPr algn="l">
              <a:lnSpc>
                <a:spcPct val="100000"/>
              </a:lnSpc>
              <a:spcBef>
                <a:spcPct val="0"/>
              </a:spcBef>
              <a:tabLst>
                <a:tab pos="1200150" algn="l"/>
              </a:tabLst>
            </a:pPr>
            <a:r>
              <a:rPr lang="en-US" sz="1800">
                <a:solidFill>
                  <a:srgbClr val="000000"/>
                </a:solidFill>
                <a:latin typeface="Courier New" pitchFamily="49" charset="0"/>
              </a:rPr>
              <a:t>KING       PRESIDENT        10 17-NOV-81</a:t>
            </a:r>
          </a:p>
          <a:p>
            <a:pPr algn="l">
              <a:lnSpc>
                <a:spcPct val="100000"/>
              </a:lnSpc>
              <a:spcBef>
                <a:spcPct val="0"/>
              </a:spcBef>
              <a:tabLst>
                <a:tab pos="1200150" algn="l"/>
              </a:tabLst>
            </a:pPr>
            <a:r>
              <a:rPr lang="en-US" sz="1800">
                <a:solidFill>
                  <a:srgbClr val="000000"/>
                </a:solidFill>
                <a:latin typeface="Courier New" pitchFamily="49" charset="0"/>
              </a:rPr>
              <a:t>MARTIN     SALESMAN         30 28-SEP-81</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14 rows selected.</a:t>
            </a:r>
          </a:p>
        </p:txBody>
      </p:sp>
      <p:sp>
        <p:nvSpPr>
          <p:cNvPr id="20" name="Slide Number Placeholder 19"/>
          <p:cNvSpPr>
            <a:spLocks noGrp="1"/>
          </p:cNvSpPr>
          <p:nvPr>
            <p:ph type="sldNum" sz="quarter" idx="12"/>
          </p:nvPr>
        </p:nvSpPr>
        <p:spPr/>
        <p:txBody>
          <a:bodyPr/>
          <a:lstStyle/>
          <a:p>
            <a:pPr>
              <a:defRPr/>
            </a:pPr>
            <a:fld id="{4841BC2D-74C2-47D1-B3CC-58700CAD77AA}" type="slidenum">
              <a:rPr lang="en-US"/>
              <a:pPr>
                <a:defRPr/>
              </a:pPr>
              <a:t>78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pPr algn="l"/>
            <a:r>
              <a:rPr lang="en-US" b="1">
                <a:solidFill>
                  <a:schemeClr val="tx1"/>
                </a:solidFill>
              </a:rPr>
              <a:t>Sorting in Column Alias</a:t>
            </a:r>
          </a:p>
        </p:txBody>
      </p:sp>
      <p:sp>
        <p:nvSpPr>
          <p:cNvPr id="10" name="Rectangle 2"/>
          <p:cNvSpPr>
            <a:spLocks noChangeArrowheads="1"/>
          </p:cNvSpPr>
          <p:nvPr/>
        </p:nvSpPr>
        <p:spPr bwMode="blackWhite">
          <a:xfrm>
            <a:off x="914400" y="1546225"/>
            <a:ext cx="7291388"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11" name="Rectangle 3"/>
          <p:cNvSpPr>
            <a:spLocks noChangeArrowheads="1"/>
          </p:cNvSpPr>
          <p:nvPr/>
        </p:nvSpPr>
        <p:spPr bwMode="blackWhite">
          <a:xfrm>
            <a:off x="914400" y="2765425"/>
            <a:ext cx="7289800" cy="33877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grpSp>
        <p:nvGrpSpPr>
          <p:cNvPr id="2" name="Group 8"/>
          <p:cNvGrpSpPr>
            <a:grpSpLocks/>
          </p:cNvGrpSpPr>
          <p:nvPr/>
        </p:nvGrpSpPr>
        <p:grpSpPr bwMode="auto">
          <a:xfrm>
            <a:off x="2832100" y="1589088"/>
            <a:ext cx="3886200" cy="3973512"/>
            <a:chOff x="1784" y="1001"/>
            <a:chExt cx="2448" cy="2503"/>
          </a:xfrm>
        </p:grpSpPr>
        <p:sp>
          <p:nvSpPr>
            <p:cNvPr id="37897" name="Rectangle 5"/>
            <p:cNvSpPr>
              <a:spLocks noChangeArrowheads="1"/>
            </p:cNvSpPr>
            <p:nvPr/>
          </p:nvSpPr>
          <p:spPr bwMode="ltGray">
            <a:xfrm>
              <a:off x="1784" y="1337"/>
              <a:ext cx="696"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8" name="Rectangle 6"/>
            <p:cNvSpPr>
              <a:spLocks noChangeArrowheads="1"/>
            </p:cNvSpPr>
            <p:nvPr/>
          </p:nvSpPr>
          <p:spPr bwMode="ltGray">
            <a:xfrm>
              <a:off x="2419" y="1775"/>
              <a:ext cx="845" cy="1729"/>
            </a:xfrm>
            <a:prstGeom prst="rect">
              <a:avLst/>
            </a:prstGeom>
            <a:solidFill>
              <a:srgbClr val="FF5050">
                <a:alpha val="50195"/>
              </a:srgbClr>
            </a:solidFill>
            <a:ln w="9525">
              <a:noFill/>
              <a:miter lim="800000"/>
              <a:headEnd/>
              <a:tailEnd/>
            </a:ln>
          </p:spPr>
          <p:txBody>
            <a:bodyPr wrap="none" anchor="ctr"/>
            <a:lstStyle/>
            <a:p>
              <a:endParaRPr lang="en-US"/>
            </a:p>
          </p:txBody>
        </p:sp>
        <p:sp>
          <p:nvSpPr>
            <p:cNvPr id="37899" name="Rectangle 7"/>
            <p:cNvSpPr>
              <a:spLocks noChangeArrowheads="1"/>
            </p:cNvSpPr>
            <p:nvPr/>
          </p:nvSpPr>
          <p:spPr bwMode="ltGray">
            <a:xfrm>
              <a:off x="3592" y="1001"/>
              <a:ext cx="640" cy="195"/>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7894" name="Rectangle 9"/>
          <p:cNvSpPr>
            <a:spLocks noChangeArrowheads="1"/>
          </p:cNvSpPr>
          <p:nvPr/>
        </p:nvSpPr>
        <p:spPr bwMode="blackWhite">
          <a:xfrm>
            <a:off x="901700" y="1533525"/>
            <a:ext cx="7316788"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sal*12 annsal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ORDER BY annsal;</a:t>
            </a:r>
          </a:p>
        </p:txBody>
      </p:sp>
      <p:sp>
        <p:nvSpPr>
          <p:cNvPr id="37895" name="Rectangle 10"/>
          <p:cNvSpPr>
            <a:spLocks noChangeArrowheads="1"/>
          </p:cNvSpPr>
          <p:nvPr/>
        </p:nvSpPr>
        <p:spPr bwMode="blackWhite">
          <a:xfrm>
            <a:off x="901700" y="2752725"/>
            <a:ext cx="7315200" cy="3413125"/>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    EMPNO ENAME         ANNSAL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     7369 SMITH           9600</a:t>
            </a:r>
          </a:p>
          <a:p>
            <a:pPr algn="l">
              <a:lnSpc>
                <a:spcPct val="100000"/>
              </a:lnSpc>
              <a:spcBef>
                <a:spcPct val="0"/>
              </a:spcBef>
              <a:tabLst>
                <a:tab pos="1200150" algn="l"/>
              </a:tabLst>
            </a:pPr>
            <a:r>
              <a:rPr lang="en-US" sz="1800">
                <a:solidFill>
                  <a:srgbClr val="000000"/>
                </a:solidFill>
                <a:latin typeface="Courier New" pitchFamily="49" charset="0"/>
              </a:rPr>
              <a:t>     7900 JAMES          11400</a:t>
            </a:r>
          </a:p>
          <a:p>
            <a:pPr algn="l">
              <a:lnSpc>
                <a:spcPct val="100000"/>
              </a:lnSpc>
              <a:spcBef>
                <a:spcPct val="0"/>
              </a:spcBef>
              <a:tabLst>
                <a:tab pos="1200150" algn="l"/>
              </a:tabLst>
            </a:pPr>
            <a:r>
              <a:rPr lang="en-US" sz="1800">
                <a:solidFill>
                  <a:srgbClr val="000000"/>
                </a:solidFill>
                <a:latin typeface="Courier New" pitchFamily="49" charset="0"/>
              </a:rPr>
              <a:t>     7876 ADAMS          13200</a:t>
            </a:r>
          </a:p>
          <a:p>
            <a:pPr algn="l">
              <a:lnSpc>
                <a:spcPct val="100000"/>
              </a:lnSpc>
              <a:spcBef>
                <a:spcPct val="0"/>
              </a:spcBef>
              <a:tabLst>
                <a:tab pos="1200150" algn="l"/>
              </a:tabLst>
            </a:pPr>
            <a:r>
              <a:rPr lang="en-US" sz="1800">
                <a:solidFill>
                  <a:srgbClr val="000000"/>
                </a:solidFill>
                <a:latin typeface="Courier New" pitchFamily="49" charset="0"/>
              </a:rPr>
              <a:t>     7654 MARTIN         15000</a:t>
            </a:r>
          </a:p>
          <a:p>
            <a:pPr algn="l">
              <a:lnSpc>
                <a:spcPct val="100000"/>
              </a:lnSpc>
              <a:spcBef>
                <a:spcPct val="0"/>
              </a:spcBef>
              <a:tabLst>
                <a:tab pos="1200150" algn="l"/>
              </a:tabLst>
            </a:pPr>
            <a:r>
              <a:rPr lang="en-US" sz="1800">
                <a:solidFill>
                  <a:srgbClr val="000000"/>
                </a:solidFill>
                <a:latin typeface="Courier New" pitchFamily="49" charset="0"/>
              </a:rPr>
              <a:t>     7521 WARD           15000</a:t>
            </a:r>
          </a:p>
          <a:p>
            <a:pPr algn="l">
              <a:lnSpc>
                <a:spcPct val="100000"/>
              </a:lnSpc>
              <a:spcBef>
                <a:spcPct val="0"/>
              </a:spcBef>
              <a:tabLst>
                <a:tab pos="1200150" algn="l"/>
              </a:tabLst>
            </a:pPr>
            <a:r>
              <a:rPr lang="en-US" sz="1800">
                <a:solidFill>
                  <a:srgbClr val="000000"/>
                </a:solidFill>
                <a:latin typeface="Courier New" pitchFamily="49" charset="0"/>
              </a:rPr>
              <a:t>     7934 MILLER         15600</a:t>
            </a:r>
          </a:p>
          <a:p>
            <a:pPr algn="l">
              <a:lnSpc>
                <a:spcPct val="100000"/>
              </a:lnSpc>
              <a:spcBef>
                <a:spcPct val="0"/>
              </a:spcBef>
              <a:tabLst>
                <a:tab pos="1200150" algn="l"/>
              </a:tabLst>
            </a:pPr>
            <a:r>
              <a:rPr lang="en-US" sz="1800">
                <a:solidFill>
                  <a:srgbClr val="000000"/>
                </a:solidFill>
                <a:latin typeface="Courier New" pitchFamily="49" charset="0"/>
              </a:rPr>
              <a:t>     7844 TURNER         18000</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14 rows selected.</a:t>
            </a:r>
          </a:p>
        </p:txBody>
      </p:sp>
      <p:sp>
        <p:nvSpPr>
          <p:cNvPr id="25" name="Slide Number Placeholder 24"/>
          <p:cNvSpPr>
            <a:spLocks noGrp="1"/>
          </p:cNvSpPr>
          <p:nvPr>
            <p:ph type="sldNum" sz="quarter" idx="12"/>
          </p:nvPr>
        </p:nvSpPr>
        <p:spPr/>
        <p:txBody>
          <a:bodyPr/>
          <a:lstStyle/>
          <a:p>
            <a:pPr>
              <a:defRPr/>
            </a:pPr>
            <a:fld id="{B93B5A36-546E-4648-A7B0-992CF7198053}" type="slidenum">
              <a:rPr lang="en-US"/>
              <a:pPr>
                <a:defRPr/>
              </a:pPr>
              <a:t>79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Rename, </a:t>
            </a:r>
            <a:r>
              <a:rPr lang="en-US" b="1" dirty="0" err="1">
                <a:solidFill>
                  <a:schemeClr val="tx1"/>
                </a:solidFill>
              </a:rPr>
              <a:t>Trunc</a:t>
            </a:r>
            <a:r>
              <a:rPr lang="en-US" b="1" dirty="0">
                <a:solidFill>
                  <a:schemeClr val="tx1"/>
                </a:solidFill>
              </a:rPr>
              <a:t>, Destroy</a:t>
            </a:r>
          </a:p>
        </p:txBody>
      </p:sp>
      <p:sp>
        <p:nvSpPr>
          <p:cNvPr id="9" name="Content Placeholder 8"/>
          <p:cNvSpPr>
            <a:spLocks noGrp="1"/>
          </p:cNvSpPr>
          <p:nvPr>
            <p:ph sz="quarter" idx="1"/>
          </p:nvPr>
        </p:nvSpPr>
        <p:spPr/>
        <p:txBody>
          <a:bodyPr/>
          <a:lstStyle/>
          <a:p>
            <a:pPr>
              <a:buNone/>
            </a:pPr>
            <a:r>
              <a:rPr lang="en-US" i="1" dirty="0"/>
              <a:t>Renaming the tables</a:t>
            </a:r>
            <a:br>
              <a:rPr lang="en-US" dirty="0"/>
            </a:br>
            <a:r>
              <a:rPr lang="en-US" i="1" dirty="0"/>
              <a:t>Syntax: </a:t>
            </a:r>
            <a:r>
              <a:rPr lang="en-US" dirty="0"/>
              <a:t>Rename &lt;</a:t>
            </a:r>
            <a:r>
              <a:rPr lang="en-US" dirty="0" err="1"/>
              <a:t>oldtable</a:t>
            </a:r>
            <a:r>
              <a:rPr lang="en-US" dirty="0"/>
              <a:t>&gt; to &lt;new table&gt;;</a:t>
            </a:r>
          </a:p>
          <a:p>
            <a:pPr>
              <a:buNone/>
            </a:pPr>
            <a:endParaRPr lang="en-US" dirty="0"/>
          </a:p>
          <a:p>
            <a:pPr>
              <a:buNone/>
            </a:pPr>
            <a:r>
              <a:rPr lang="en-US" i="1" dirty="0"/>
              <a:t>Truncating the tables</a:t>
            </a:r>
            <a:br>
              <a:rPr lang="en-US" dirty="0"/>
            </a:br>
            <a:r>
              <a:rPr lang="en-US" i="1" dirty="0"/>
              <a:t>Syntax: </a:t>
            </a:r>
            <a:r>
              <a:rPr lang="en-US" dirty="0"/>
              <a:t>Truncate table &lt;</a:t>
            </a:r>
            <a:r>
              <a:rPr lang="en-US" dirty="0" err="1"/>
              <a:t>tablename</a:t>
            </a:r>
            <a:r>
              <a:rPr lang="en-US" dirty="0"/>
              <a:t>&gt;;</a:t>
            </a:r>
            <a:br>
              <a:rPr lang="en-US" dirty="0"/>
            </a:br>
            <a:endParaRPr lang="en-US" dirty="0"/>
          </a:p>
          <a:p>
            <a:pPr>
              <a:buNone/>
            </a:pPr>
            <a:r>
              <a:rPr lang="en-US" i="1" dirty="0"/>
              <a:t>Destroying tables</a:t>
            </a:r>
            <a:br>
              <a:rPr lang="en-US" dirty="0"/>
            </a:br>
            <a:r>
              <a:rPr lang="en-US" i="1" dirty="0"/>
              <a:t>Syntax: </a:t>
            </a:r>
            <a:r>
              <a:rPr lang="en-US" dirty="0"/>
              <a:t>Drop table &lt;</a:t>
            </a:r>
            <a:r>
              <a:rPr lang="en-US" dirty="0" err="1"/>
              <a:t>tablename</a:t>
            </a:r>
            <a:r>
              <a:rPr lang="en-US" dirty="0"/>
              <a:t>&gt;;</a:t>
            </a:r>
            <a:br>
              <a:rPr lang="en-US" dirty="0"/>
            </a:br>
            <a:br>
              <a:rPr lang="en-US"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8</a:t>
            </a:fld>
            <a:endParaRPr lang="en-US"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ChangeArrowheads="1"/>
          </p:cNvSpPr>
          <p:nvPr/>
        </p:nvSpPr>
        <p:spPr bwMode="blackWhite">
          <a:xfrm>
            <a:off x="1092200" y="2060575"/>
            <a:ext cx="6877050" cy="9159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54275" name="Rectangle 3"/>
          <p:cNvSpPr>
            <a:spLocks noChangeArrowheads="1"/>
          </p:cNvSpPr>
          <p:nvPr/>
        </p:nvSpPr>
        <p:spPr bwMode="blackWhite">
          <a:xfrm>
            <a:off x="1092200" y="3098800"/>
            <a:ext cx="6877050" cy="2413000"/>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endParaRPr>
          </a:p>
          <a:p>
            <a:pPr algn="l">
              <a:lnSpc>
                <a:spcPct val="100000"/>
              </a:lnSpc>
              <a:spcBef>
                <a:spcPct val="0"/>
              </a:spcBef>
              <a:tabLst>
                <a:tab pos="1200150" algn="l"/>
              </a:tabLst>
              <a:defRPr/>
            </a:pPr>
            <a:endParaRPr lang="en-US" sz="1800">
              <a:solidFill>
                <a:srgbClr val="000000"/>
              </a:solidFill>
              <a:latin typeface="Courier New" pitchFamily="49" charset="0"/>
            </a:endParaRPr>
          </a:p>
        </p:txBody>
      </p:sp>
      <p:sp>
        <p:nvSpPr>
          <p:cNvPr id="38916" name="Rectangle 4"/>
          <p:cNvSpPr>
            <a:spLocks noGrp="1" noChangeArrowheads="1"/>
          </p:cNvSpPr>
          <p:nvPr>
            <p:ph type="title"/>
          </p:nvPr>
        </p:nvSpPr>
        <p:spPr/>
        <p:txBody>
          <a:bodyPr/>
          <a:lstStyle/>
          <a:p>
            <a:pPr algn="l"/>
            <a:r>
              <a:rPr lang="en-US" b="1">
                <a:solidFill>
                  <a:schemeClr val="tx1"/>
                </a:solidFill>
              </a:rPr>
              <a:t>Sorting by Multiple Columns</a:t>
            </a:r>
          </a:p>
        </p:txBody>
      </p:sp>
      <p:sp>
        <p:nvSpPr>
          <p:cNvPr id="38917" name="Rectangle 5"/>
          <p:cNvSpPr>
            <a:spLocks noGrp="1" noChangeArrowheads="1"/>
          </p:cNvSpPr>
          <p:nvPr>
            <p:ph sz="quarter" idx="1"/>
          </p:nvPr>
        </p:nvSpPr>
        <p:spPr>
          <a:xfrm>
            <a:off x="685800" y="1447800"/>
            <a:ext cx="7832725" cy="904875"/>
          </a:xfrm>
        </p:spPr>
        <p:txBody>
          <a:bodyPr/>
          <a:lstStyle/>
          <a:p>
            <a:pPr lvl="1">
              <a:buClr>
                <a:schemeClr val="accent1"/>
              </a:buClr>
              <a:buSzPct val="125000"/>
              <a:buFont typeface="Arial" charset="0"/>
              <a:buChar char="•"/>
            </a:pPr>
            <a:r>
              <a:rPr lang="en-US" sz="2400" dirty="0">
                <a:solidFill>
                  <a:schemeClr val="tx1"/>
                </a:solidFill>
              </a:rPr>
              <a:t>The order of ORDER BY list is the order of sort.</a:t>
            </a:r>
          </a:p>
        </p:txBody>
      </p:sp>
      <p:sp>
        <p:nvSpPr>
          <p:cNvPr id="54278" name="Rectangle 6"/>
          <p:cNvSpPr>
            <a:spLocks noChangeArrowheads="1"/>
          </p:cNvSpPr>
          <p:nvPr/>
        </p:nvSpPr>
        <p:spPr bwMode="auto">
          <a:xfrm>
            <a:off x="663575" y="5522913"/>
            <a:ext cx="7832725" cy="853183"/>
          </a:xfrm>
          <a:prstGeom prst="rect">
            <a:avLst/>
          </a:prstGeom>
          <a:noFill/>
          <a:ln w="9525">
            <a:noFill/>
            <a:miter lim="800000"/>
            <a:headEnd/>
            <a:tailEnd/>
          </a:ln>
          <a:effectLst/>
        </p:spPr>
        <p:txBody>
          <a:bodyPr lIns="92075" tIns="46038" rIns="92075" bIns="46038">
            <a:spAutoFit/>
          </a:bodyPr>
          <a:lstStyle/>
          <a:p>
            <a:pPr marL="341313" lvl="1" indent="-227013" algn="l" defTabSz="346075">
              <a:lnSpc>
                <a:spcPct val="95000"/>
              </a:lnSpc>
              <a:spcBef>
                <a:spcPct val="35000"/>
              </a:spcBef>
              <a:buClr>
                <a:srgbClr val="FFCC66"/>
              </a:buClr>
              <a:buSzPct val="100000"/>
              <a:tabLst>
                <a:tab pos="571500" algn="l"/>
              </a:tabLst>
              <a:defRPr/>
            </a:pPr>
            <a:r>
              <a:rPr lang="en-US" b="0" dirty="0">
                <a:solidFill>
                  <a:schemeClr val="tx1"/>
                </a:solidFill>
                <a:latin typeface="+mn-lt"/>
              </a:rPr>
              <a:t>	</a:t>
            </a:r>
            <a:r>
              <a:rPr lang="en-US" sz="2400" b="0" dirty="0">
                <a:solidFill>
                  <a:schemeClr val="tx1"/>
                </a:solidFill>
                <a:latin typeface="+mn-lt"/>
              </a:rPr>
              <a:t>You can sort by a column that is not in the SELECT list.</a:t>
            </a:r>
            <a:endParaRPr lang="en-US" b="0" dirty="0">
              <a:solidFill>
                <a:schemeClr val="tx1"/>
              </a:solidFill>
              <a:latin typeface="+mn-lt"/>
            </a:endParaRPr>
          </a:p>
        </p:txBody>
      </p:sp>
      <p:grpSp>
        <p:nvGrpSpPr>
          <p:cNvPr id="2" name="Group 10"/>
          <p:cNvGrpSpPr>
            <a:grpSpLocks/>
          </p:cNvGrpSpPr>
          <p:nvPr/>
        </p:nvGrpSpPr>
        <p:grpSpPr bwMode="auto">
          <a:xfrm>
            <a:off x="1746250" y="2655888"/>
            <a:ext cx="3721100" cy="2239962"/>
            <a:chOff x="1100" y="1673"/>
            <a:chExt cx="2344" cy="1411"/>
          </a:xfrm>
        </p:grpSpPr>
        <p:sp>
          <p:nvSpPr>
            <p:cNvPr id="38923" name="Rectangle 7"/>
            <p:cNvSpPr>
              <a:spLocks noChangeArrowheads="1"/>
            </p:cNvSpPr>
            <p:nvPr/>
          </p:nvSpPr>
          <p:spPr bwMode="ltGray">
            <a:xfrm>
              <a:off x="1100" y="1673"/>
              <a:ext cx="2344" cy="195"/>
            </a:xfrm>
            <a:prstGeom prst="rect">
              <a:avLst/>
            </a:prstGeom>
            <a:solidFill>
              <a:srgbClr val="FF5050">
                <a:alpha val="50195"/>
              </a:srgbClr>
            </a:solidFill>
            <a:ln w="9525">
              <a:noFill/>
              <a:miter lim="800000"/>
              <a:headEnd/>
              <a:tailEnd/>
            </a:ln>
          </p:spPr>
          <p:txBody>
            <a:bodyPr wrap="none" anchor="ctr"/>
            <a:lstStyle/>
            <a:p>
              <a:endParaRPr lang="en-US"/>
            </a:p>
          </p:txBody>
        </p:sp>
        <p:sp>
          <p:nvSpPr>
            <p:cNvPr id="38924" name="Rectangle 8"/>
            <p:cNvSpPr>
              <a:spLocks noChangeArrowheads="1"/>
            </p:cNvSpPr>
            <p:nvPr/>
          </p:nvSpPr>
          <p:spPr bwMode="ltGray">
            <a:xfrm>
              <a:off x="1667" y="2016"/>
              <a:ext cx="845" cy="1068"/>
            </a:xfrm>
            <a:prstGeom prst="rect">
              <a:avLst/>
            </a:prstGeom>
            <a:solidFill>
              <a:srgbClr val="FF5050">
                <a:alpha val="50195"/>
              </a:srgbClr>
            </a:solidFill>
            <a:ln w="9525">
              <a:noFill/>
              <a:miter lim="800000"/>
              <a:headEnd/>
              <a:tailEnd/>
            </a:ln>
          </p:spPr>
          <p:txBody>
            <a:bodyPr wrap="none" anchor="ctr"/>
            <a:lstStyle/>
            <a:p>
              <a:endParaRPr lang="en-US"/>
            </a:p>
          </p:txBody>
        </p:sp>
        <p:sp>
          <p:nvSpPr>
            <p:cNvPr id="38925" name="Rectangle 9"/>
            <p:cNvSpPr>
              <a:spLocks noChangeArrowheads="1"/>
            </p:cNvSpPr>
            <p:nvPr/>
          </p:nvSpPr>
          <p:spPr bwMode="ltGray">
            <a:xfrm>
              <a:off x="2563" y="2016"/>
              <a:ext cx="845" cy="1068"/>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8920" name="Rectangle 11"/>
          <p:cNvSpPr>
            <a:spLocks noChangeArrowheads="1"/>
          </p:cNvSpPr>
          <p:nvPr/>
        </p:nvSpPr>
        <p:spPr bwMode="blackWhite">
          <a:xfrm>
            <a:off x="1089025" y="2047875"/>
            <a:ext cx="6902450" cy="9413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deptno, sal</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ORDER BY	 deptno, sal DESC;</a:t>
            </a:r>
          </a:p>
        </p:txBody>
      </p:sp>
      <p:sp>
        <p:nvSpPr>
          <p:cNvPr id="38921" name="Rectangle 12"/>
          <p:cNvSpPr>
            <a:spLocks noChangeArrowheads="1"/>
          </p:cNvSpPr>
          <p:nvPr/>
        </p:nvSpPr>
        <p:spPr bwMode="blackWhite">
          <a:xfrm>
            <a:off x="1089025" y="2805113"/>
            <a:ext cx="6902450" cy="3138487"/>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ENAME         DEPTNO       SAL</a:t>
            </a:r>
          </a:p>
          <a:p>
            <a:pPr algn="l">
              <a:lnSpc>
                <a:spcPct val="100000"/>
              </a:lnSpc>
              <a:spcBef>
                <a:spcPct val="0"/>
              </a:spcBef>
              <a:tabLst>
                <a:tab pos="1200150" algn="l"/>
              </a:tabLst>
            </a:pPr>
            <a:r>
              <a:rPr lang="en-US" sz="1800">
                <a:solidFill>
                  <a:srgbClr val="000000"/>
                </a:solidFill>
                <a:latin typeface="Courier New" pitchFamily="49" charset="0"/>
              </a:rPr>
              <a:t>---------- --------- ---------</a:t>
            </a:r>
          </a:p>
          <a:p>
            <a:pPr algn="l">
              <a:lnSpc>
                <a:spcPct val="100000"/>
              </a:lnSpc>
              <a:spcBef>
                <a:spcPct val="0"/>
              </a:spcBef>
              <a:tabLst>
                <a:tab pos="1200150" algn="l"/>
              </a:tabLst>
            </a:pPr>
            <a:r>
              <a:rPr lang="en-US" sz="1800">
                <a:solidFill>
                  <a:srgbClr val="000000"/>
                </a:solidFill>
                <a:latin typeface="Courier New" pitchFamily="49" charset="0"/>
              </a:rPr>
              <a:t>KING              10      5000</a:t>
            </a:r>
          </a:p>
          <a:p>
            <a:pPr algn="l">
              <a:lnSpc>
                <a:spcPct val="100000"/>
              </a:lnSpc>
              <a:spcBef>
                <a:spcPct val="0"/>
              </a:spcBef>
              <a:tabLst>
                <a:tab pos="1200150" algn="l"/>
              </a:tabLst>
            </a:pPr>
            <a:r>
              <a:rPr lang="en-US" sz="1800">
                <a:solidFill>
                  <a:srgbClr val="000000"/>
                </a:solidFill>
                <a:latin typeface="Courier New" pitchFamily="49" charset="0"/>
              </a:rPr>
              <a:t>CLARK             10      2450</a:t>
            </a:r>
          </a:p>
          <a:p>
            <a:pPr algn="l">
              <a:lnSpc>
                <a:spcPct val="100000"/>
              </a:lnSpc>
              <a:spcBef>
                <a:spcPct val="0"/>
              </a:spcBef>
              <a:tabLst>
                <a:tab pos="1200150" algn="l"/>
              </a:tabLst>
            </a:pPr>
            <a:r>
              <a:rPr lang="en-US" sz="1800">
                <a:solidFill>
                  <a:srgbClr val="000000"/>
                </a:solidFill>
                <a:latin typeface="Courier New" pitchFamily="49" charset="0"/>
              </a:rPr>
              <a:t>MILLER            10      1300</a:t>
            </a:r>
          </a:p>
          <a:p>
            <a:pPr algn="l">
              <a:lnSpc>
                <a:spcPct val="100000"/>
              </a:lnSpc>
              <a:spcBef>
                <a:spcPct val="0"/>
              </a:spcBef>
              <a:tabLst>
                <a:tab pos="1200150" algn="l"/>
              </a:tabLst>
            </a:pPr>
            <a:r>
              <a:rPr lang="en-US" sz="1800">
                <a:solidFill>
                  <a:srgbClr val="000000"/>
                </a:solidFill>
                <a:latin typeface="Courier New" pitchFamily="49" charset="0"/>
              </a:rPr>
              <a:t>FORD              20      3000</a:t>
            </a:r>
          </a:p>
          <a:p>
            <a:pPr algn="l">
              <a:lnSpc>
                <a:spcPct val="100000"/>
              </a:lnSpc>
              <a:spcBef>
                <a:spcPct val="0"/>
              </a:spcBef>
              <a:tabLst>
                <a:tab pos="1200150" algn="l"/>
              </a:tabLst>
            </a:pPr>
            <a:r>
              <a:rPr lang="en-US" sz="1800">
                <a:solidFill>
                  <a:srgbClr val="000000"/>
                </a:solidFill>
                <a:latin typeface="Courier New" pitchFamily="49" charset="0"/>
              </a:rPr>
              <a:t>...</a:t>
            </a:r>
          </a:p>
          <a:p>
            <a:pPr algn="l">
              <a:lnSpc>
                <a:spcPct val="100000"/>
              </a:lnSpc>
              <a:spcBef>
                <a:spcPct val="0"/>
              </a:spcBef>
              <a:tabLst>
                <a:tab pos="1200150" algn="l"/>
              </a:tabLst>
            </a:pPr>
            <a:r>
              <a:rPr lang="en-US" sz="1800">
                <a:solidFill>
                  <a:srgbClr val="000000"/>
                </a:solidFill>
                <a:latin typeface="Courier New" pitchFamily="49" charset="0"/>
              </a:rPr>
              <a:t>14 rows selected.</a:t>
            </a:r>
          </a:p>
        </p:txBody>
      </p:sp>
      <p:sp>
        <p:nvSpPr>
          <p:cNvPr id="13" name="Slide Number Placeholder 12"/>
          <p:cNvSpPr>
            <a:spLocks noGrp="1"/>
          </p:cNvSpPr>
          <p:nvPr>
            <p:ph type="sldNum" sz="quarter" idx="12"/>
          </p:nvPr>
        </p:nvSpPr>
        <p:spPr/>
        <p:txBody>
          <a:bodyPr/>
          <a:lstStyle/>
          <a:p>
            <a:pPr>
              <a:defRPr/>
            </a:pPr>
            <a:fld id="{F61B6EC2-A45F-47D7-8E78-11595B3C2E80}" type="slidenum">
              <a:rPr lang="en-US"/>
              <a:pPr>
                <a:defRPr/>
              </a:pPr>
              <a:t>80</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2895600"/>
            <a:ext cx="8229600" cy="1600200"/>
          </a:xfrm>
        </p:spPr>
        <p:txBody>
          <a:bodyPr>
            <a:normAutofit fontScale="90000"/>
          </a:bodyPr>
          <a:lstStyle/>
          <a:p>
            <a:pPr eaLnBrk="1" fontAlgn="auto" hangingPunct="1">
              <a:spcAft>
                <a:spcPts val="0"/>
              </a:spcAft>
              <a:defRPr/>
            </a:pPr>
            <a:br>
              <a:rPr lang="en-US" sz="4000" b="1" dirty="0">
                <a:solidFill>
                  <a:schemeClr val="tx1">
                    <a:lumMod val="75000"/>
                    <a:lumOff val="25000"/>
                  </a:schemeClr>
                </a:solidFill>
              </a:rPr>
            </a:br>
            <a:r>
              <a:rPr lang="en-US" sz="4000" b="1" dirty="0">
                <a:solidFill>
                  <a:schemeClr val="tx1">
                    <a:lumMod val="75000"/>
                    <a:lumOff val="25000"/>
                  </a:schemeClr>
                </a:solidFill>
              </a:rPr>
              <a:t>Single-Row Functions (Part 1)</a:t>
            </a:r>
            <a:br>
              <a:rPr lang="en-US" sz="4000" b="1" dirty="0">
                <a:solidFill>
                  <a:schemeClr val="tx1">
                    <a:lumMod val="75000"/>
                    <a:lumOff val="25000"/>
                  </a:schemeClr>
                </a:solidFill>
              </a:rPr>
            </a:br>
            <a:endParaRPr lang="en-US" sz="4000" b="1" dirty="0"/>
          </a:p>
        </p:txBody>
      </p:sp>
      <p:sp>
        <p:nvSpPr>
          <p:cNvPr id="3" name="Slide Number Placeholder 2"/>
          <p:cNvSpPr>
            <a:spLocks noGrp="1"/>
          </p:cNvSpPr>
          <p:nvPr>
            <p:ph type="sldNum" sz="quarter" idx="12"/>
          </p:nvPr>
        </p:nvSpPr>
        <p:spPr/>
        <p:txBody>
          <a:bodyPr/>
          <a:lstStyle/>
          <a:p>
            <a:pPr>
              <a:defRPr/>
            </a:pPr>
            <a:fld id="{FF888D5C-F3C4-4977-972F-3A41F309381F}" type="slidenum">
              <a:rPr lang="en-US"/>
              <a:pPr>
                <a:defRPr/>
              </a:pPr>
              <a:t>81</a:t>
            </a:fld>
            <a:endParaRPr lang="en-US" dirty="0"/>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eaLnBrk="1" fontAlgn="auto" hangingPunct="1">
              <a:spcAft>
                <a:spcPts val="0"/>
              </a:spcAft>
              <a:defRPr/>
            </a:pPr>
            <a:r>
              <a:rPr lang="en-US" sz="3200" b="1" dirty="0">
                <a:solidFill>
                  <a:schemeClr val="tx1">
                    <a:lumMod val="85000"/>
                    <a:lumOff val="15000"/>
                  </a:schemeClr>
                </a:solidFill>
              </a:rPr>
              <a:t>Learning Objectives</a:t>
            </a:r>
          </a:p>
        </p:txBody>
      </p:sp>
      <p:sp>
        <p:nvSpPr>
          <p:cNvPr id="4" name="Slide Number Placeholder 3"/>
          <p:cNvSpPr>
            <a:spLocks noGrp="1"/>
          </p:cNvSpPr>
          <p:nvPr>
            <p:ph type="sldNum" sz="quarter" idx="12"/>
          </p:nvPr>
        </p:nvSpPr>
        <p:spPr/>
        <p:txBody>
          <a:bodyPr/>
          <a:lstStyle/>
          <a:p>
            <a:pPr>
              <a:defRPr/>
            </a:pPr>
            <a:fld id="{22D214EF-58A1-4CD0-B940-7A94582156DA}" type="slidenum">
              <a:rPr lang="en-US"/>
              <a:pPr>
                <a:defRPr/>
              </a:pPr>
              <a:t>82</a:t>
            </a:fld>
            <a:endParaRPr lang="en-US" dirty="0"/>
          </a:p>
        </p:txBody>
      </p:sp>
      <p:sp>
        <p:nvSpPr>
          <p:cNvPr id="3" name="Content Placeholder 2"/>
          <p:cNvSpPr>
            <a:spLocks noGrp="1"/>
          </p:cNvSpPr>
          <p:nvPr>
            <p:ph sz="quarter" idx="1"/>
          </p:nvPr>
        </p:nvSpPr>
        <p:spPr>
          <a:xfrm>
            <a:off x="457200" y="1600200"/>
            <a:ext cx="8229600" cy="4419600"/>
          </a:xfrm>
        </p:spPr>
        <p:txBody>
          <a:bodyPr>
            <a:normAutofit fontScale="92500" lnSpcReduction="10000"/>
          </a:bodyPr>
          <a:lstStyle/>
          <a:p>
            <a:pPr marL="274320" indent="-274320" eaLnBrk="1" fontAlgn="auto" hangingPunct="1">
              <a:spcAft>
                <a:spcPts val="0"/>
              </a:spcAft>
              <a:buFont typeface="Wingdings 2"/>
              <a:buNone/>
              <a:defRPr/>
            </a:pPr>
            <a:r>
              <a:rPr lang="en-US" dirty="0">
                <a:solidFill>
                  <a:schemeClr val="tx1">
                    <a:lumMod val="75000"/>
                    <a:lumOff val="25000"/>
                  </a:schemeClr>
                </a:solidFill>
              </a:rPr>
              <a:t>To know about:</a:t>
            </a:r>
          </a:p>
          <a:p>
            <a:pPr marL="274320" indent="-274320" eaLnBrk="1" fontAlgn="auto" hangingPunct="1">
              <a:spcAft>
                <a:spcPts val="0"/>
              </a:spcAft>
              <a:buFont typeface="Wingdings 2"/>
              <a:buChar char=""/>
              <a:defRPr/>
            </a:pPr>
            <a:r>
              <a:rPr lang="en-US" dirty="0"/>
              <a:t>SQL Functions</a:t>
            </a:r>
          </a:p>
          <a:p>
            <a:pPr marL="274320" indent="-274320" eaLnBrk="1" fontAlgn="auto" hangingPunct="1">
              <a:spcAft>
                <a:spcPts val="0"/>
              </a:spcAft>
              <a:buFont typeface="Wingdings 2"/>
              <a:buChar char=""/>
              <a:defRPr/>
            </a:pPr>
            <a:r>
              <a:rPr lang="en-US" dirty="0"/>
              <a:t>Types of SQL Functions</a:t>
            </a:r>
          </a:p>
          <a:p>
            <a:pPr marL="274320" indent="-274320" eaLnBrk="1" fontAlgn="auto" hangingPunct="1">
              <a:spcAft>
                <a:spcPts val="0"/>
              </a:spcAft>
              <a:buFont typeface="Wingdings 2"/>
              <a:buChar char=""/>
              <a:defRPr/>
            </a:pPr>
            <a:r>
              <a:rPr lang="en-US" dirty="0"/>
              <a:t>Single-Row Functions </a:t>
            </a:r>
          </a:p>
          <a:p>
            <a:pPr marL="548958" lvl="1" indent="-274320" eaLnBrk="1" fontAlgn="auto" hangingPunct="1">
              <a:spcAft>
                <a:spcPts val="0"/>
              </a:spcAft>
              <a:buFont typeface="Wingdings 2"/>
              <a:buChar char=""/>
              <a:defRPr/>
            </a:pPr>
            <a:r>
              <a:rPr lang="en-US" dirty="0"/>
              <a:t>Character Functions</a:t>
            </a:r>
          </a:p>
          <a:p>
            <a:pPr marL="548958" lvl="1" indent="-274320" eaLnBrk="1" fontAlgn="auto" hangingPunct="1">
              <a:spcAft>
                <a:spcPts val="0"/>
              </a:spcAft>
              <a:buFont typeface="Wingdings 2"/>
              <a:buChar char=""/>
              <a:defRPr/>
            </a:pPr>
            <a:r>
              <a:rPr lang="en-US" dirty="0"/>
              <a:t>Number Functions</a:t>
            </a:r>
          </a:p>
          <a:p>
            <a:pPr marL="548958" lvl="1" indent="-274320" eaLnBrk="1" fontAlgn="auto" hangingPunct="1">
              <a:spcAft>
                <a:spcPts val="0"/>
              </a:spcAft>
              <a:buFont typeface="Wingdings 2"/>
              <a:buChar char=""/>
              <a:defRPr/>
            </a:pPr>
            <a:r>
              <a:rPr lang="en-US" dirty="0"/>
              <a:t>Date Functions</a:t>
            </a:r>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p>
          <a:p>
            <a:pPr marL="274320" indent="-274320" eaLnBrk="1" fontAlgn="auto" hangingPunct="1">
              <a:spcAft>
                <a:spcPts val="0"/>
              </a:spcAft>
              <a:buFont typeface="Wingdings 2"/>
              <a:buChar char=""/>
              <a:defRPr/>
            </a:pPr>
            <a:endParaRPr lang="en-US" dirty="0">
              <a:solidFill>
                <a:schemeClr val="tx1">
                  <a:lumMod val="75000"/>
                  <a:lumOff val="25000"/>
                </a:schemeClr>
              </a:solidFill>
            </a:endParaRPr>
          </a:p>
          <a:p>
            <a:pPr marL="0" indent="0" eaLnBrk="1" fontAlgn="auto" hangingPunct="1">
              <a:spcAft>
                <a:spcPts val="0"/>
              </a:spcAft>
              <a:buFont typeface="Wingdings 2"/>
              <a:buNone/>
              <a:defRPr/>
            </a:pPr>
            <a:r>
              <a:rPr lang="en-US" dirty="0">
                <a:solidFill>
                  <a:schemeClr val="tx1">
                    <a:lumMod val="85000"/>
                    <a:lumOff val="15000"/>
                  </a:schemeClr>
                </a:solidFill>
              </a:rPr>
              <a:t>	  </a:t>
            </a:r>
          </a:p>
          <a:p>
            <a:pPr marL="274320" indent="-274320" eaLnBrk="1" fontAlgn="auto" hangingPunct="1">
              <a:spcAft>
                <a:spcPts val="0"/>
              </a:spcAft>
              <a:buFont typeface="Wingdings 2"/>
              <a:buNone/>
              <a:defRPr/>
            </a:pPr>
            <a:endParaRPr lang="en-US" sz="3600" dirty="0"/>
          </a:p>
          <a:p>
            <a:pPr marL="274320" indent="-274320" eaLnBrk="1" fontAlgn="auto" hangingPunct="1">
              <a:spcAft>
                <a:spcPts val="0"/>
              </a:spcAft>
              <a:buFont typeface="Wingdings" pitchFamily="2" charset="2"/>
              <a:buChar char="Ø"/>
              <a:defRPr/>
            </a:pPr>
            <a:endParaRPr lang="en-US" sz="3600" dirty="0">
              <a:solidFill>
                <a:schemeClr val="tx1">
                  <a:lumMod val="75000"/>
                  <a:lumOff val="25000"/>
                </a:schemeClr>
              </a:solidFill>
            </a:endParaRPr>
          </a:p>
        </p:txBody>
      </p:sp>
    </p:spTree>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algn="l" eaLnBrk="1" hangingPunct="1"/>
            <a:r>
              <a:rPr lang="en-US" b="1">
                <a:solidFill>
                  <a:schemeClr val="tx1"/>
                </a:solidFill>
              </a:rPr>
              <a:t>SQL Functions</a:t>
            </a:r>
          </a:p>
        </p:txBody>
      </p:sp>
      <p:sp>
        <p:nvSpPr>
          <p:cNvPr id="9219" name="Rectangle 3"/>
          <p:cNvSpPr>
            <a:spLocks noChangeArrowheads="1"/>
          </p:cNvSpPr>
          <p:nvPr/>
        </p:nvSpPr>
        <p:spPr bwMode="blackWhite">
          <a:xfrm>
            <a:off x="3444875" y="2014538"/>
            <a:ext cx="2311400" cy="931862"/>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cs typeface="Arial" pitchFamily="34" charset="0"/>
              </a:rPr>
              <a:t>Function</a:t>
            </a:r>
          </a:p>
        </p:txBody>
      </p:sp>
      <p:grpSp>
        <p:nvGrpSpPr>
          <p:cNvPr id="2" name="Group 15"/>
          <p:cNvGrpSpPr>
            <a:grpSpLocks/>
          </p:cNvGrpSpPr>
          <p:nvPr/>
        </p:nvGrpSpPr>
        <p:grpSpPr bwMode="auto">
          <a:xfrm>
            <a:off x="762000" y="2085975"/>
            <a:ext cx="2595563" cy="3163888"/>
            <a:chOff x="480" y="1314"/>
            <a:chExt cx="1635" cy="1993"/>
          </a:xfrm>
        </p:grpSpPr>
        <p:sp>
          <p:nvSpPr>
            <p:cNvPr id="9220" name="Rectangle 4"/>
            <p:cNvSpPr>
              <a:spLocks noChangeArrowheads="1"/>
            </p:cNvSpPr>
            <p:nvPr/>
          </p:nvSpPr>
          <p:spPr bwMode="auto">
            <a:xfrm>
              <a:off x="480" y="1314"/>
              <a:ext cx="585"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Input</a:t>
              </a:r>
            </a:p>
          </p:txBody>
        </p:sp>
        <p:sp>
          <p:nvSpPr>
            <p:cNvPr id="9221" name="Freeform 5"/>
            <p:cNvSpPr>
              <a:spLocks/>
            </p:cNvSpPr>
            <p:nvPr/>
          </p:nvSpPr>
          <p:spPr bwMode="auto">
            <a:xfrm>
              <a:off x="1176" y="1374"/>
              <a:ext cx="939" cy="559"/>
            </a:xfrm>
            <a:custGeom>
              <a:avLst/>
              <a:gdLst/>
              <a:ahLst/>
              <a:cxnLst>
                <a:cxn ang="0">
                  <a:pos x="0" y="558"/>
                </a:cxn>
                <a:cxn ang="0">
                  <a:pos x="0" y="0"/>
                </a:cxn>
                <a:cxn ang="0">
                  <a:pos x="938" y="0"/>
                </a:cxn>
              </a:cxnLst>
              <a:rect l="0" t="0" r="r" b="b"/>
              <a:pathLst>
                <a:path w="939" h="559">
                  <a:moveTo>
                    <a:pt x="0" y="558"/>
                  </a:moveTo>
                  <a:lnTo>
                    <a:pt x="0" y="0"/>
                  </a:lnTo>
                  <a:lnTo>
                    <a:pt x="938"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pPr>
                <a:defRPr/>
              </a:pPr>
              <a:endParaRPr lang="en-US">
                <a:ln>
                  <a:solidFill>
                    <a:sysClr val="windowText" lastClr="000000"/>
                  </a:solidFill>
                </a:ln>
                <a:cs typeface="Arial" pitchFamily="34" charset="0"/>
              </a:endParaRPr>
            </a:p>
          </p:txBody>
        </p:sp>
        <p:sp>
          <p:nvSpPr>
            <p:cNvPr id="9222" name="Freeform 6"/>
            <p:cNvSpPr>
              <a:spLocks/>
            </p:cNvSpPr>
            <p:nvPr/>
          </p:nvSpPr>
          <p:spPr bwMode="auto">
            <a:xfrm>
              <a:off x="1704" y="1704"/>
              <a:ext cx="411" cy="1309"/>
            </a:xfrm>
            <a:custGeom>
              <a:avLst/>
              <a:gdLst/>
              <a:ahLst/>
              <a:cxnLst>
                <a:cxn ang="0">
                  <a:pos x="0" y="1308"/>
                </a:cxn>
                <a:cxn ang="0">
                  <a:pos x="0" y="0"/>
                </a:cxn>
                <a:cxn ang="0">
                  <a:pos x="410" y="0"/>
                </a:cxn>
              </a:cxnLst>
              <a:rect l="0" t="0" r="r" b="b"/>
              <a:pathLst>
                <a:path w="411" h="1309">
                  <a:moveTo>
                    <a:pt x="0" y="1308"/>
                  </a:moveTo>
                  <a:lnTo>
                    <a:pt x="0" y="0"/>
                  </a:lnTo>
                  <a:lnTo>
                    <a:pt x="410"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9223" name="Freeform 7"/>
            <p:cNvSpPr>
              <a:spLocks/>
            </p:cNvSpPr>
            <p:nvPr/>
          </p:nvSpPr>
          <p:spPr bwMode="auto">
            <a:xfrm>
              <a:off x="1440" y="1536"/>
              <a:ext cx="675" cy="745"/>
            </a:xfrm>
            <a:custGeom>
              <a:avLst/>
              <a:gdLst/>
              <a:ahLst/>
              <a:cxnLst>
                <a:cxn ang="0">
                  <a:pos x="0" y="744"/>
                </a:cxn>
                <a:cxn ang="0">
                  <a:pos x="0" y="0"/>
                </a:cxn>
                <a:cxn ang="0">
                  <a:pos x="674" y="0"/>
                </a:cxn>
              </a:cxnLst>
              <a:rect l="0" t="0" r="r" b="b"/>
              <a:pathLst>
                <a:path w="675" h="745">
                  <a:moveTo>
                    <a:pt x="0" y="744"/>
                  </a:moveTo>
                  <a:lnTo>
                    <a:pt x="0" y="0"/>
                  </a:lnTo>
                  <a:lnTo>
                    <a:pt x="674" y="0"/>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9224" name="Rectangle 8"/>
            <p:cNvSpPr>
              <a:spLocks noChangeArrowheads="1"/>
            </p:cNvSpPr>
            <p:nvPr/>
          </p:nvSpPr>
          <p:spPr bwMode="blackWhite">
            <a:xfrm>
              <a:off x="774" y="1833"/>
              <a:ext cx="561" cy="332"/>
            </a:xfrm>
            <a:prstGeom prst="rect">
              <a:avLst/>
            </a:prstGeom>
            <a:solidFill>
              <a:schemeClr val="accent3">
                <a:lumMod val="75000"/>
              </a:schemeClr>
            </a:solidFill>
            <a:ln w="12700">
              <a:solidFill>
                <a:srgbClr val="000000"/>
              </a:solidFill>
              <a:miter lim="800000"/>
              <a:headEnd/>
              <a:tailEnd/>
            </a:ln>
            <a:effectLst/>
          </p:spPr>
          <p:txBody>
            <a:bodyPr wrap="none" lIns="122238" tIns="61913" rIns="122238" bIns="61913" anchor="ctr"/>
            <a:lstStyle/>
            <a:p>
              <a:pPr defTabSz="1620838">
                <a:lnSpc>
                  <a:spcPct val="100000"/>
                </a:lnSpc>
                <a:spcBef>
                  <a:spcPct val="0"/>
                </a:spcBef>
                <a:defRPr/>
              </a:pPr>
              <a:r>
                <a:rPr lang="en-US" sz="2400" dirty="0" err="1">
                  <a:solidFill>
                    <a:srgbClr val="FFFFCC"/>
                  </a:solidFill>
                  <a:effectLst>
                    <a:outerShdw blurRad="38100" dist="38100" dir="2700000" algn="tl">
                      <a:srgbClr val="000000"/>
                    </a:outerShdw>
                  </a:effectLst>
                  <a:latin typeface="Arial" pitchFamily="34" charset="0"/>
                  <a:cs typeface="Arial" pitchFamily="34" charset="0"/>
                </a:rPr>
                <a:t>arg</a:t>
              </a:r>
              <a:r>
                <a:rPr lang="en-US" sz="2400" dirty="0">
                  <a:solidFill>
                    <a:srgbClr val="FFFFCC"/>
                  </a:solidFill>
                  <a:effectLst>
                    <a:outerShdw blurRad="38100" dist="38100" dir="2700000" algn="tl">
                      <a:srgbClr val="000000"/>
                    </a:outerShdw>
                  </a:effectLst>
                  <a:latin typeface="Arial" pitchFamily="34" charset="0"/>
                  <a:cs typeface="Arial" pitchFamily="34" charset="0"/>
                </a:rPr>
                <a:t> 1</a:t>
              </a:r>
            </a:p>
          </p:txBody>
        </p:sp>
        <p:sp>
          <p:nvSpPr>
            <p:cNvPr id="9225" name="Rectangle 9"/>
            <p:cNvSpPr>
              <a:spLocks noChangeArrowheads="1"/>
            </p:cNvSpPr>
            <p:nvPr/>
          </p:nvSpPr>
          <p:spPr bwMode="blackWhite">
            <a:xfrm>
              <a:off x="1067" y="2236"/>
              <a:ext cx="560" cy="331"/>
            </a:xfrm>
            <a:prstGeom prst="rect">
              <a:avLst/>
            </a:prstGeom>
            <a:solidFill>
              <a:schemeClr val="accent3">
                <a:lumMod val="75000"/>
              </a:schemeClr>
            </a:solidFill>
            <a:ln w="12700">
              <a:solidFill>
                <a:srgbClr val="000000"/>
              </a:solidFill>
              <a:miter lim="800000"/>
              <a:headEnd/>
              <a:tailEnd/>
            </a:ln>
            <a:effectLst/>
          </p:spPr>
          <p:txBody>
            <a:bodyPr wrap="none" lIns="122238" tIns="61913" rIns="122238" bIns="61913" anchor="ctr"/>
            <a:lstStyle/>
            <a:p>
              <a:pPr defTabSz="1620838">
                <a:lnSpc>
                  <a:spcPct val="100000"/>
                </a:lnSpc>
                <a:spcBef>
                  <a:spcPct val="0"/>
                </a:spcBef>
                <a:defRPr/>
              </a:pPr>
              <a:r>
                <a:rPr lang="en-US" sz="2400" dirty="0" err="1">
                  <a:solidFill>
                    <a:srgbClr val="FFFFCC"/>
                  </a:solidFill>
                  <a:effectLst>
                    <a:outerShdw blurRad="38100" dist="38100" dir="2700000" algn="tl">
                      <a:srgbClr val="000000"/>
                    </a:outerShdw>
                  </a:effectLst>
                  <a:latin typeface="Arial" pitchFamily="34" charset="0"/>
                  <a:cs typeface="Arial" pitchFamily="34" charset="0"/>
                </a:rPr>
                <a:t>arg</a:t>
              </a:r>
              <a:r>
                <a:rPr lang="en-US" sz="2400" dirty="0">
                  <a:solidFill>
                    <a:srgbClr val="FFFFCC"/>
                  </a:solidFill>
                  <a:effectLst>
                    <a:outerShdw blurRad="38100" dist="38100" dir="2700000" algn="tl">
                      <a:srgbClr val="000000"/>
                    </a:outerShdw>
                  </a:effectLst>
                  <a:latin typeface="Arial" pitchFamily="34" charset="0"/>
                  <a:cs typeface="Arial" pitchFamily="34" charset="0"/>
                </a:rPr>
                <a:t> 2</a:t>
              </a:r>
            </a:p>
          </p:txBody>
        </p:sp>
        <p:sp>
          <p:nvSpPr>
            <p:cNvPr id="9226" name="Rectangle 10"/>
            <p:cNvSpPr>
              <a:spLocks noChangeArrowheads="1"/>
            </p:cNvSpPr>
            <p:nvPr/>
          </p:nvSpPr>
          <p:spPr bwMode="blackWhite">
            <a:xfrm>
              <a:off x="1395" y="2976"/>
              <a:ext cx="561" cy="331"/>
            </a:xfrm>
            <a:prstGeom prst="rect">
              <a:avLst/>
            </a:prstGeom>
            <a:solidFill>
              <a:schemeClr val="accent3">
                <a:lumMod val="75000"/>
              </a:schemeClr>
            </a:solidFill>
            <a:ln w="12700">
              <a:solidFill>
                <a:srgbClr val="000000"/>
              </a:solidFill>
              <a:miter lim="800000"/>
              <a:headEnd/>
              <a:tailEnd/>
            </a:ln>
            <a:effectLst/>
          </p:spPr>
          <p:txBody>
            <a:bodyPr wrap="none" lIns="122238" tIns="61913" rIns="122238" bIns="61913" anchor="ctr"/>
            <a:lstStyle/>
            <a:p>
              <a:pPr defTabSz="1620838">
                <a:lnSpc>
                  <a:spcPct val="100000"/>
                </a:lnSpc>
                <a:spcBef>
                  <a:spcPct val="0"/>
                </a:spcBef>
                <a:defRPr/>
              </a:pPr>
              <a:r>
                <a:rPr lang="en-US" sz="2400" dirty="0" err="1">
                  <a:solidFill>
                    <a:srgbClr val="FFFFCC"/>
                  </a:solidFill>
                  <a:effectLst>
                    <a:outerShdw blurRad="38100" dist="38100" dir="2700000" algn="tl">
                      <a:srgbClr val="000000"/>
                    </a:outerShdw>
                  </a:effectLst>
                  <a:latin typeface="Arial" pitchFamily="34" charset="0"/>
                  <a:cs typeface="Arial" pitchFamily="34" charset="0"/>
                </a:rPr>
                <a:t>arg</a:t>
              </a:r>
              <a:r>
                <a:rPr lang="en-US" sz="2400" dirty="0">
                  <a:solidFill>
                    <a:srgbClr val="FFFFCC"/>
                  </a:solidFill>
                  <a:effectLst>
                    <a:outerShdw blurRad="38100" dist="38100" dir="2700000" algn="tl">
                      <a:srgbClr val="000000"/>
                    </a:outerShdw>
                  </a:effectLst>
                  <a:latin typeface="Arial" pitchFamily="34" charset="0"/>
                  <a:cs typeface="Arial" pitchFamily="34" charset="0"/>
                </a:rPr>
                <a:t> </a:t>
              </a:r>
              <a:r>
                <a:rPr lang="en-US" sz="2400" i="1" dirty="0">
                  <a:solidFill>
                    <a:srgbClr val="FFFFCC"/>
                  </a:solidFill>
                  <a:effectLst>
                    <a:outerShdw blurRad="38100" dist="38100" dir="2700000" algn="tl">
                      <a:srgbClr val="000000"/>
                    </a:outerShdw>
                  </a:effectLst>
                  <a:latin typeface="Arial" pitchFamily="34" charset="0"/>
                  <a:cs typeface="Arial" pitchFamily="34" charset="0"/>
                </a:rPr>
                <a:t>n</a:t>
              </a:r>
            </a:p>
          </p:txBody>
        </p:sp>
        <p:grpSp>
          <p:nvGrpSpPr>
            <p:cNvPr id="3" name="Group 14"/>
            <p:cNvGrpSpPr>
              <a:grpSpLocks/>
            </p:cNvGrpSpPr>
            <p:nvPr/>
          </p:nvGrpSpPr>
          <p:grpSpPr bwMode="auto">
            <a:xfrm>
              <a:off x="1323" y="2642"/>
              <a:ext cx="254" cy="267"/>
              <a:chOff x="1323" y="2642"/>
              <a:chExt cx="254" cy="267"/>
            </a:xfrm>
          </p:grpSpPr>
          <p:sp>
            <p:nvSpPr>
              <p:cNvPr id="18451" name="Rectangle 11"/>
              <p:cNvSpPr>
                <a:spLocks noChangeArrowheads="1"/>
              </p:cNvSpPr>
              <p:nvPr/>
            </p:nvSpPr>
            <p:spPr bwMode="blackWhite">
              <a:xfrm>
                <a:off x="1323" y="2642"/>
                <a:ext cx="62" cy="74"/>
              </a:xfrm>
              <a:prstGeom prst="rect">
                <a:avLst/>
              </a:prstGeom>
              <a:solidFill>
                <a:schemeClr val="accent3">
                  <a:lumMod val="75000"/>
                </a:schemeClr>
              </a:solidFill>
              <a:ln w="12700">
                <a:solidFill>
                  <a:srgbClr val="000000"/>
                </a:solidFill>
                <a:miter lim="800000"/>
                <a:headEnd/>
                <a:tailEnd/>
              </a:ln>
            </p:spPr>
            <p:txBody>
              <a:bodyPr wrap="none" anchor="ctr"/>
              <a:lstStyle/>
              <a:p>
                <a:endParaRPr lang="en-US"/>
              </a:p>
            </p:txBody>
          </p:sp>
          <p:sp>
            <p:nvSpPr>
              <p:cNvPr id="18452" name="Rectangle 12"/>
              <p:cNvSpPr>
                <a:spLocks noChangeArrowheads="1"/>
              </p:cNvSpPr>
              <p:nvPr/>
            </p:nvSpPr>
            <p:spPr bwMode="blackWhite">
              <a:xfrm>
                <a:off x="1417" y="2737"/>
                <a:ext cx="63" cy="75"/>
              </a:xfrm>
              <a:prstGeom prst="rect">
                <a:avLst/>
              </a:prstGeom>
              <a:solidFill>
                <a:schemeClr val="accent3">
                  <a:lumMod val="75000"/>
                </a:schemeClr>
              </a:solidFill>
              <a:ln w="12700">
                <a:solidFill>
                  <a:srgbClr val="000000"/>
                </a:solidFill>
                <a:miter lim="800000"/>
                <a:headEnd/>
                <a:tailEnd/>
              </a:ln>
            </p:spPr>
            <p:txBody>
              <a:bodyPr wrap="none" anchor="ctr"/>
              <a:lstStyle/>
              <a:p>
                <a:endParaRPr lang="en-US"/>
              </a:p>
            </p:txBody>
          </p:sp>
          <p:sp>
            <p:nvSpPr>
              <p:cNvPr id="18453" name="Rectangle 13"/>
              <p:cNvSpPr>
                <a:spLocks noChangeArrowheads="1"/>
              </p:cNvSpPr>
              <p:nvPr/>
            </p:nvSpPr>
            <p:spPr bwMode="blackWhite">
              <a:xfrm>
                <a:off x="1514" y="2834"/>
                <a:ext cx="63" cy="75"/>
              </a:xfrm>
              <a:prstGeom prst="rect">
                <a:avLst/>
              </a:prstGeom>
              <a:solidFill>
                <a:schemeClr val="accent3">
                  <a:lumMod val="75000"/>
                </a:schemeClr>
              </a:solidFill>
              <a:ln w="12700">
                <a:solidFill>
                  <a:srgbClr val="000000"/>
                </a:solidFill>
                <a:miter lim="800000"/>
                <a:headEnd/>
                <a:tailEnd/>
              </a:ln>
            </p:spPr>
            <p:txBody>
              <a:bodyPr wrap="none" anchor="ctr"/>
              <a:lstStyle/>
              <a:p>
                <a:endParaRPr lang="en-US"/>
              </a:p>
            </p:txBody>
          </p:sp>
        </p:grpSp>
      </p:grpSp>
      <p:sp>
        <p:nvSpPr>
          <p:cNvPr id="9232" name="Rectangle 16"/>
          <p:cNvSpPr>
            <a:spLocks noChangeArrowheads="1"/>
          </p:cNvSpPr>
          <p:nvPr/>
        </p:nvSpPr>
        <p:spPr bwMode="auto">
          <a:xfrm>
            <a:off x="3295650" y="2971800"/>
            <a:ext cx="2609850" cy="822325"/>
          </a:xfrm>
          <a:prstGeom prst="rect">
            <a:avLst/>
          </a:prstGeom>
          <a:noFill/>
          <a:ln w="9525">
            <a:noFill/>
            <a:miter lim="800000"/>
            <a:headEnd/>
            <a:tailEnd/>
          </a:ln>
          <a:effectLst/>
        </p:spPr>
        <p:txBody>
          <a:bodyPr lIns="92075" tIns="46038" rIns="92075" bIns="46038">
            <a:spAutoFit/>
          </a:bodyP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 performs action</a:t>
            </a:r>
          </a:p>
        </p:txBody>
      </p:sp>
      <p:grpSp>
        <p:nvGrpSpPr>
          <p:cNvPr id="4" name="Group 20"/>
          <p:cNvGrpSpPr>
            <a:grpSpLocks/>
          </p:cNvGrpSpPr>
          <p:nvPr/>
        </p:nvGrpSpPr>
        <p:grpSpPr bwMode="auto">
          <a:xfrm>
            <a:off x="5810250" y="2085975"/>
            <a:ext cx="2549525" cy="2555875"/>
            <a:chOff x="3660" y="1314"/>
            <a:chExt cx="1606" cy="1610"/>
          </a:xfrm>
        </p:grpSpPr>
        <p:sp>
          <p:nvSpPr>
            <p:cNvPr id="9233" name="Freeform 17"/>
            <p:cNvSpPr>
              <a:spLocks/>
            </p:cNvSpPr>
            <p:nvPr/>
          </p:nvSpPr>
          <p:spPr bwMode="auto">
            <a:xfrm>
              <a:off x="3660" y="1524"/>
              <a:ext cx="781" cy="795"/>
            </a:xfrm>
            <a:custGeom>
              <a:avLst/>
              <a:gdLst/>
              <a:ahLst/>
              <a:cxnLst>
                <a:cxn ang="0">
                  <a:pos x="0" y="0"/>
                </a:cxn>
                <a:cxn ang="0">
                  <a:pos x="780" y="0"/>
                </a:cxn>
                <a:cxn ang="0">
                  <a:pos x="780" y="794"/>
                </a:cxn>
              </a:cxnLst>
              <a:rect l="0" t="0" r="r" b="b"/>
              <a:pathLst>
                <a:path w="781" h="795">
                  <a:moveTo>
                    <a:pt x="0" y="0"/>
                  </a:moveTo>
                  <a:lnTo>
                    <a:pt x="780" y="0"/>
                  </a:lnTo>
                  <a:lnTo>
                    <a:pt x="780" y="794"/>
                  </a:lnTo>
                </a:path>
              </a:pathLst>
            </a:custGeom>
            <a:noFill/>
            <a:ln w="50800" cap="rnd" cmpd="sng">
              <a:solidFill>
                <a:srgbClr val="FFCC00"/>
              </a:solidFill>
              <a:prstDash val="solid"/>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9234" name="Rectangle 18"/>
            <p:cNvSpPr>
              <a:spLocks noChangeArrowheads="1"/>
            </p:cNvSpPr>
            <p:nvPr/>
          </p:nvSpPr>
          <p:spPr bwMode="auto">
            <a:xfrm>
              <a:off x="4521" y="1314"/>
              <a:ext cx="745" cy="288"/>
            </a:xfrm>
            <a:prstGeom prst="rect">
              <a:avLst/>
            </a:prstGeom>
            <a:noFill/>
            <a:ln w="9525">
              <a:noFill/>
              <a:miter lim="800000"/>
              <a:headEnd/>
              <a:tailEnd/>
            </a:ln>
            <a:effectLst/>
          </p:spPr>
          <p:txBody>
            <a:bodyPr wrap="none" lIns="92075" tIns="46038" rIns="92075" bIns="46038">
              <a:spAutoFit/>
            </a:bodyPr>
            <a:lstStyle/>
            <a:p>
              <a:pPr algn="l">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Output</a:t>
              </a:r>
            </a:p>
          </p:txBody>
        </p:sp>
        <p:sp>
          <p:nvSpPr>
            <p:cNvPr id="9235" name="Rectangle 19"/>
            <p:cNvSpPr>
              <a:spLocks noChangeArrowheads="1"/>
            </p:cNvSpPr>
            <p:nvPr/>
          </p:nvSpPr>
          <p:spPr bwMode="blackWhite">
            <a:xfrm>
              <a:off x="3904" y="2350"/>
              <a:ext cx="1096" cy="574"/>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cs typeface="Arial" pitchFamily="34" charset="0"/>
                </a:rPr>
                <a:t>Result</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cs typeface="Arial" pitchFamily="34" charset="0"/>
                </a:rPr>
                <a:t>value</a:t>
              </a:r>
            </a:p>
          </p:txBody>
        </p:sp>
      </p:grpSp>
      <p:sp>
        <p:nvSpPr>
          <p:cNvPr id="22" name="Slide Number Placeholder 21"/>
          <p:cNvSpPr>
            <a:spLocks noGrp="1"/>
          </p:cNvSpPr>
          <p:nvPr>
            <p:ph type="sldNum" sz="quarter" idx="12"/>
          </p:nvPr>
        </p:nvSpPr>
        <p:spPr/>
        <p:txBody>
          <a:bodyPr/>
          <a:lstStyle/>
          <a:p>
            <a:pPr>
              <a:defRPr/>
            </a:pPr>
            <a:fld id="{BC2B5FF5-5803-483E-AF56-3DB1ED3547D3}" type="slidenum">
              <a:rPr lang="en-US" smtClean="0"/>
              <a:pPr>
                <a:defRPr/>
              </a:pPr>
              <a:t>83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232"/>
                                        </p:tgtEl>
                                        <p:attrNameLst>
                                          <p:attrName>style.visibility</p:attrName>
                                        </p:attrNameLst>
                                      </p:cBhvr>
                                      <p:to>
                                        <p:strVal val="visible"/>
                                      </p:to>
                                    </p:set>
                                    <p:animEffect transition="in" filter="wipe(up)">
                                      <p:cBhvr>
                                        <p:cTn id="12" dur="500"/>
                                        <p:tgtEl>
                                          <p:spTgt spid="92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up)">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32" grpId="0"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Line 2"/>
          <p:cNvSpPr>
            <a:spLocks noChangeShapeType="1"/>
          </p:cNvSpPr>
          <p:nvPr/>
        </p:nvSpPr>
        <p:spPr bwMode="auto">
          <a:xfrm flipV="1">
            <a:off x="4572000" y="2936875"/>
            <a:ext cx="0" cy="64452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1267" name="Freeform 3"/>
          <p:cNvSpPr>
            <a:spLocks/>
          </p:cNvSpPr>
          <p:nvPr/>
        </p:nvSpPr>
        <p:spPr bwMode="auto">
          <a:xfrm>
            <a:off x="2266950" y="3562350"/>
            <a:ext cx="4706938" cy="534988"/>
          </a:xfrm>
          <a:custGeom>
            <a:avLst/>
            <a:gdLst/>
            <a:ahLst/>
            <a:cxnLst>
              <a:cxn ang="0">
                <a:pos x="0" y="316"/>
              </a:cxn>
              <a:cxn ang="0">
                <a:pos x="0" y="0"/>
              </a:cxn>
              <a:cxn ang="0">
                <a:pos x="2964" y="0"/>
              </a:cxn>
              <a:cxn ang="0">
                <a:pos x="2964" y="148"/>
              </a:cxn>
              <a:cxn ang="0">
                <a:pos x="2964" y="336"/>
              </a:cxn>
            </a:cxnLst>
            <a:rect l="0" t="0" r="r" b="b"/>
            <a:pathLst>
              <a:path w="2965" h="337">
                <a:moveTo>
                  <a:pt x="0" y="316"/>
                </a:moveTo>
                <a:lnTo>
                  <a:pt x="0" y="0"/>
                </a:lnTo>
                <a:lnTo>
                  <a:pt x="2964" y="0"/>
                </a:lnTo>
                <a:lnTo>
                  <a:pt x="2964" y="148"/>
                </a:lnTo>
                <a:lnTo>
                  <a:pt x="2964"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9460" name="Rectangle 4"/>
          <p:cNvSpPr>
            <a:spLocks noGrp="1" noChangeArrowheads="1"/>
          </p:cNvSpPr>
          <p:nvPr>
            <p:ph type="title"/>
          </p:nvPr>
        </p:nvSpPr>
        <p:spPr/>
        <p:txBody>
          <a:bodyPr/>
          <a:lstStyle/>
          <a:p>
            <a:pPr algn="l" eaLnBrk="1" hangingPunct="1"/>
            <a:r>
              <a:rPr lang="en-US" b="1">
                <a:solidFill>
                  <a:schemeClr val="tx1"/>
                </a:solidFill>
              </a:rPr>
              <a:t>Two Types of SQL Functions</a:t>
            </a:r>
          </a:p>
        </p:txBody>
      </p:sp>
      <p:sp>
        <p:nvSpPr>
          <p:cNvPr id="11269" name="Rectangle 5"/>
          <p:cNvSpPr>
            <a:spLocks noChangeArrowheads="1"/>
          </p:cNvSpPr>
          <p:nvPr/>
        </p:nvSpPr>
        <p:spPr bwMode="blackWhite">
          <a:xfrm>
            <a:off x="3416300" y="2014538"/>
            <a:ext cx="2311400" cy="931862"/>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Functions</a:t>
            </a:r>
          </a:p>
        </p:txBody>
      </p:sp>
      <p:sp>
        <p:nvSpPr>
          <p:cNvPr id="11270" name="Rectangle 6"/>
          <p:cNvSpPr>
            <a:spLocks noChangeArrowheads="1"/>
          </p:cNvSpPr>
          <p:nvPr/>
        </p:nvSpPr>
        <p:spPr bwMode="blackWhite">
          <a:xfrm>
            <a:off x="1195388" y="4071938"/>
            <a:ext cx="2284412" cy="920750"/>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Single-row </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functions</a:t>
            </a:r>
          </a:p>
        </p:txBody>
      </p:sp>
      <p:sp>
        <p:nvSpPr>
          <p:cNvPr id="11271" name="Rectangle 7"/>
          <p:cNvSpPr>
            <a:spLocks noChangeArrowheads="1"/>
          </p:cNvSpPr>
          <p:nvPr/>
        </p:nvSpPr>
        <p:spPr bwMode="blackWhite">
          <a:xfrm>
            <a:off x="5749925" y="4057650"/>
            <a:ext cx="2263775" cy="950913"/>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Multiple-row</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functions</a:t>
            </a:r>
          </a:p>
        </p:txBody>
      </p:sp>
      <p:grpSp>
        <p:nvGrpSpPr>
          <p:cNvPr id="2" name="Group 10"/>
          <p:cNvGrpSpPr>
            <a:grpSpLocks/>
          </p:cNvGrpSpPr>
          <p:nvPr/>
        </p:nvGrpSpPr>
        <p:grpSpPr bwMode="auto">
          <a:xfrm>
            <a:off x="533400" y="4532313"/>
            <a:ext cx="3581400" cy="0"/>
            <a:chOff x="336" y="2855"/>
            <a:chExt cx="2256" cy="0"/>
          </a:xfrm>
        </p:grpSpPr>
        <p:sp>
          <p:nvSpPr>
            <p:cNvPr id="11272" name="Line 8"/>
            <p:cNvSpPr>
              <a:spLocks noChangeShapeType="1"/>
            </p:cNvSpPr>
            <p:nvPr/>
          </p:nvSpPr>
          <p:spPr bwMode="auto">
            <a:xfrm>
              <a:off x="336"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1273" name="Line 9"/>
            <p:cNvSpPr>
              <a:spLocks noChangeShapeType="1"/>
            </p:cNvSpPr>
            <p:nvPr/>
          </p:nvSpPr>
          <p:spPr bwMode="auto">
            <a:xfrm>
              <a:off x="220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grpSp>
      <p:grpSp>
        <p:nvGrpSpPr>
          <p:cNvPr id="3" name="Group 15"/>
          <p:cNvGrpSpPr>
            <a:grpSpLocks/>
          </p:cNvGrpSpPr>
          <p:nvPr/>
        </p:nvGrpSpPr>
        <p:grpSpPr bwMode="auto">
          <a:xfrm>
            <a:off x="5124450" y="4227513"/>
            <a:ext cx="3524250" cy="552450"/>
            <a:chOff x="3228" y="2663"/>
            <a:chExt cx="2220" cy="348"/>
          </a:xfrm>
        </p:grpSpPr>
        <p:sp>
          <p:nvSpPr>
            <p:cNvPr id="11275" name="Line 11"/>
            <p:cNvSpPr>
              <a:spLocks noChangeShapeType="1"/>
            </p:cNvSpPr>
            <p:nvPr/>
          </p:nvSpPr>
          <p:spPr bwMode="auto">
            <a:xfrm>
              <a:off x="3228"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1276" name="Line 12"/>
            <p:cNvSpPr>
              <a:spLocks noChangeShapeType="1"/>
            </p:cNvSpPr>
            <p:nvPr/>
          </p:nvSpPr>
          <p:spPr bwMode="auto">
            <a:xfrm>
              <a:off x="5064" y="2855"/>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1277" name="Line 13"/>
            <p:cNvSpPr>
              <a:spLocks noChangeShapeType="1"/>
            </p:cNvSpPr>
            <p:nvPr/>
          </p:nvSpPr>
          <p:spPr bwMode="auto">
            <a:xfrm>
              <a:off x="3228" y="2663"/>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1278" name="Line 14"/>
            <p:cNvSpPr>
              <a:spLocks noChangeShapeType="1"/>
            </p:cNvSpPr>
            <p:nvPr/>
          </p:nvSpPr>
          <p:spPr bwMode="auto">
            <a:xfrm>
              <a:off x="3228" y="3011"/>
              <a:ext cx="384" cy="0"/>
            </a:xfrm>
            <a:prstGeom prst="line">
              <a:avLst/>
            </a:prstGeom>
            <a:noFill/>
            <a:ln w="50800">
              <a:solidFill>
                <a:srgbClr val="FFCC00"/>
              </a:solidFill>
              <a:round/>
              <a:headEnd type="none" w="sm" len="sm"/>
              <a:tailEnd type="stealth" w="med" len="lg"/>
            </a:ln>
            <a:effectLst>
              <a:outerShdw dist="53882" dir="2700000" algn="ctr" rotWithShape="0">
                <a:srgbClr val="000000">
                  <a:alpha val="50000"/>
                </a:srgbClr>
              </a:outerShdw>
            </a:effectLst>
          </p:spPr>
          <p:txBody>
            <a:bodyPr/>
            <a:lstStyle/>
            <a:p>
              <a:pPr>
                <a:defRPr/>
              </a:pPr>
              <a:endParaRPr lang="en-US">
                <a:cs typeface="Arial" pitchFamily="34" charset="0"/>
              </a:endParaRPr>
            </a:p>
          </p:txBody>
        </p:sp>
      </p:grpSp>
      <p:sp>
        <p:nvSpPr>
          <p:cNvPr id="17" name="Slide Number Placeholder 16"/>
          <p:cNvSpPr>
            <a:spLocks noGrp="1"/>
          </p:cNvSpPr>
          <p:nvPr>
            <p:ph type="sldNum" sz="quarter" idx="12"/>
          </p:nvPr>
        </p:nvSpPr>
        <p:spPr/>
        <p:txBody>
          <a:bodyPr/>
          <a:lstStyle/>
          <a:p>
            <a:pPr>
              <a:defRPr/>
            </a:pPr>
            <a:fld id="{F964F8AA-C91A-4FCA-BE69-8C500419A3EA}" type="slidenum">
              <a:rPr lang="en-US" smtClean="0"/>
              <a:pPr>
                <a:defRPr/>
              </a:pPr>
              <a:t>84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algn="l" eaLnBrk="1" hangingPunct="1"/>
            <a:r>
              <a:rPr lang="en-US" b="1">
                <a:solidFill>
                  <a:schemeClr val="tx1"/>
                </a:solidFill>
              </a:rPr>
              <a:t>Single-Row Functions</a:t>
            </a:r>
          </a:p>
        </p:txBody>
      </p:sp>
      <p:sp>
        <p:nvSpPr>
          <p:cNvPr id="20483" name="Rectangle 3"/>
          <p:cNvSpPr>
            <a:spLocks noGrp="1" noChangeArrowheads="1"/>
          </p:cNvSpPr>
          <p:nvPr>
            <p:ph sz="quarter" idx="1"/>
          </p:nvPr>
        </p:nvSpPr>
        <p:spPr>
          <a:xfrm>
            <a:off x="860425" y="1422400"/>
            <a:ext cx="7385050" cy="3276600"/>
          </a:xfrm>
        </p:spPr>
        <p:txBody>
          <a:bodyPr/>
          <a:lstStyle/>
          <a:p>
            <a:pPr lvl="1" eaLnBrk="1" hangingPunct="1">
              <a:buFont typeface="Arial" charset="0"/>
              <a:buChar char="•"/>
            </a:pPr>
            <a:r>
              <a:rPr lang="en-US">
                <a:solidFill>
                  <a:schemeClr val="tx1"/>
                </a:solidFill>
              </a:rPr>
              <a:t>Manipulate data items</a:t>
            </a:r>
          </a:p>
          <a:p>
            <a:pPr lvl="1" eaLnBrk="1" hangingPunct="1">
              <a:buFont typeface="Arial" charset="0"/>
              <a:buChar char="•"/>
            </a:pPr>
            <a:r>
              <a:rPr lang="en-US">
                <a:solidFill>
                  <a:schemeClr val="tx1"/>
                </a:solidFill>
              </a:rPr>
              <a:t>Accept arguments and return one value</a:t>
            </a:r>
          </a:p>
          <a:p>
            <a:pPr lvl="1" eaLnBrk="1" hangingPunct="1">
              <a:buFont typeface="Arial" charset="0"/>
              <a:buChar char="•"/>
            </a:pPr>
            <a:r>
              <a:rPr lang="en-US">
                <a:solidFill>
                  <a:schemeClr val="tx1"/>
                </a:solidFill>
              </a:rPr>
              <a:t>Act on each row returned</a:t>
            </a:r>
          </a:p>
          <a:p>
            <a:pPr lvl="1" eaLnBrk="1" hangingPunct="1">
              <a:buFont typeface="Arial" charset="0"/>
              <a:buChar char="•"/>
            </a:pPr>
            <a:r>
              <a:rPr lang="en-US">
                <a:solidFill>
                  <a:schemeClr val="tx1"/>
                </a:solidFill>
              </a:rPr>
              <a:t>Return one result per row</a:t>
            </a:r>
          </a:p>
          <a:p>
            <a:pPr lvl="1" eaLnBrk="1" hangingPunct="1">
              <a:buFont typeface="Arial" charset="0"/>
              <a:buChar char="•"/>
            </a:pPr>
            <a:r>
              <a:rPr lang="en-US">
                <a:solidFill>
                  <a:schemeClr val="tx1"/>
                </a:solidFill>
              </a:rPr>
              <a:t>May modify the datatype</a:t>
            </a:r>
          </a:p>
          <a:p>
            <a:pPr lvl="1" eaLnBrk="1" hangingPunct="1">
              <a:buFont typeface="Arial" charset="0"/>
              <a:buChar char="•"/>
            </a:pPr>
            <a:r>
              <a:rPr lang="en-US">
                <a:solidFill>
                  <a:schemeClr val="tx1"/>
                </a:solidFill>
              </a:rPr>
              <a:t>Can be nested</a:t>
            </a:r>
          </a:p>
        </p:txBody>
      </p:sp>
      <p:sp>
        <p:nvSpPr>
          <p:cNvPr id="13316" name="Rectangle 4"/>
          <p:cNvSpPr>
            <a:spLocks noChangeArrowheads="1"/>
          </p:cNvSpPr>
          <p:nvPr/>
        </p:nvSpPr>
        <p:spPr bwMode="blackWhite">
          <a:xfrm>
            <a:off x="882650" y="4978400"/>
            <a:ext cx="7237413" cy="3667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i="1">
                <a:solidFill>
                  <a:srgbClr val="000000"/>
                </a:solidFill>
                <a:latin typeface="Courier New" pitchFamily="49" charset="0"/>
                <a:cs typeface="Arial" pitchFamily="34" charset="0"/>
              </a:rPr>
              <a:t>function_name </a:t>
            </a:r>
            <a:r>
              <a:rPr lang="en-US" sz="1800">
                <a:solidFill>
                  <a:srgbClr val="000000"/>
                </a:solidFill>
                <a:latin typeface="Courier New" pitchFamily="49" charset="0"/>
                <a:cs typeface="Arial" pitchFamily="34" charset="0"/>
              </a:rPr>
              <a:t>(</a:t>
            </a:r>
            <a:r>
              <a:rPr lang="en-US" sz="1800" i="1">
                <a:solidFill>
                  <a:srgbClr val="000000"/>
                </a:solidFill>
                <a:latin typeface="Courier New" pitchFamily="49" charset="0"/>
                <a:cs typeface="Arial" pitchFamily="34" charset="0"/>
              </a:rPr>
              <a:t>column</a:t>
            </a:r>
            <a:r>
              <a:rPr lang="en-US" sz="1800">
                <a:solidFill>
                  <a:srgbClr val="000000"/>
                </a:solidFill>
                <a:latin typeface="Courier New" pitchFamily="49" charset="0"/>
                <a:cs typeface="Arial" pitchFamily="34" charset="0"/>
              </a:rPr>
              <a:t>|</a:t>
            </a:r>
            <a:r>
              <a:rPr lang="en-US" sz="1800" i="1">
                <a:solidFill>
                  <a:srgbClr val="000000"/>
                </a:solidFill>
                <a:latin typeface="Courier New" pitchFamily="49" charset="0"/>
                <a:cs typeface="Arial" pitchFamily="34" charset="0"/>
              </a:rPr>
              <a:t>expression</a:t>
            </a:r>
            <a:r>
              <a:rPr lang="en-US" sz="1800">
                <a:solidFill>
                  <a:srgbClr val="000000"/>
                </a:solidFill>
                <a:latin typeface="Courier New" pitchFamily="49" charset="0"/>
                <a:cs typeface="Arial" pitchFamily="34" charset="0"/>
              </a:rPr>
              <a:t>, [</a:t>
            </a:r>
            <a:r>
              <a:rPr lang="en-US" sz="1800" i="1">
                <a:solidFill>
                  <a:srgbClr val="000000"/>
                </a:solidFill>
                <a:latin typeface="Courier New" pitchFamily="49" charset="0"/>
                <a:cs typeface="Arial" pitchFamily="34" charset="0"/>
              </a:rPr>
              <a:t>arg1, arg2,...</a:t>
            </a:r>
            <a:r>
              <a:rPr lang="en-US" sz="1800">
                <a:solidFill>
                  <a:srgbClr val="000000"/>
                </a:solidFill>
                <a:latin typeface="Courier New" pitchFamily="49" charset="0"/>
                <a:cs typeface="Arial" pitchFamily="34" charset="0"/>
              </a:rPr>
              <a:t>])</a:t>
            </a:r>
          </a:p>
        </p:txBody>
      </p:sp>
      <p:sp>
        <p:nvSpPr>
          <p:cNvPr id="6" name="Slide Number Placeholder 5"/>
          <p:cNvSpPr>
            <a:spLocks noGrp="1"/>
          </p:cNvSpPr>
          <p:nvPr>
            <p:ph type="sldNum" sz="quarter" idx="12"/>
          </p:nvPr>
        </p:nvSpPr>
        <p:spPr/>
        <p:txBody>
          <a:bodyPr/>
          <a:lstStyle/>
          <a:p>
            <a:pPr>
              <a:defRPr/>
            </a:pPr>
            <a:fld id="{2C6D0018-FB97-4866-9860-6AD7D18371C2}" type="slidenum">
              <a:rPr lang="en-US" smtClean="0"/>
              <a:pPr>
                <a:defRPr/>
              </a:pPr>
              <a:t>85</a:t>
            </a:fld>
            <a:endParaRPr lang="en-US" dirty="0"/>
          </a:p>
        </p:txBody>
      </p:sp>
    </p:spTree>
  </p:cSld>
  <p:clrMapOvr>
    <a:masterClrMapping/>
  </p:clrMapOvr>
  <p:transition spd="slow"/>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Line 2"/>
          <p:cNvSpPr>
            <a:spLocks noChangeShapeType="1"/>
          </p:cNvSpPr>
          <p:nvPr/>
        </p:nvSpPr>
        <p:spPr bwMode="auto">
          <a:xfrm flipV="1">
            <a:off x="4583113" y="2532062"/>
            <a:ext cx="0" cy="141922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5363" name="Line 3"/>
          <p:cNvSpPr>
            <a:spLocks noChangeShapeType="1"/>
          </p:cNvSpPr>
          <p:nvPr/>
        </p:nvSpPr>
        <p:spPr bwMode="auto">
          <a:xfrm flipH="1" flipV="1">
            <a:off x="2641600" y="3448050"/>
            <a:ext cx="1960563" cy="503237"/>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5364" name="Line 4"/>
          <p:cNvSpPr>
            <a:spLocks noChangeShapeType="1"/>
          </p:cNvSpPr>
          <p:nvPr/>
        </p:nvSpPr>
        <p:spPr bwMode="auto">
          <a:xfrm flipV="1">
            <a:off x="4602163" y="3430587"/>
            <a:ext cx="2012950" cy="520700"/>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5365" name="Line 5"/>
          <p:cNvSpPr>
            <a:spLocks noChangeShapeType="1"/>
          </p:cNvSpPr>
          <p:nvPr/>
        </p:nvSpPr>
        <p:spPr bwMode="auto">
          <a:xfrm flipH="1">
            <a:off x="2857500" y="3951287"/>
            <a:ext cx="1744663" cy="1598613"/>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5366" name="Line 6"/>
          <p:cNvSpPr>
            <a:spLocks noChangeShapeType="1"/>
          </p:cNvSpPr>
          <p:nvPr/>
        </p:nvSpPr>
        <p:spPr bwMode="auto">
          <a:xfrm>
            <a:off x="4602163" y="3951287"/>
            <a:ext cx="1671637" cy="1652588"/>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21511" name="Rectangle 7"/>
          <p:cNvSpPr>
            <a:spLocks noGrp="1" noChangeArrowheads="1"/>
          </p:cNvSpPr>
          <p:nvPr>
            <p:ph type="title"/>
          </p:nvPr>
        </p:nvSpPr>
        <p:spPr/>
        <p:txBody>
          <a:bodyPr/>
          <a:lstStyle/>
          <a:p>
            <a:pPr algn="l" eaLnBrk="1" hangingPunct="1"/>
            <a:r>
              <a:rPr lang="en-US" b="1">
                <a:solidFill>
                  <a:schemeClr val="tx1"/>
                </a:solidFill>
              </a:rPr>
              <a:t>Single-Row Functions</a:t>
            </a:r>
          </a:p>
        </p:txBody>
      </p:sp>
      <p:sp>
        <p:nvSpPr>
          <p:cNvPr id="15368" name="Rectangle 8"/>
          <p:cNvSpPr>
            <a:spLocks noChangeArrowheads="1"/>
          </p:cNvSpPr>
          <p:nvPr/>
        </p:nvSpPr>
        <p:spPr bwMode="blackWhite">
          <a:xfrm>
            <a:off x="2006600" y="5110162"/>
            <a:ext cx="1785938" cy="931863"/>
          </a:xfrm>
          <a:prstGeom prst="rect">
            <a:avLst/>
          </a:prstGeom>
          <a:solidFill>
            <a:schemeClr val="bg2">
              <a:lumMod val="50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Conversion</a:t>
            </a:r>
          </a:p>
        </p:txBody>
      </p:sp>
      <p:sp>
        <p:nvSpPr>
          <p:cNvPr id="15369" name="Rectangle 9"/>
          <p:cNvSpPr>
            <a:spLocks noChangeArrowheads="1"/>
          </p:cNvSpPr>
          <p:nvPr/>
        </p:nvSpPr>
        <p:spPr bwMode="blackWhite">
          <a:xfrm>
            <a:off x="3733800" y="1828800"/>
            <a:ext cx="1739900" cy="911225"/>
          </a:xfrm>
          <a:prstGeom prst="rect">
            <a:avLst/>
          </a:prstGeom>
          <a:solidFill>
            <a:schemeClr val="bg2">
              <a:lumMod val="50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Character</a:t>
            </a:r>
          </a:p>
        </p:txBody>
      </p:sp>
      <p:sp>
        <p:nvSpPr>
          <p:cNvPr id="15370" name="Rectangle 10"/>
          <p:cNvSpPr>
            <a:spLocks noChangeArrowheads="1"/>
          </p:cNvSpPr>
          <p:nvPr/>
        </p:nvSpPr>
        <p:spPr bwMode="blackWhite">
          <a:xfrm>
            <a:off x="6210300" y="3016250"/>
            <a:ext cx="1739900" cy="911225"/>
          </a:xfrm>
          <a:prstGeom prst="rect">
            <a:avLst/>
          </a:prstGeom>
          <a:solidFill>
            <a:schemeClr val="bg2">
              <a:lumMod val="50000"/>
            </a:schemeClr>
          </a:solidFill>
          <a:ln w="12700">
            <a:solidFill>
              <a:srgbClr val="000000"/>
            </a:solidFill>
            <a:miter lim="800000"/>
            <a:headEnd/>
            <a:tailEnd/>
          </a:ln>
          <a:effectLst/>
        </p:spPr>
        <p:txBody>
          <a:bodyPr wrap="none" lIns="122238" tIns="61913" rIns="122238" bIns="61913" anchor="ctr"/>
          <a:lstStyle/>
          <a:p>
            <a:pPr defTabSz="1620838">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Number</a:t>
            </a:r>
          </a:p>
        </p:txBody>
      </p:sp>
      <p:sp>
        <p:nvSpPr>
          <p:cNvPr id="15371" name="Rectangle 11"/>
          <p:cNvSpPr>
            <a:spLocks noChangeArrowheads="1"/>
          </p:cNvSpPr>
          <p:nvPr/>
        </p:nvSpPr>
        <p:spPr bwMode="blackWhite">
          <a:xfrm>
            <a:off x="5354638" y="5130800"/>
            <a:ext cx="1739900" cy="911225"/>
          </a:xfrm>
          <a:prstGeom prst="rect">
            <a:avLst/>
          </a:prstGeom>
          <a:solidFill>
            <a:schemeClr val="bg2">
              <a:lumMod val="50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Date</a:t>
            </a:r>
          </a:p>
        </p:txBody>
      </p:sp>
      <p:sp>
        <p:nvSpPr>
          <p:cNvPr id="15372" name="Rectangle 12"/>
          <p:cNvSpPr>
            <a:spLocks noChangeArrowheads="1"/>
          </p:cNvSpPr>
          <p:nvPr/>
        </p:nvSpPr>
        <p:spPr bwMode="blackWhite">
          <a:xfrm>
            <a:off x="1220788" y="3016250"/>
            <a:ext cx="1739900" cy="911225"/>
          </a:xfrm>
          <a:prstGeom prst="rect">
            <a:avLst/>
          </a:prstGeom>
          <a:solidFill>
            <a:schemeClr val="bg2">
              <a:lumMod val="50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General</a:t>
            </a:r>
          </a:p>
        </p:txBody>
      </p:sp>
      <p:sp>
        <p:nvSpPr>
          <p:cNvPr id="15373" name="Rectangle 13"/>
          <p:cNvSpPr>
            <a:spLocks noChangeArrowheads="1"/>
          </p:cNvSpPr>
          <p:nvPr/>
        </p:nvSpPr>
        <p:spPr bwMode="blackWhite">
          <a:xfrm>
            <a:off x="3527425" y="3468687"/>
            <a:ext cx="2152650" cy="931863"/>
          </a:xfrm>
          <a:prstGeom prst="rect">
            <a:avLst/>
          </a:prstGeom>
          <a:solidFill>
            <a:schemeClr val="accent3">
              <a:lumMod val="60000"/>
              <a:lumOff val="40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chemeClr val="tx1"/>
                </a:solidFill>
                <a:effectLst>
                  <a:outerShdw blurRad="38100" dist="38100" dir="2700000" algn="tl">
                    <a:srgbClr val="000000"/>
                  </a:outerShdw>
                </a:effectLst>
                <a:latin typeface="Arial" pitchFamily="34" charset="0"/>
                <a:cs typeface="Arial" pitchFamily="34" charset="0"/>
              </a:rPr>
              <a:t>Single-row </a:t>
            </a:r>
          </a:p>
          <a:p>
            <a:pPr>
              <a:lnSpc>
                <a:spcPct val="100000"/>
              </a:lnSpc>
              <a:spcBef>
                <a:spcPct val="0"/>
              </a:spcBef>
              <a:defRPr/>
            </a:pPr>
            <a:r>
              <a:rPr lang="en-US" sz="2400" dirty="0">
                <a:solidFill>
                  <a:schemeClr val="tx1"/>
                </a:solidFill>
                <a:effectLst>
                  <a:outerShdw blurRad="38100" dist="38100" dir="2700000" algn="tl">
                    <a:srgbClr val="000000"/>
                  </a:outerShdw>
                </a:effectLst>
                <a:latin typeface="Arial" pitchFamily="34" charset="0"/>
                <a:cs typeface="Arial" pitchFamily="34" charset="0"/>
              </a:rPr>
              <a:t>functions</a:t>
            </a:r>
          </a:p>
        </p:txBody>
      </p:sp>
      <p:sp>
        <p:nvSpPr>
          <p:cNvPr id="15" name="Slide Number Placeholder 14"/>
          <p:cNvSpPr>
            <a:spLocks noGrp="1"/>
          </p:cNvSpPr>
          <p:nvPr>
            <p:ph type="sldNum" sz="quarter" idx="12"/>
          </p:nvPr>
        </p:nvSpPr>
        <p:spPr/>
        <p:txBody>
          <a:bodyPr/>
          <a:lstStyle/>
          <a:p>
            <a:pPr>
              <a:defRPr/>
            </a:pPr>
            <a:fld id="{EF8166D3-F6AF-4E2F-A43C-AF5D5F2F1096}" type="slidenum">
              <a:rPr lang="en-US" smtClean="0"/>
              <a:pPr>
                <a:defRPr/>
              </a:pPr>
              <a:t>86</a:t>
            </a:fld>
            <a:endParaRPr lang="en-US" dirty="0"/>
          </a:p>
        </p:txBody>
      </p:sp>
    </p:spTree>
  </p:cSld>
  <p:clrMapOvr>
    <a:masterClrMapping/>
  </p:clrMapOvr>
  <p:transition spd="slow"/>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algn="l" eaLnBrk="1" hangingPunct="1"/>
            <a:r>
              <a:rPr lang="en-US" b="1">
                <a:solidFill>
                  <a:schemeClr val="tx1"/>
                </a:solidFill>
              </a:rPr>
              <a:t>Character Functions</a:t>
            </a:r>
          </a:p>
        </p:txBody>
      </p:sp>
      <p:sp>
        <p:nvSpPr>
          <p:cNvPr id="17411" name="Rectangle 3"/>
          <p:cNvSpPr>
            <a:spLocks noChangeArrowheads="1"/>
          </p:cNvSpPr>
          <p:nvPr/>
        </p:nvSpPr>
        <p:spPr bwMode="blackWhite">
          <a:xfrm>
            <a:off x="3352800" y="1600200"/>
            <a:ext cx="2311400" cy="931862"/>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Character</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functions</a:t>
            </a:r>
          </a:p>
        </p:txBody>
      </p:sp>
      <p:sp>
        <p:nvSpPr>
          <p:cNvPr id="17412" name="Rectangle 4"/>
          <p:cNvSpPr>
            <a:spLocks noChangeArrowheads="1"/>
          </p:cNvSpPr>
          <p:nvPr/>
        </p:nvSpPr>
        <p:spPr bwMode="auto">
          <a:xfrm>
            <a:off x="1501775" y="4229100"/>
            <a:ext cx="1403350" cy="1335087"/>
          </a:xfrm>
          <a:prstGeom prst="rect">
            <a:avLst/>
          </a:prstGeom>
          <a:noFill/>
          <a:ln w="9525">
            <a:noFill/>
            <a:miter lim="800000"/>
            <a:headEnd/>
            <a:tailEnd/>
          </a:ln>
          <a:effectLst/>
        </p:spPr>
        <p:txBody>
          <a:bodyPr wrap="none" lIns="92075" tIns="46038" rIns="92075" bIns="46038">
            <a:spAutoFit/>
          </a:bodyPr>
          <a:lstStyle/>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cs typeface="Arial" pitchFamily="34" charset="0"/>
              </a:rPr>
              <a:t>LOWER</a:t>
            </a:r>
          </a:p>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cs typeface="Arial" pitchFamily="34" charset="0"/>
              </a:rPr>
              <a:t>UPPER</a:t>
            </a:r>
          </a:p>
          <a:p>
            <a:pPr algn="l" defTabSz="822325">
              <a:lnSpc>
                <a:spcPct val="90000"/>
              </a:lnSpc>
              <a:spcBef>
                <a:spcPct val="35000"/>
              </a:spcBef>
              <a:defRPr/>
            </a:pPr>
            <a:r>
              <a:rPr lang="en-US" sz="2400">
                <a:solidFill>
                  <a:schemeClr val="tx1"/>
                </a:solidFill>
                <a:effectLst>
                  <a:outerShdw blurRad="38100" dist="38100" dir="2700000" algn="tl">
                    <a:srgbClr val="000000"/>
                  </a:outerShdw>
                </a:effectLst>
                <a:latin typeface="Arial" pitchFamily="34" charset="0"/>
                <a:cs typeface="Arial" pitchFamily="34" charset="0"/>
              </a:rPr>
              <a:t>INITCAP</a:t>
            </a:r>
          </a:p>
        </p:txBody>
      </p:sp>
      <p:sp>
        <p:nvSpPr>
          <p:cNvPr id="17413" name="Rectangle 5"/>
          <p:cNvSpPr>
            <a:spLocks noChangeArrowheads="1"/>
          </p:cNvSpPr>
          <p:nvPr/>
        </p:nvSpPr>
        <p:spPr bwMode="auto">
          <a:xfrm>
            <a:off x="4737100" y="4195762"/>
            <a:ext cx="1422400" cy="1538288"/>
          </a:xfrm>
          <a:prstGeom prst="rect">
            <a:avLst/>
          </a:prstGeom>
          <a:noFill/>
          <a:ln w="9525">
            <a:noFill/>
            <a:miter lim="800000"/>
            <a:headEnd/>
            <a:tailEnd/>
          </a:ln>
          <a:effectLst/>
        </p:spPr>
        <p:txBody>
          <a:bodyPr wrap="none" lIns="92075" tIns="46038" rIns="92075" bIns="46038">
            <a:spAutoFit/>
          </a:bodyPr>
          <a:lstStyle/>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CONCAT</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SUBSTR</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LENGTH</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INSTR</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LPAD, RPAD</a:t>
            </a:r>
          </a:p>
        </p:txBody>
      </p:sp>
      <p:sp>
        <p:nvSpPr>
          <p:cNvPr id="17414" name="Line 6"/>
          <p:cNvSpPr>
            <a:spLocks noChangeShapeType="1"/>
          </p:cNvSpPr>
          <p:nvPr/>
        </p:nvSpPr>
        <p:spPr bwMode="auto">
          <a:xfrm flipV="1">
            <a:off x="4508500" y="2543175"/>
            <a:ext cx="0" cy="320675"/>
          </a:xfrm>
          <a:prstGeom prst="line">
            <a:avLst/>
          </a:prstGeom>
          <a:noFill/>
          <a:ln w="50800">
            <a:solidFill>
              <a:srgbClr val="FFCC00"/>
            </a:solidFill>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7415" name="Freeform 7"/>
          <p:cNvSpPr>
            <a:spLocks/>
          </p:cNvSpPr>
          <p:nvPr/>
        </p:nvSpPr>
        <p:spPr bwMode="auto">
          <a:xfrm>
            <a:off x="2549525" y="2882900"/>
            <a:ext cx="3848100" cy="534987"/>
          </a:xfrm>
          <a:custGeom>
            <a:avLst/>
            <a:gdLst/>
            <a:ahLst/>
            <a:cxnLst>
              <a:cxn ang="0">
                <a:pos x="0" y="316"/>
              </a:cxn>
              <a:cxn ang="0">
                <a:pos x="0" y="0"/>
              </a:cxn>
              <a:cxn ang="0">
                <a:pos x="2423" y="0"/>
              </a:cxn>
              <a:cxn ang="0">
                <a:pos x="2423" y="148"/>
              </a:cxn>
              <a:cxn ang="0">
                <a:pos x="2423" y="336"/>
              </a:cxn>
            </a:cxnLst>
            <a:rect l="0" t="0" r="r" b="b"/>
            <a:pathLst>
              <a:path w="2424" h="337">
                <a:moveTo>
                  <a:pt x="0" y="316"/>
                </a:moveTo>
                <a:lnTo>
                  <a:pt x="0" y="0"/>
                </a:lnTo>
                <a:lnTo>
                  <a:pt x="2423" y="0"/>
                </a:lnTo>
                <a:lnTo>
                  <a:pt x="2423" y="148"/>
                </a:lnTo>
                <a:lnTo>
                  <a:pt x="2423" y="336"/>
                </a:lnTo>
              </a:path>
            </a:pathLst>
          </a:custGeom>
          <a:noFill/>
          <a:ln w="50800" cap="rnd" cmpd="sng">
            <a:solidFill>
              <a:srgbClr val="FFCC00"/>
            </a:solidFill>
            <a:prstDash val="solid"/>
            <a:round/>
            <a:headEnd type="none" w="sm" len="sm"/>
            <a:tailEnd type="none" w="sm" len="sm"/>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17416" name="Rectangle 8"/>
          <p:cNvSpPr>
            <a:spLocks noChangeArrowheads="1"/>
          </p:cNvSpPr>
          <p:nvPr/>
        </p:nvSpPr>
        <p:spPr bwMode="blackWhite">
          <a:xfrm>
            <a:off x="641350" y="3163887"/>
            <a:ext cx="3754438" cy="920750"/>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Case conversion </a:t>
            </a:r>
          </a:p>
          <a:p>
            <a:pPr>
              <a:lnSpc>
                <a:spcPct val="100000"/>
              </a:lnSpc>
              <a:spcBef>
                <a:spcPct val="0"/>
              </a:spcBef>
              <a:defRPr/>
            </a:pPr>
            <a:r>
              <a:rPr lang="en-US" sz="2400">
                <a:solidFill>
                  <a:srgbClr val="FFFFCC"/>
                </a:solidFill>
                <a:effectLst>
                  <a:outerShdw blurRad="38100" dist="38100" dir="2700000" algn="tl">
                    <a:srgbClr val="000000"/>
                  </a:outerShdw>
                </a:effectLst>
                <a:latin typeface="Arial" pitchFamily="34" charset="0"/>
                <a:cs typeface="Arial" pitchFamily="34" charset="0"/>
              </a:rPr>
              <a:t>functions</a:t>
            </a:r>
          </a:p>
        </p:txBody>
      </p:sp>
      <p:sp>
        <p:nvSpPr>
          <p:cNvPr id="17417" name="Rectangle 9"/>
          <p:cNvSpPr>
            <a:spLocks noChangeArrowheads="1"/>
          </p:cNvSpPr>
          <p:nvPr/>
        </p:nvSpPr>
        <p:spPr bwMode="blackWhite">
          <a:xfrm>
            <a:off x="4591050" y="3149600"/>
            <a:ext cx="3719513" cy="950912"/>
          </a:xfrm>
          <a:prstGeom prst="rect">
            <a:avLst/>
          </a:prstGeom>
          <a:solidFill>
            <a:schemeClr val="accent3">
              <a:lumMod val="75000"/>
            </a:schemeClr>
          </a:solidFill>
          <a:ln w="12700">
            <a:solidFill>
              <a:srgbClr val="000000"/>
            </a:solidFill>
            <a:miter lim="800000"/>
            <a:headEnd/>
            <a:tailEnd/>
          </a:ln>
          <a:effectLst/>
        </p:spPr>
        <p:txBody>
          <a:bodyPr wrap="none" lIns="92075" tIns="46038" rIns="92075" bIns="46038" anchor="ctr"/>
          <a:lstStyle/>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cs typeface="Arial" pitchFamily="34" charset="0"/>
              </a:rPr>
              <a:t>Character manipulation</a:t>
            </a:r>
          </a:p>
          <a:p>
            <a:pPr>
              <a:lnSpc>
                <a:spcPct val="100000"/>
              </a:lnSpc>
              <a:spcBef>
                <a:spcPct val="0"/>
              </a:spcBef>
              <a:defRPr/>
            </a:pPr>
            <a:r>
              <a:rPr lang="en-US" sz="2400" dirty="0">
                <a:solidFill>
                  <a:srgbClr val="FFFFCC"/>
                </a:solidFill>
                <a:effectLst>
                  <a:outerShdw blurRad="38100" dist="38100" dir="2700000" algn="tl">
                    <a:srgbClr val="000000"/>
                  </a:outerShdw>
                </a:effectLst>
                <a:latin typeface="Arial" pitchFamily="34" charset="0"/>
                <a:cs typeface="Arial" pitchFamily="34" charset="0"/>
              </a:rPr>
              <a:t>functions</a:t>
            </a:r>
          </a:p>
        </p:txBody>
      </p:sp>
      <p:sp>
        <p:nvSpPr>
          <p:cNvPr id="17418" name="Rectangle 10"/>
          <p:cNvSpPr>
            <a:spLocks noChangeArrowheads="1"/>
          </p:cNvSpPr>
          <p:nvPr/>
        </p:nvSpPr>
        <p:spPr bwMode="auto">
          <a:xfrm>
            <a:off x="6337300" y="4271962"/>
            <a:ext cx="1339850" cy="925513"/>
          </a:xfrm>
          <a:prstGeom prst="rect">
            <a:avLst/>
          </a:prstGeom>
          <a:noFill/>
          <a:ln w="9525">
            <a:noFill/>
            <a:miter lim="800000"/>
            <a:headEnd/>
            <a:tailEnd/>
          </a:ln>
          <a:effectLst/>
        </p:spPr>
        <p:txBody>
          <a:bodyPr wrap="none" lIns="92075" tIns="46038" rIns="92075" bIns="46038">
            <a:spAutoFit/>
          </a:bodyPr>
          <a:lstStyle/>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Trim</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Ltrim, Rtrim</a:t>
            </a:r>
          </a:p>
          <a:p>
            <a:pPr algn="l" defTabSz="822325">
              <a:lnSpc>
                <a:spcPct val="90000"/>
              </a:lnSpc>
              <a:spcBef>
                <a:spcPct val="35000"/>
              </a:spcBef>
              <a:defRPr/>
            </a:pPr>
            <a:r>
              <a:rPr lang="en-US" sz="1600">
                <a:solidFill>
                  <a:schemeClr val="tx1"/>
                </a:solidFill>
                <a:effectLst>
                  <a:outerShdw blurRad="38100" dist="38100" dir="2700000" algn="tl">
                    <a:srgbClr val="000000"/>
                  </a:outerShdw>
                </a:effectLst>
                <a:latin typeface="Arial" pitchFamily="34" charset="0"/>
                <a:cs typeface="Arial" pitchFamily="34" charset="0"/>
              </a:rPr>
              <a:t>Replace</a:t>
            </a:r>
          </a:p>
        </p:txBody>
      </p:sp>
      <p:sp>
        <p:nvSpPr>
          <p:cNvPr id="12" name="Slide Number Placeholder 11"/>
          <p:cNvSpPr>
            <a:spLocks noGrp="1"/>
          </p:cNvSpPr>
          <p:nvPr>
            <p:ph type="sldNum" sz="quarter" idx="12"/>
          </p:nvPr>
        </p:nvSpPr>
        <p:spPr/>
        <p:txBody>
          <a:bodyPr/>
          <a:lstStyle/>
          <a:p>
            <a:pPr>
              <a:defRPr/>
            </a:pPr>
            <a:fld id="{56B61F03-C917-4B75-BB76-4ABDD2A5B84B}" type="slidenum">
              <a:rPr lang="en-US" smtClean="0"/>
              <a:pPr>
                <a:defRPr/>
              </a:pPr>
              <a:t>87</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2"/>
                                        </p:tgtEl>
                                        <p:attrNameLst>
                                          <p:attrName>style.visibility</p:attrName>
                                        </p:attrNameLst>
                                      </p:cBhvr>
                                      <p:to>
                                        <p:strVal val="visible"/>
                                      </p:to>
                                    </p:set>
                                    <p:anim calcmode="lin" valueType="num">
                                      <p:cBhvr additive="base">
                                        <p:cTn id="7" dur="500" fill="hold"/>
                                        <p:tgtEl>
                                          <p:spTgt spid="17412"/>
                                        </p:tgtEl>
                                        <p:attrNameLst>
                                          <p:attrName>ppt_x</p:attrName>
                                        </p:attrNameLst>
                                      </p:cBhvr>
                                      <p:tavLst>
                                        <p:tav tm="0">
                                          <p:val>
                                            <p:strVal val="#ppt_x"/>
                                          </p:val>
                                        </p:tav>
                                        <p:tav tm="100000">
                                          <p:val>
                                            <p:strVal val="#ppt_x"/>
                                          </p:val>
                                        </p:tav>
                                      </p:tavLst>
                                    </p:anim>
                                    <p:anim calcmode="lin" valueType="num">
                                      <p:cBhvr additive="base">
                                        <p:cTn id="8" dur="500" fill="hold"/>
                                        <p:tgtEl>
                                          <p:spTgt spid="174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413"/>
                                        </p:tgtEl>
                                        <p:attrNameLst>
                                          <p:attrName>style.visibility</p:attrName>
                                        </p:attrNameLst>
                                      </p:cBhvr>
                                      <p:to>
                                        <p:strVal val="visible"/>
                                      </p:to>
                                    </p:set>
                                    <p:anim calcmode="lin" valueType="num">
                                      <p:cBhvr additive="base">
                                        <p:cTn id="13" dur="500" fill="hold"/>
                                        <p:tgtEl>
                                          <p:spTgt spid="17413"/>
                                        </p:tgtEl>
                                        <p:attrNameLst>
                                          <p:attrName>ppt_x</p:attrName>
                                        </p:attrNameLst>
                                      </p:cBhvr>
                                      <p:tavLst>
                                        <p:tav tm="0">
                                          <p:val>
                                            <p:strVal val="#ppt_x"/>
                                          </p:val>
                                        </p:tav>
                                        <p:tav tm="100000">
                                          <p:val>
                                            <p:strVal val="#ppt_x"/>
                                          </p:val>
                                        </p:tav>
                                      </p:tavLst>
                                    </p:anim>
                                    <p:anim calcmode="lin" valueType="num">
                                      <p:cBhvr additive="base">
                                        <p:cTn id="14"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418"/>
                                        </p:tgtEl>
                                        <p:attrNameLst>
                                          <p:attrName>style.visibility</p:attrName>
                                        </p:attrNameLst>
                                      </p:cBhvr>
                                      <p:to>
                                        <p:strVal val="visible"/>
                                      </p:to>
                                    </p:set>
                                    <p:anim calcmode="lin" valueType="num">
                                      <p:cBhvr additive="base">
                                        <p:cTn id="19" dur="500" fill="hold"/>
                                        <p:tgtEl>
                                          <p:spTgt spid="17418"/>
                                        </p:tgtEl>
                                        <p:attrNameLst>
                                          <p:attrName>ppt_x</p:attrName>
                                        </p:attrNameLst>
                                      </p:cBhvr>
                                      <p:tavLst>
                                        <p:tav tm="0">
                                          <p:val>
                                            <p:strVal val="#ppt_x"/>
                                          </p:val>
                                        </p:tav>
                                        <p:tav tm="100000">
                                          <p:val>
                                            <p:strVal val="#ppt_x"/>
                                          </p:val>
                                        </p:tav>
                                      </p:tavLst>
                                    </p:anim>
                                    <p:anim calcmode="lin" valueType="num">
                                      <p:cBhvr additive="base">
                                        <p:cTn id="20" dur="500" fill="hold"/>
                                        <p:tgtEl>
                                          <p:spTgt spid="174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utoUpdateAnimBg="0"/>
      <p:bldP spid="17413" grpId="0" autoUpdateAnimBg="0"/>
      <p:bldP spid="17418" grpId="0" autoUpdateAnimBg="0"/>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blackWhite">
          <a:xfrm>
            <a:off x="960438" y="2430463"/>
            <a:ext cx="3711575"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charset="0"/>
              </a:rPr>
              <a:t>Function</a:t>
            </a:r>
          </a:p>
        </p:txBody>
      </p:sp>
      <p:sp>
        <p:nvSpPr>
          <p:cNvPr id="23555" name="Rectangle 3"/>
          <p:cNvSpPr>
            <a:spLocks noChangeArrowheads="1"/>
          </p:cNvSpPr>
          <p:nvPr/>
        </p:nvSpPr>
        <p:spPr bwMode="blackWhite">
          <a:xfrm>
            <a:off x="4697413" y="2430463"/>
            <a:ext cx="3540125"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charset="0"/>
              </a:rPr>
              <a:t>Result</a:t>
            </a:r>
          </a:p>
        </p:txBody>
      </p:sp>
      <p:sp>
        <p:nvSpPr>
          <p:cNvPr id="23556" name="Arc 4"/>
          <p:cNvSpPr>
            <a:spLocks/>
          </p:cNvSpPr>
          <p:nvPr/>
        </p:nvSpPr>
        <p:spPr bwMode="ltGray">
          <a:xfrm>
            <a:off x="5459413" y="2408238"/>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23557" name="Rectangle 5"/>
          <p:cNvSpPr>
            <a:spLocks noGrp="1" noChangeArrowheads="1"/>
          </p:cNvSpPr>
          <p:nvPr>
            <p:ph type="title"/>
          </p:nvPr>
        </p:nvSpPr>
        <p:spPr/>
        <p:txBody>
          <a:bodyPr/>
          <a:lstStyle/>
          <a:p>
            <a:pPr algn="l" eaLnBrk="1" hangingPunct="1"/>
            <a:r>
              <a:rPr lang="en-US" b="1">
                <a:solidFill>
                  <a:schemeClr val="tx1"/>
                </a:solidFill>
              </a:rPr>
              <a:t>Case Conversion Functions</a:t>
            </a:r>
          </a:p>
        </p:txBody>
      </p:sp>
      <p:sp>
        <p:nvSpPr>
          <p:cNvPr id="19462" name="Rectangle 6"/>
          <p:cNvSpPr>
            <a:spLocks noGrp="1" noChangeArrowheads="1"/>
          </p:cNvSpPr>
          <p:nvPr>
            <p:ph sz="quarter" idx="1"/>
          </p:nvPr>
        </p:nvSpPr>
        <p:spPr>
          <a:xfrm>
            <a:off x="860425" y="1795463"/>
            <a:ext cx="7385050" cy="498475"/>
          </a:xfrm>
        </p:spPr>
        <p:txBody>
          <a:bodyPr>
            <a:normAutofit lnSpcReduction="10000"/>
          </a:bodyPr>
          <a:lstStyle/>
          <a:p>
            <a:pPr marL="0" indent="0" eaLnBrk="1" fontAlgn="auto" hangingPunct="1">
              <a:spcAft>
                <a:spcPts val="0"/>
              </a:spcAft>
              <a:buFontTx/>
              <a:buNone/>
              <a:defRPr/>
            </a:pPr>
            <a:r>
              <a:rPr lang="en-US"/>
              <a:t>Convert case for character strings</a:t>
            </a:r>
          </a:p>
        </p:txBody>
      </p:sp>
      <p:sp>
        <p:nvSpPr>
          <p:cNvPr id="23559" name="Rectangle 7"/>
          <p:cNvSpPr>
            <a:spLocks noChangeArrowheads="1"/>
          </p:cNvSpPr>
          <p:nvPr/>
        </p:nvSpPr>
        <p:spPr bwMode="blackWhite">
          <a:xfrm>
            <a:off x="965200" y="2927350"/>
            <a:ext cx="3784600" cy="1417638"/>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charset="0"/>
              </a:rPr>
              <a:t>LOWER(</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UPPER(</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INITCAP(</a:t>
            </a:r>
            <a:r>
              <a:rPr lang="en-US" sz="2400">
                <a:latin typeface="Courier New" pitchFamily="49" charset="0"/>
              </a:rPr>
              <a:t>'</a:t>
            </a:r>
            <a:r>
              <a:rPr lang="en-US" sz="2400">
                <a:solidFill>
                  <a:srgbClr val="000000"/>
                </a:solidFill>
                <a:latin typeface="Arial" charset="0"/>
              </a:rPr>
              <a:t>SQL Course</a:t>
            </a:r>
            <a:r>
              <a:rPr lang="en-US" sz="2400">
                <a:latin typeface="Courier New" pitchFamily="49" charset="0"/>
              </a:rPr>
              <a:t>'</a:t>
            </a:r>
            <a:r>
              <a:rPr lang="en-US" sz="2400">
                <a:solidFill>
                  <a:srgbClr val="000000"/>
                </a:solidFill>
                <a:latin typeface="Arial" charset="0"/>
              </a:rPr>
              <a:t>)</a:t>
            </a:r>
          </a:p>
        </p:txBody>
      </p:sp>
      <p:sp>
        <p:nvSpPr>
          <p:cNvPr id="23560" name="Rectangle 8"/>
          <p:cNvSpPr>
            <a:spLocks noChangeArrowheads="1"/>
          </p:cNvSpPr>
          <p:nvPr/>
        </p:nvSpPr>
        <p:spPr bwMode="blackWhite">
          <a:xfrm>
            <a:off x="4697413" y="2919413"/>
            <a:ext cx="3540125" cy="1417637"/>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charset="0"/>
              </a:rPr>
              <a:t>sql course</a:t>
            </a:r>
          </a:p>
          <a:p>
            <a:pPr algn="l">
              <a:lnSpc>
                <a:spcPct val="95000"/>
              </a:lnSpc>
              <a:spcBef>
                <a:spcPct val="35000"/>
              </a:spcBef>
            </a:pPr>
            <a:r>
              <a:rPr lang="en-US" sz="2400">
                <a:solidFill>
                  <a:srgbClr val="000000"/>
                </a:solidFill>
                <a:latin typeface="Arial" charset="0"/>
              </a:rPr>
              <a:t>SQL COURSE</a:t>
            </a:r>
          </a:p>
          <a:p>
            <a:pPr algn="l">
              <a:lnSpc>
                <a:spcPct val="95000"/>
              </a:lnSpc>
              <a:spcBef>
                <a:spcPct val="35000"/>
              </a:spcBef>
            </a:pPr>
            <a:r>
              <a:rPr lang="en-US" sz="2400">
                <a:solidFill>
                  <a:srgbClr val="000000"/>
                </a:solidFill>
                <a:latin typeface="Arial" charset="0"/>
              </a:rPr>
              <a:t>Sql Course</a:t>
            </a:r>
          </a:p>
        </p:txBody>
      </p:sp>
      <p:sp>
        <p:nvSpPr>
          <p:cNvPr id="10" name="Slide Number Placeholder 9"/>
          <p:cNvSpPr>
            <a:spLocks noGrp="1"/>
          </p:cNvSpPr>
          <p:nvPr>
            <p:ph type="sldNum" sz="quarter" idx="12"/>
          </p:nvPr>
        </p:nvSpPr>
        <p:spPr/>
        <p:txBody>
          <a:bodyPr/>
          <a:lstStyle/>
          <a:p>
            <a:pPr>
              <a:defRPr/>
            </a:pPr>
            <a:fld id="{9E282400-A121-4E63-B5DC-D2D588D8EC49}" type="slidenum">
              <a:rPr lang="en-US" smtClean="0"/>
              <a:pPr>
                <a:defRPr/>
              </a:pPr>
              <a:t>88</a:t>
            </a:fld>
            <a:endParaRPr lang="en-US" dirty="0"/>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228600" y="228600"/>
            <a:ext cx="7712075" cy="881063"/>
          </a:xfrm>
        </p:spPr>
        <p:txBody>
          <a:bodyPr/>
          <a:lstStyle/>
          <a:p>
            <a:pPr algn="l" eaLnBrk="1" hangingPunct="1"/>
            <a:r>
              <a:rPr lang="en-US" b="1" dirty="0">
                <a:solidFill>
                  <a:schemeClr val="tx1"/>
                </a:solidFill>
              </a:rPr>
              <a:t>Using Case Conversion Functions</a:t>
            </a:r>
          </a:p>
        </p:txBody>
      </p:sp>
      <p:sp>
        <p:nvSpPr>
          <p:cNvPr id="21507" name="Rectangle 3"/>
          <p:cNvSpPr>
            <a:spLocks noGrp="1" noChangeArrowheads="1"/>
          </p:cNvSpPr>
          <p:nvPr>
            <p:ph sz="quarter" idx="1"/>
          </p:nvPr>
        </p:nvSpPr>
        <p:spPr>
          <a:xfrm>
            <a:off x="990600" y="1447800"/>
            <a:ext cx="7385050" cy="904875"/>
          </a:xfrm>
        </p:spPr>
        <p:txBody>
          <a:bodyPr>
            <a:normAutofit lnSpcReduction="10000"/>
          </a:bodyPr>
          <a:lstStyle/>
          <a:p>
            <a:pPr marL="0" indent="0" eaLnBrk="1" fontAlgn="auto" hangingPunct="1">
              <a:spcAft>
                <a:spcPts val="0"/>
              </a:spcAft>
              <a:buFontTx/>
              <a:buNone/>
              <a:defRPr/>
            </a:pPr>
            <a:r>
              <a:rPr lang="en-US" dirty="0"/>
              <a:t>Display the employee number, name, and department number for employee Blake.</a:t>
            </a:r>
          </a:p>
        </p:txBody>
      </p:sp>
      <p:sp>
        <p:nvSpPr>
          <p:cNvPr id="21508" name="Rectangle 4"/>
          <p:cNvSpPr>
            <a:spLocks noChangeArrowheads="1"/>
          </p:cNvSpPr>
          <p:nvPr/>
        </p:nvSpPr>
        <p:spPr bwMode="blackWhite">
          <a:xfrm>
            <a:off x="917575" y="2336800"/>
            <a:ext cx="7399338" cy="12414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r>
              <a:rPr lang="en-US" sz="1800">
                <a:solidFill>
                  <a:srgbClr val="000000"/>
                </a:solidFill>
                <a:latin typeface="Courier New" pitchFamily="49" charset="0"/>
                <a:cs typeface="Arial" pitchFamily="34" charset="0"/>
              </a:rPr>
              <a:t>SQL&gt; SELECT	empno, ename, deptno         </a:t>
            </a:r>
          </a:p>
          <a:p>
            <a:pPr algn="l">
              <a:lnSpc>
                <a:spcPct val="100000"/>
              </a:lnSpc>
              <a:spcBef>
                <a:spcPct val="0"/>
              </a:spcBef>
              <a:tabLst>
                <a:tab pos="1200150" algn="l"/>
              </a:tabLst>
              <a:defRPr/>
            </a:pPr>
            <a:r>
              <a:rPr lang="en-US" sz="1800">
                <a:solidFill>
                  <a:srgbClr val="000000"/>
                </a:solidFill>
                <a:latin typeface="Courier New" pitchFamily="49" charset="0"/>
                <a:cs typeface="Arial" pitchFamily="34" charset="0"/>
              </a:rPr>
              <a:t>  2  FROM	emp</a:t>
            </a:r>
          </a:p>
          <a:p>
            <a:pPr algn="l">
              <a:lnSpc>
                <a:spcPct val="100000"/>
              </a:lnSpc>
              <a:spcBef>
                <a:spcPct val="0"/>
              </a:spcBef>
              <a:tabLst>
                <a:tab pos="1200150" algn="l"/>
              </a:tabLst>
              <a:defRPr/>
            </a:pPr>
            <a:r>
              <a:rPr lang="en-US" sz="1800">
                <a:solidFill>
                  <a:srgbClr val="000000"/>
                </a:solidFill>
                <a:latin typeface="Courier New" pitchFamily="49" charset="0"/>
                <a:cs typeface="Arial" pitchFamily="34" charset="0"/>
              </a:rPr>
              <a:t>  3  WHERE	ename = 'blake';</a:t>
            </a:r>
          </a:p>
          <a:p>
            <a:pPr algn="l">
              <a:lnSpc>
                <a:spcPct val="100000"/>
              </a:lnSpc>
              <a:spcBef>
                <a:spcPct val="0"/>
              </a:spcBef>
              <a:tabLst>
                <a:tab pos="1200150" algn="l"/>
              </a:tabLst>
              <a:defRPr/>
            </a:pPr>
            <a:r>
              <a:rPr lang="en-US" sz="1800">
                <a:solidFill>
                  <a:srgbClr val="FF3300"/>
                </a:solidFill>
                <a:effectLst>
                  <a:outerShdw blurRad="38100" dist="38100" dir="2700000" algn="tl">
                    <a:srgbClr val="000000"/>
                  </a:outerShdw>
                </a:effectLst>
                <a:latin typeface="Courier New" pitchFamily="49" charset="0"/>
                <a:cs typeface="Arial" pitchFamily="34" charset="0"/>
              </a:rPr>
              <a:t>no rows selected</a:t>
            </a:r>
          </a:p>
        </p:txBody>
      </p:sp>
      <p:grpSp>
        <p:nvGrpSpPr>
          <p:cNvPr id="2" name="Group 9"/>
          <p:cNvGrpSpPr>
            <a:grpSpLocks/>
          </p:cNvGrpSpPr>
          <p:nvPr/>
        </p:nvGrpSpPr>
        <p:grpSpPr bwMode="auto">
          <a:xfrm>
            <a:off x="914400" y="3800475"/>
            <a:ext cx="7396163" cy="2236788"/>
            <a:chOff x="576" y="2394"/>
            <a:chExt cx="4659" cy="1409"/>
          </a:xfrm>
        </p:grpSpPr>
        <p:sp>
          <p:nvSpPr>
            <p:cNvPr id="21509" name="Rectangle 5"/>
            <p:cNvSpPr>
              <a:spLocks noChangeArrowheads="1"/>
            </p:cNvSpPr>
            <p:nvPr/>
          </p:nvSpPr>
          <p:spPr bwMode="blackWhite">
            <a:xfrm>
              <a:off x="576" y="2402"/>
              <a:ext cx="4634" cy="690"/>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lIns="92075" tIns="46038" rIns="92075" bIns="46038" anchor="ctr"/>
            <a:lstStyle/>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sp>
          <p:nvSpPr>
            <p:cNvPr id="21510" name="Rectangle 6"/>
            <p:cNvSpPr>
              <a:spLocks noChangeArrowheads="1"/>
            </p:cNvSpPr>
            <p:nvPr/>
          </p:nvSpPr>
          <p:spPr bwMode="blackWhite">
            <a:xfrm>
              <a:off x="583" y="3261"/>
              <a:ext cx="4608" cy="542"/>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r>
                <a:rPr lang="en-US" sz="1800">
                  <a:solidFill>
                    <a:srgbClr val="000000"/>
                  </a:solidFill>
                  <a:latin typeface="Courier New" pitchFamily="49" charset="0"/>
                  <a:cs typeface="Arial" pitchFamily="34" charset="0"/>
                </a:rPr>
                <a:t>    EMPNO ENAME         DEPTNO</a:t>
              </a:r>
            </a:p>
            <a:p>
              <a:pPr algn="l">
                <a:lnSpc>
                  <a:spcPct val="90000"/>
                </a:lnSpc>
                <a:spcBef>
                  <a:spcPct val="0"/>
                </a:spcBef>
                <a:tabLst>
                  <a:tab pos="1200150" algn="l"/>
                </a:tabLst>
                <a:defRPr/>
              </a:pPr>
              <a:r>
                <a:rPr lang="en-US" sz="1800">
                  <a:solidFill>
                    <a:srgbClr val="000000"/>
                  </a:solidFill>
                  <a:latin typeface="Courier New" pitchFamily="49" charset="0"/>
                  <a:cs typeface="Arial" pitchFamily="34" charset="0"/>
                </a:rPr>
                <a:t>--------- ---------- ---------</a:t>
              </a:r>
            </a:p>
            <a:p>
              <a:pPr algn="l">
                <a:lnSpc>
                  <a:spcPct val="90000"/>
                </a:lnSpc>
                <a:spcBef>
                  <a:spcPct val="0"/>
                </a:spcBef>
                <a:tabLst>
                  <a:tab pos="1200150" algn="l"/>
                </a:tabLst>
                <a:defRPr/>
              </a:pPr>
              <a:r>
                <a:rPr lang="en-US" sz="1800">
                  <a:solidFill>
                    <a:srgbClr val="000000"/>
                  </a:solidFill>
                  <a:latin typeface="Courier New" pitchFamily="49" charset="0"/>
                  <a:cs typeface="Arial" pitchFamily="34" charset="0"/>
                </a:rPr>
                <a:t>     7698 BLAKE             30</a:t>
              </a:r>
            </a:p>
          </p:txBody>
        </p:sp>
        <p:sp>
          <p:nvSpPr>
            <p:cNvPr id="24585" name="Rectangle 7"/>
            <p:cNvSpPr>
              <a:spLocks noChangeArrowheads="1"/>
            </p:cNvSpPr>
            <p:nvPr/>
          </p:nvSpPr>
          <p:spPr bwMode="ltGray">
            <a:xfrm>
              <a:off x="1757" y="2828"/>
              <a:ext cx="1134" cy="192"/>
            </a:xfrm>
            <a:prstGeom prst="rect">
              <a:avLst/>
            </a:prstGeom>
            <a:solidFill>
              <a:srgbClr val="FF5050">
                <a:alpha val="50195"/>
              </a:srgbClr>
            </a:solidFill>
            <a:ln w="9525">
              <a:noFill/>
              <a:miter lim="800000"/>
              <a:headEnd/>
              <a:tailEnd/>
            </a:ln>
          </p:spPr>
          <p:txBody>
            <a:bodyPr wrap="none" anchor="ctr"/>
            <a:lstStyle/>
            <a:p>
              <a:endParaRPr lang="en-US"/>
            </a:p>
          </p:txBody>
        </p:sp>
        <p:sp>
          <p:nvSpPr>
            <p:cNvPr id="24586" name="Rectangle 8"/>
            <p:cNvSpPr>
              <a:spLocks noChangeArrowheads="1"/>
            </p:cNvSpPr>
            <p:nvPr/>
          </p:nvSpPr>
          <p:spPr bwMode="blackWhite">
            <a:xfrm>
              <a:off x="585" y="2394"/>
              <a:ext cx="4650" cy="706"/>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empno, ename, deptno</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LOWER(ename) = 'blake';</a:t>
              </a:r>
            </a:p>
          </p:txBody>
        </p:sp>
      </p:grpSp>
      <p:sp>
        <p:nvSpPr>
          <p:cNvPr id="11" name="Slide Number Placeholder 10"/>
          <p:cNvSpPr>
            <a:spLocks noGrp="1"/>
          </p:cNvSpPr>
          <p:nvPr>
            <p:ph type="sldNum" sz="quarter" idx="12"/>
          </p:nvPr>
        </p:nvSpPr>
        <p:spPr/>
        <p:txBody>
          <a:bodyPr/>
          <a:lstStyle/>
          <a:p>
            <a:pPr>
              <a:defRPr/>
            </a:pPr>
            <a:fld id="{4F67930B-9FDC-47A6-A51D-194846CD4048}" type="slidenum">
              <a:rPr lang="en-US" smtClean="0"/>
              <a:pPr>
                <a:defRPr/>
              </a:pPr>
              <a:t>89</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a:lstStyle/>
          <a:p>
            <a:pPr algn="l" eaLnBrk="1" hangingPunct="1"/>
            <a:r>
              <a:rPr lang="en-US" b="1" dirty="0">
                <a:solidFill>
                  <a:schemeClr val="tx1"/>
                </a:solidFill>
              </a:rPr>
              <a:t>DML Operation</a:t>
            </a:r>
          </a:p>
        </p:txBody>
      </p:sp>
      <p:sp>
        <p:nvSpPr>
          <p:cNvPr id="9" name="Content Placeholder 8"/>
          <p:cNvSpPr>
            <a:spLocks noGrp="1"/>
          </p:cNvSpPr>
          <p:nvPr>
            <p:ph sz="quarter" idx="1"/>
          </p:nvPr>
        </p:nvSpPr>
        <p:spPr/>
        <p:txBody>
          <a:bodyPr/>
          <a:lstStyle/>
          <a:p>
            <a:pPr>
              <a:buNone/>
            </a:pPr>
            <a:r>
              <a:rPr lang="en-US" b="1" dirty="0"/>
              <a:t>Data Manipulation Language (DML) </a:t>
            </a:r>
            <a:r>
              <a:rPr lang="en-US" dirty="0"/>
              <a:t>statements</a:t>
            </a:r>
          </a:p>
          <a:p>
            <a:pPr>
              <a:buNone/>
            </a:pPr>
            <a:r>
              <a:rPr lang="en-US" dirty="0"/>
              <a:t>are used for managing data within schema objects.</a:t>
            </a:r>
            <a:br>
              <a:rPr lang="en-US" dirty="0"/>
            </a:br>
            <a:r>
              <a:rPr lang="en-US" dirty="0"/>
              <a:t>INSERT - insert data into a table</a:t>
            </a:r>
            <a:br>
              <a:rPr lang="en-US" dirty="0"/>
            </a:br>
            <a:r>
              <a:rPr lang="en-US" dirty="0"/>
              <a:t>UPDATE - updates existing data within a table</a:t>
            </a:r>
            <a:br>
              <a:rPr lang="en-US" dirty="0"/>
            </a:br>
            <a:r>
              <a:rPr lang="en-US" dirty="0"/>
              <a:t>DELETE - deletes all records from a table, the space for the records remain</a:t>
            </a:r>
            <a:br>
              <a:rPr lang="en-US" dirty="0"/>
            </a:br>
            <a:r>
              <a:rPr lang="en-US" dirty="0"/>
              <a:t>MERGE - UPSERT operation (insert or update)</a:t>
            </a:r>
            <a:br>
              <a:rPr lang="en-US" dirty="0"/>
            </a:br>
            <a:br>
              <a:rPr lang="en-US" dirty="0"/>
            </a:br>
            <a:br>
              <a:rPr lang="en-US" b="1" dirty="0"/>
            </a:br>
            <a:br>
              <a:rPr lang="en-US" b="1" dirty="0"/>
            </a:br>
            <a:br>
              <a:rPr lang="en-US" b="1" dirty="0"/>
            </a:br>
            <a:br>
              <a:rPr lang="en-US" b="1" dirty="0"/>
            </a:br>
            <a:endParaRPr lang="en-US" dirty="0"/>
          </a:p>
        </p:txBody>
      </p:sp>
      <p:sp>
        <p:nvSpPr>
          <p:cNvPr id="6" name="Slide Number Placeholder 5"/>
          <p:cNvSpPr>
            <a:spLocks noGrp="1"/>
          </p:cNvSpPr>
          <p:nvPr>
            <p:ph type="sldNum" sz="quarter" idx="12"/>
          </p:nvPr>
        </p:nvSpPr>
        <p:spPr/>
        <p:txBody>
          <a:bodyPr/>
          <a:lstStyle/>
          <a:p>
            <a:pPr>
              <a:defRPr/>
            </a:pPr>
            <a:fld id="{59C298A0-D0EF-432C-BA95-41C8391EA663}" type="slidenum">
              <a:rPr lang="en-US" smtClean="0"/>
              <a:pPr>
                <a:defRPr/>
              </a:pPr>
              <a:t>9</a:t>
            </a:fld>
            <a:endParaRPr lang="en-US" dirty="0"/>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812800" y="2916238"/>
            <a:ext cx="4349750" cy="2844800"/>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charset="0"/>
              </a:rPr>
              <a:t>CONCAT(</a:t>
            </a:r>
            <a:r>
              <a:rPr lang="en-US" sz="2400">
                <a:latin typeface="Courier New" pitchFamily="49" charset="0"/>
              </a:rPr>
              <a:t>'</a:t>
            </a:r>
            <a:r>
              <a:rPr lang="en-US" sz="2400">
                <a:solidFill>
                  <a:srgbClr val="000000"/>
                </a:solidFill>
                <a:latin typeface="Arial" charset="0"/>
              </a:rPr>
              <a:t>Good</a:t>
            </a:r>
            <a:r>
              <a:rPr lang="en-US" sz="2400">
                <a:latin typeface="Courier New" pitchFamily="49" charset="0"/>
              </a:rPr>
              <a:t>'</a:t>
            </a:r>
            <a:r>
              <a:rPr lang="en-US" sz="2400">
                <a:solidFill>
                  <a:srgbClr val="000000"/>
                </a:solidFill>
                <a:latin typeface="Arial" charset="0"/>
              </a:rPr>
              <a:t>, </a:t>
            </a:r>
            <a:r>
              <a:rPr lang="en-US" sz="2400">
                <a:latin typeface="Courier New" pitchFamily="49" charset="0"/>
              </a:rPr>
              <a:t>'</a:t>
            </a:r>
            <a:r>
              <a:rPr lang="en-US" sz="2400">
                <a:solidFill>
                  <a:srgbClr val="000000"/>
                </a:solidFill>
                <a:latin typeface="Arial" charset="0"/>
              </a:rPr>
              <a:t>String</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SUBSTR(</a:t>
            </a:r>
            <a:r>
              <a:rPr lang="en-US" sz="2400">
                <a:latin typeface="Courier New" pitchFamily="49" charset="0"/>
              </a:rPr>
              <a:t>'</a:t>
            </a:r>
            <a:r>
              <a:rPr lang="en-US" sz="2400">
                <a:solidFill>
                  <a:srgbClr val="000000"/>
                </a:solidFill>
                <a:latin typeface="Arial" charset="0"/>
              </a:rPr>
              <a:t>String</a:t>
            </a:r>
            <a:r>
              <a:rPr lang="en-US" sz="2400">
                <a:latin typeface="Courier New" pitchFamily="49" charset="0"/>
              </a:rPr>
              <a:t>'</a:t>
            </a:r>
            <a:r>
              <a:rPr lang="en-US" sz="2400">
                <a:solidFill>
                  <a:srgbClr val="000000"/>
                </a:solidFill>
                <a:latin typeface="Arial" charset="0"/>
              </a:rPr>
              <a:t>,1,3)</a:t>
            </a:r>
          </a:p>
          <a:p>
            <a:pPr algn="l">
              <a:lnSpc>
                <a:spcPct val="95000"/>
              </a:lnSpc>
              <a:spcBef>
                <a:spcPct val="35000"/>
              </a:spcBef>
            </a:pPr>
            <a:r>
              <a:rPr lang="en-US" sz="2400">
                <a:solidFill>
                  <a:srgbClr val="000000"/>
                </a:solidFill>
                <a:latin typeface="Arial" charset="0"/>
              </a:rPr>
              <a:t>LENGTH(</a:t>
            </a:r>
            <a:r>
              <a:rPr lang="en-US" sz="2400">
                <a:latin typeface="Courier New" pitchFamily="49" charset="0"/>
              </a:rPr>
              <a:t>'</a:t>
            </a:r>
            <a:r>
              <a:rPr lang="en-US" sz="2400">
                <a:solidFill>
                  <a:srgbClr val="000000"/>
                </a:solidFill>
                <a:latin typeface="Arial" charset="0"/>
              </a:rPr>
              <a:t>String</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INSTR(</a:t>
            </a:r>
            <a:r>
              <a:rPr lang="en-US" sz="2400">
                <a:latin typeface="Courier New" pitchFamily="49" charset="0"/>
              </a:rPr>
              <a:t>'</a:t>
            </a:r>
            <a:r>
              <a:rPr lang="en-US" sz="2400">
                <a:solidFill>
                  <a:srgbClr val="000000"/>
                </a:solidFill>
                <a:latin typeface="Arial" charset="0"/>
              </a:rPr>
              <a:t>String</a:t>
            </a:r>
            <a:r>
              <a:rPr lang="en-US" sz="2400">
                <a:latin typeface="Courier New" pitchFamily="49" charset="0"/>
              </a:rPr>
              <a:t>'</a:t>
            </a:r>
            <a:r>
              <a:rPr lang="en-US" sz="2400">
                <a:solidFill>
                  <a:srgbClr val="000000"/>
                </a:solidFill>
                <a:latin typeface="Arial" charset="0"/>
              </a:rPr>
              <a:t>, </a:t>
            </a:r>
            <a:r>
              <a:rPr lang="en-US" sz="2400">
                <a:latin typeface="Courier New" pitchFamily="49" charset="0"/>
              </a:rPr>
              <a:t>'</a:t>
            </a:r>
            <a:r>
              <a:rPr lang="en-US" sz="2400">
                <a:solidFill>
                  <a:srgbClr val="000000"/>
                </a:solidFill>
                <a:latin typeface="Arial" charset="0"/>
              </a:rPr>
              <a:t>r</a:t>
            </a:r>
            <a:r>
              <a:rPr lang="en-US" sz="2400">
                <a:latin typeface="Courier New" pitchFamily="49" charset="0"/>
              </a:rPr>
              <a:t>'</a:t>
            </a:r>
            <a:r>
              <a:rPr lang="en-US" sz="2400">
                <a:solidFill>
                  <a:srgbClr val="000000"/>
                </a:solidFill>
                <a:latin typeface="Arial" charset="0"/>
              </a:rPr>
              <a:t>)</a:t>
            </a:r>
          </a:p>
          <a:p>
            <a:pPr algn="l">
              <a:lnSpc>
                <a:spcPct val="95000"/>
              </a:lnSpc>
              <a:spcBef>
                <a:spcPct val="35000"/>
              </a:spcBef>
            </a:pPr>
            <a:r>
              <a:rPr lang="en-US" sz="2400">
                <a:solidFill>
                  <a:srgbClr val="000000"/>
                </a:solidFill>
                <a:latin typeface="Arial" charset="0"/>
              </a:rPr>
              <a:t>Trim(‘S’ from ‘SSMITH’)</a:t>
            </a:r>
          </a:p>
          <a:p>
            <a:pPr algn="l">
              <a:lnSpc>
                <a:spcPct val="95000"/>
              </a:lnSpc>
              <a:spcBef>
                <a:spcPct val="35000"/>
              </a:spcBef>
            </a:pPr>
            <a:r>
              <a:rPr lang="en-US" sz="2400">
                <a:solidFill>
                  <a:srgbClr val="000000"/>
                </a:solidFill>
                <a:latin typeface="Arial" charset="0"/>
              </a:rPr>
              <a:t>Replace(‘toy’,’y’,’let’)</a:t>
            </a:r>
          </a:p>
        </p:txBody>
      </p:sp>
      <p:sp>
        <p:nvSpPr>
          <p:cNvPr id="25603" name="Rectangle 3"/>
          <p:cNvSpPr>
            <a:spLocks noChangeArrowheads="1"/>
          </p:cNvSpPr>
          <p:nvPr/>
        </p:nvSpPr>
        <p:spPr bwMode="blackWhite">
          <a:xfrm>
            <a:off x="5041900" y="2914650"/>
            <a:ext cx="3195638" cy="2844800"/>
          </a:xfrm>
          <a:prstGeom prst="rect">
            <a:avLst/>
          </a:prstGeom>
          <a:solidFill>
            <a:srgbClr val="FFCC99"/>
          </a:solidFill>
          <a:ln w="25400">
            <a:solidFill>
              <a:srgbClr val="000000"/>
            </a:solidFill>
            <a:miter lim="800000"/>
            <a:headEnd/>
            <a:tailEnd/>
          </a:ln>
        </p:spPr>
        <p:txBody>
          <a:bodyPr lIns="92075" tIns="46038" rIns="92075" bIns="46038">
            <a:spAutoFit/>
          </a:bodyPr>
          <a:lstStyle/>
          <a:p>
            <a:pPr algn="l">
              <a:lnSpc>
                <a:spcPct val="95000"/>
              </a:lnSpc>
              <a:spcBef>
                <a:spcPct val="35000"/>
              </a:spcBef>
            </a:pPr>
            <a:r>
              <a:rPr lang="en-US" sz="2400">
                <a:solidFill>
                  <a:srgbClr val="000000"/>
                </a:solidFill>
                <a:latin typeface="Arial" charset="0"/>
              </a:rPr>
              <a:t>GoodString</a:t>
            </a:r>
          </a:p>
          <a:p>
            <a:pPr algn="l">
              <a:lnSpc>
                <a:spcPct val="95000"/>
              </a:lnSpc>
              <a:spcBef>
                <a:spcPct val="35000"/>
              </a:spcBef>
            </a:pPr>
            <a:r>
              <a:rPr lang="en-US" sz="2400">
                <a:solidFill>
                  <a:srgbClr val="000000"/>
                </a:solidFill>
                <a:latin typeface="Arial" charset="0"/>
              </a:rPr>
              <a:t>Str</a:t>
            </a:r>
          </a:p>
          <a:p>
            <a:pPr algn="l">
              <a:lnSpc>
                <a:spcPct val="95000"/>
              </a:lnSpc>
              <a:spcBef>
                <a:spcPct val="35000"/>
              </a:spcBef>
            </a:pPr>
            <a:r>
              <a:rPr lang="en-US" sz="2400">
                <a:solidFill>
                  <a:srgbClr val="000000"/>
                </a:solidFill>
                <a:latin typeface="Arial" charset="0"/>
              </a:rPr>
              <a:t>6</a:t>
            </a:r>
          </a:p>
          <a:p>
            <a:pPr algn="l">
              <a:lnSpc>
                <a:spcPct val="95000"/>
              </a:lnSpc>
              <a:spcBef>
                <a:spcPct val="35000"/>
              </a:spcBef>
            </a:pPr>
            <a:r>
              <a:rPr lang="en-US" sz="2400">
                <a:solidFill>
                  <a:srgbClr val="000000"/>
                </a:solidFill>
                <a:latin typeface="Arial" charset="0"/>
              </a:rPr>
              <a:t>3</a:t>
            </a:r>
          </a:p>
          <a:p>
            <a:pPr algn="l">
              <a:lnSpc>
                <a:spcPct val="95000"/>
              </a:lnSpc>
              <a:spcBef>
                <a:spcPct val="35000"/>
              </a:spcBef>
            </a:pPr>
            <a:r>
              <a:rPr lang="en-US" sz="2400">
                <a:solidFill>
                  <a:srgbClr val="000000"/>
                </a:solidFill>
                <a:latin typeface="Arial" charset="0"/>
              </a:rPr>
              <a:t>MITH</a:t>
            </a:r>
          </a:p>
          <a:p>
            <a:pPr algn="l">
              <a:lnSpc>
                <a:spcPct val="95000"/>
              </a:lnSpc>
              <a:spcBef>
                <a:spcPct val="35000"/>
              </a:spcBef>
            </a:pPr>
            <a:r>
              <a:rPr lang="en-US" sz="2400">
                <a:solidFill>
                  <a:srgbClr val="000000"/>
                </a:solidFill>
                <a:latin typeface="Arial" charset="0"/>
              </a:rPr>
              <a:t>tolet</a:t>
            </a:r>
          </a:p>
        </p:txBody>
      </p:sp>
      <p:sp>
        <p:nvSpPr>
          <p:cNvPr id="25604" name="Rectangle 4"/>
          <p:cNvSpPr>
            <a:spLocks noChangeArrowheads="1"/>
          </p:cNvSpPr>
          <p:nvPr/>
        </p:nvSpPr>
        <p:spPr bwMode="blackWhite">
          <a:xfrm>
            <a:off x="812800" y="2430463"/>
            <a:ext cx="4243388"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charset="0"/>
              </a:rPr>
              <a:t>Function</a:t>
            </a:r>
          </a:p>
        </p:txBody>
      </p:sp>
      <p:sp>
        <p:nvSpPr>
          <p:cNvPr id="25605" name="Rectangle 5"/>
          <p:cNvSpPr>
            <a:spLocks noChangeArrowheads="1"/>
          </p:cNvSpPr>
          <p:nvPr/>
        </p:nvSpPr>
        <p:spPr bwMode="blackWhite">
          <a:xfrm>
            <a:off x="5041900" y="2430463"/>
            <a:ext cx="3195638" cy="465137"/>
          </a:xfrm>
          <a:prstGeom prst="rect">
            <a:avLst/>
          </a:prstGeom>
          <a:solidFill>
            <a:srgbClr val="FFCC99"/>
          </a:solidFill>
          <a:ln w="25400">
            <a:solidFill>
              <a:srgbClr val="000000"/>
            </a:solidFill>
            <a:miter lim="800000"/>
            <a:headEnd/>
            <a:tailEnd/>
          </a:ln>
        </p:spPr>
        <p:txBody>
          <a:bodyPr lIns="92075" tIns="46038" rIns="92075" bIns="46038">
            <a:spAutoFit/>
          </a:bodyPr>
          <a:lstStyle/>
          <a:p>
            <a:pPr>
              <a:lnSpc>
                <a:spcPct val="95000"/>
              </a:lnSpc>
              <a:spcBef>
                <a:spcPct val="35000"/>
              </a:spcBef>
            </a:pPr>
            <a:r>
              <a:rPr lang="en-US" sz="2400">
                <a:solidFill>
                  <a:srgbClr val="000000"/>
                </a:solidFill>
                <a:latin typeface="Arial" charset="0"/>
              </a:rPr>
              <a:t>Result</a:t>
            </a:r>
          </a:p>
        </p:txBody>
      </p:sp>
      <p:sp>
        <p:nvSpPr>
          <p:cNvPr id="25606" name="Arc 6"/>
          <p:cNvSpPr>
            <a:spLocks/>
          </p:cNvSpPr>
          <p:nvPr/>
        </p:nvSpPr>
        <p:spPr bwMode="ltGray">
          <a:xfrm>
            <a:off x="5459413" y="2408238"/>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25607" name="Rectangle 7"/>
          <p:cNvSpPr>
            <a:spLocks noGrp="1" noChangeArrowheads="1"/>
          </p:cNvSpPr>
          <p:nvPr>
            <p:ph type="title"/>
          </p:nvPr>
        </p:nvSpPr>
        <p:spPr>
          <a:xfrm>
            <a:off x="152400" y="304800"/>
            <a:ext cx="7783513" cy="881063"/>
          </a:xfrm>
        </p:spPr>
        <p:txBody>
          <a:bodyPr/>
          <a:lstStyle/>
          <a:p>
            <a:pPr algn="l" eaLnBrk="1" hangingPunct="1"/>
            <a:r>
              <a:rPr lang="en-US" b="1">
                <a:solidFill>
                  <a:schemeClr val="tx1"/>
                </a:solidFill>
              </a:rPr>
              <a:t>Character Manipulation Functions</a:t>
            </a:r>
          </a:p>
        </p:txBody>
      </p:sp>
      <p:sp>
        <p:nvSpPr>
          <p:cNvPr id="23560" name="Rectangle 8"/>
          <p:cNvSpPr>
            <a:spLocks noGrp="1" noChangeArrowheads="1"/>
          </p:cNvSpPr>
          <p:nvPr>
            <p:ph sz="quarter" idx="1"/>
          </p:nvPr>
        </p:nvSpPr>
        <p:spPr>
          <a:xfrm>
            <a:off x="693738" y="1814513"/>
            <a:ext cx="8281987" cy="498475"/>
          </a:xfrm>
        </p:spPr>
        <p:txBody>
          <a:bodyPr>
            <a:normAutofit lnSpcReduction="10000"/>
          </a:bodyPr>
          <a:lstStyle/>
          <a:p>
            <a:pPr marL="0" indent="0" eaLnBrk="1" fontAlgn="auto" hangingPunct="1">
              <a:spcAft>
                <a:spcPts val="0"/>
              </a:spcAft>
              <a:buFontTx/>
              <a:buNone/>
              <a:tabLst>
                <a:tab pos="571500" algn="l"/>
                <a:tab pos="5556250" algn="l"/>
              </a:tabLst>
              <a:defRPr/>
            </a:pPr>
            <a:r>
              <a:rPr lang="en-US"/>
              <a:t>Manipulate character strings</a:t>
            </a:r>
          </a:p>
        </p:txBody>
      </p:sp>
      <p:sp>
        <p:nvSpPr>
          <p:cNvPr id="10" name="Slide Number Placeholder 9"/>
          <p:cNvSpPr>
            <a:spLocks noGrp="1"/>
          </p:cNvSpPr>
          <p:nvPr>
            <p:ph type="sldNum" sz="quarter" idx="12"/>
          </p:nvPr>
        </p:nvSpPr>
        <p:spPr/>
        <p:txBody>
          <a:bodyPr/>
          <a:lstStyle/>
          <a:p>
            <a:pPr>
              <a:defRPr/>
            </a:pPr>
            <a:fld id="{CA8EB130-5D5B-4A57-BFA8-A97A256B7B58}" type="slidenum">
              <a:rPr lang="en-US" smtClean="0"/>
              <a:pPr>
                <a:defRPr/>
              </a:pPr>
              <a:t>90</a:t>
            </a:fld>
            <a:endParaRPr lang="en-US" dirty="0"/>
          </a:p>
        </p:txBody>
      </p:sp>
    </p:spTree>
  </p:cSld>
  <p:clrMapOvr>
    <a:masterClrMapping/>
  </p:clrMapOvr>
  <p:transition spd="slow"/>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blackWhite">
          <a:xfrm>
            <a:off x="963613" y="3735388"/>
            <a:ext cx="7710487" cy="14636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10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sp>
        <p:nvSpPr>
          <p:cNvPr id="25603" name="Rectangle 3"/>
          <p:cNvSpPr>
            <a:spLocks noChangeArrowheads="1"/>
          </p:cNvSpPr>
          <p:nvPr/>
        </p:nvSpPr>
        <p:spPr bwMode="blackWhite">
          <a:xfrm>
            <a:off x="963613" y="2168525"/>
            <a:ext cx="7691437" cy="1330325"/>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cs typeface="Arial" pitchFamily="34" charset="0"/>
            </a:endParaRPr>
          </a:p>
        </p:txBody>
      </p:sp>
      <p:sp>
        <p:nvSpPr>
          <p:cNvPr id="26628" name="Rectangle 4"/>
          <p:cNvSpPr>
            <a:spLocks noGrp="1" noChangeArrowheads="1"/>
          </p:cNvSpPr>
          <p:nvPr>
            <p:ph type="title"/>
          </p:nvPr>
        </p:nvSpPr>
        <p:spPr>
          <a:xfrm>
            <a:off x="228600" y="304800"/>
            <a:ext cx="8534400" cy="758825"/>
          </a:xfrm>
        </p:spPr>
        <p:txBody>
          <a:bodyPr/>
          <a:lstStyle/>
          <a:p>
            <a:pPr algn="l" eaLnBrk="1" hangingPunct="1"/>
            <a:r>
              <a:rPr lang="en-US" sz="2800" b="1">
                <a:solidFill>
                  <a:schemeClr val="tx1"/>
                </a:solidFill>
              </a:rPr>
              <a:t>Using the Character Manipulation Functions</a:t>
            </a:r>
          </a:p>
        </p:txBody>
      </p:sp>
      <p:grpSp>
        <p:nvGrpSpPr>
          <p:cNvPr id="2" name="Group 7"/>
          <p:cNvGrpSpPr>
            <a:grpSpLocks/>
          </p:cNvGrpSpPr>
          <p:nvPr/>
        </p:nvGrpSpPr>
        <p:grpSpPr bwMode="auto">
          <a:xfrm>
            <a:off x="2374900" y="2192338"/>
            <a:ext cx="3860800" cy="2976562"/>
            <a:chOff x="1496" y="1381"/>
            <a:chExt cx="2432" cy="1875"/>
          </a:xfrm>
        </p:grpSpPr>
        <p:sp>
          <p:nvSpPr>
            <p:cNvPr id="26641" name="Rectangle 5"/>
            <p:cNvSpPr>
              <a:spLocks noChangeArrowheads="1"/>
            </p:cNvSpPr>
            <p:nvPr/>
          </p:nvSpPr>
          <p:spPr bwMode="ltGray">
            <a:xfrm>
              <a:off x="2256" y="1381"/>
              <a:ext cx="1672" cy="224"/>
            </a:xfrm>
            <a:prstGeom prst="rect">
              <a:avLst/>
            </a:prstGeom>
            <a:solidFill>
              <a:srgbClr val="FF5050">
                <a:alpha val="50195"/>
              </a:srgbClr>
            </a:solidFill>
            <a:ln w="9525">
              <a:noFill/>
              <a:miter lim="800000"/>
              <a:headEnd/>
              <a:tailEnd/>
            </a:ln>
          </p:spPr>
          <p:txBody>
            <a:bodyPr wrap="none" anchor="ctr"/>
            <a:lstStyle/>
            <a:p>
              <a:endParaRPr lang="en-US"/>
            </a:p>
          </p:txBody>
        </p:sp>
        <p:sp>
          <p:nvSpPr>
            <p:cNvPr id="26642" name="Rectangle 6"/>
            <p:cNvSpPr>
              <a:spLocks noChangeArrowheads="1"/>
            </p:cNvSpPr>
            <p:nvPr/>
          </p:nvSpPr>
          <p:spPr bwMode="ltGray">
            <a:xfrm>
              <a:off x="1496" y="2377"/>
              <a:ext cx="1519" cy="879"/>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10"/>
          <p:cNvGrpSpPr>
            <a:grpSpLocks/>
          </p:cNvGrpSpPr>
          <p:nvPr/>
        </p:nvGrpSpPr>
        <p:grpSpPr bwMode="auto">
          <a:xfrm>
            <a:off x="4838700" y="2190750"/>
            <a:ext cx="3479800" cy="2978150"/>
            <a:chOff x="3048" y="1380"/>
            <a:chExt cx="2192" cy="1876"/>
          </a:xfrm>
        </p:grpSpPr>
        <p:sp>
          <p:nvSpPr>
            <p:cNvPr id="26639" name="Rectangle 8"/>
            <p:cNvSpPr>
              <a:spLocks noChangeArrowheads="1"/>
            </p:cNvSpPr>
            <p:nvPr/>
          </p:nvSpPr>
          <p:spPr bwMode="ltGray">
            <a:xfrm>
              <a:off x="4048" y="1380"/>
              <a:ext cx="1192" cy="226"/>
            </a:xfrm>
            <a:prstGeom prst="rect">
              <a:avLst/>
            </a:prstGeom>
            <a:solidFill>
              <a:srgbClr val="009900">
                <a:alpha val="50195"/>
              </a:srgbClr>
            </a:solidFill>
            <a:ln w="9525">
              <a:noFill/>
              <a:miter lim="800000"/>
              <a:headEnd/>
              <a:tailEnd/>
            </a:ln>
          </p:spPr>
          <p:txBody>
            <a:bodyPr wrap="none" anchor="ctr"/>
            <a:lstStyle/>
            <a:p>
              <a:endParaRPr lang="en-US"/>
            </a:p>
          </p:txBody>
        </p:sp>
        <p:sp>
          <p:nvSpPr>
            <p:cNvPr id="26640" name="Rectangle 9"/>
            <p:cNvSpPr>
              <a:spLocks noChangeArrowheads="1"/>
            </p:cNvSpPr>
            <p:nvPr/>
          </p:nvSpPr>
          <p:spPr bwMode="ltGray">
            <a:xfrm>
              <a:off x="3048" y="2376"/>
              <a:ext cx="1040" cy="880"/>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3"/>
          <p:cNvGrpSpPr>
            <a:grpSpLocks/>
          </p:cNvGrpSpPr>
          <p:nvPr/>
        </p:nvGrpSpPr>
        <p:grpSpPr bwMode="auto">
          <a:xfrm>
            <a:off x="2654300" y="2587625"/>
            <a:ext cx="5918200" cy="2581275"/>
            <a:chOff x="1672" y="1630"/>
            <a:chExt cx="3728" cy="1626"/>
          </a:xfrm>
        </p:grpSpPr>
        <p:sp>
          <p:nvSpPr>
            <p:cNvPr id="26637" name="Rectangle 11"/>
            <p:cNvSpPr>
              <a:spLocks noChangeArrowheads="1"/>
            </p:cNvSpPr>
            <p:nvPr/>
          </p:nvSpPr>
          <p:spPr bwMode="ltGray">
            <a:xfrm>
              <a:off x="1672" y="1630"/>
              <a:ext cx="1512" cy="180"/>
            </a:xfrm>
            <a:prstGeom prst="rect">
              <a:avLst/>
            </a:prstGeom>
            <a:solidFill>
              <a:srgbClr val="0066CC">
                <a:alpha val="50195"/>
              </a:srgbClr>
            </a:solidFill>
            <a:ln w="9525">
              <a:noFill/>
              <a:miter lim="800000"/>
              <a:headEnd/>
              <a:tailEnd/>
            </a:ln>
          </p:spPr>
          <p:txBody>
            <a:bodyPr wrap="none" anchor="ctr"/>
            <a:lstStyle/>
            <a:p>
              <a:endParaRPr lang="en-US"/>
            </a:p>
          </p:txBody>
        </p:sp>
        <p:sp>
          <p:nvSpPr>
            <p:cNvPr id="26638" name="Rectangle 12"/>
            <p:cNvSpPr>
              <a:spLocks noChangeArrowheads="1"/>
            </p:cNvSpPr>
            <p:nvPr/>
          </p:nvSpPr>
          <p:spPr bwMode="ltGray">
            <a:xfrm>
              <a:off x="4120" y="2376"/>
              <a:ext cx="1280" cy="880"/>
            </a:xfrm>
            <a:prstGeom prst="rect">
              <a:avLst/>
            </a:prstGeom>
            <a:solidFill>
              <a:srgbClr val="0066CC">
                <a:alpha val="50195"/>
              </a:srgbClr>
            </a:solidFill>
            <a:ln w="9525">
              <a:noFill/>
              <a:miter lim="800000"/>
              <a:headEnd/>
              <a:tailEnd/>
            </a:ln>
          </p:spPr>
          <p:txBody>
            <a:bodyPr wrap="none" anchor="ctr"/>
            <a:lstStyle/>
            <a:p>
              <a:endParaRPr lang="en-US"/>
            </a:p>
          </p:txBody>
        </p:sp>
      </p:grpSp>
      <p:sp>
        <p:nvSpPr>
          <p:cNvPr id="26632" name="Rectangle 14"/>
          <p:cNvSpPr>
            <a:spLocks noChangeArrowheads="1"/>
          </p:cNvSpPr>
          <p:nvPr/>
        </p:nvSpPr>
        <p:spPr bwMode="blackWhite">
          <a:xfrm>
            <a:off x="950913" y="2155825"/>
            <a:ext cx="7315200" cy="1355725"/>
          </a:xfrm>
          <a:prstGeom prst="rect">
            <a:avLst/>
          </a:prstGeom>
          <a:noFill/>
          <a:ln w="9525">
            <a:noFill/>
            <a:miter lim="800000"/>
            <a:headEnd/>
            <a:tailEnd/>
          </a:ln>
        </p:spPr>
        <p:txBody>
          <a:bodyPr wrap="none" lIns="92075" tIns="46038" rIns="92075" bIns="46038" anchor="ctr"/>
          <a:lstStyle/>
          <a:p>
            <a:pPr algn="l">
              <a:lnSpc>
                <a:spcPct val="110000"/>
              </a:lnSpc>
              <a:spcBef>
                <a:spcPct val="0"/>
              </a:spcBef>
              <a:tabLst>
                <a:tab pos="1663700" algn="l"/>
              </a:tabLst>
            </a:pPr>
            <a:r>
              <a:rPr lang="en-US" sz="1800">
                <a:solidFill>
                  <a:srgbClr val="000000"/>
                </a:solidFill>
                <a:latin typeface="Courier New" pitchFamily="49" charset="0"/>
              </a:rPr>
              <a:t>SQL&gt; SELECT ename, CONCAT (ename, job), LENGTH(ename),</a:t>
            </a:r>
          </a:p>
          <a:p>
            <a:pPr algn="l">
              <a:lnSpc>
                <a:spcPct val="110000"/>
              </a:lnSpc>
              <a:spcBef>
                <a:spcPct val="0"/>
              </a:spcBef>
              <a:tabLst>
                <a:tab pos="1663700" algn="l"/>
              </a:tabLst>
            </a:pPr>
            <a:r>
              <a:rPr lang="en-US" sz="1800">
                <a:solidFill>
                  <a:srgbClr val="000000"/>
                </a:solidFill>
                <a:latin typeface="Courier New" pitchFamily="49" charset="0"/>
              </a:rPr>
              <a:t>   2 	INSTR(ename, 'A')</a:t>
            </a:r>
          </a:p>
          <a:p>
            <a:pPr algn="l">
              <a:lnSpc>
                <a:spcPct val="110000"/>
              </a:lnSpc>
              <a:spcBef>
                <a:spcPct val="0"/>
              </a:spcBef>
              <a:tabLst>
                <a:tab pos="1663700" algn="l"/>
              </a:tabLst>
            </a:pPr>
            <a:r>
              <a:rPr lang="en-US" sz="1800">
                <a:solidFill>
                  <a:srgbClr val="000000"/>
                </a:solidFill>
                <a:latin typeface="Courier New" pitchFamily="49" charset="0"/>
              </a:rPr>
              <a:t>   3 FROM   emp</a:t>
            </a:r>
          </a:p>
          <a:p>
            <a:pPr algn="l">
              <a:lnSpc>
                <a:spcPct val="110000"/>
              </a:lnSpc>
              <a:spcBef>
                <a:spcPct val="0"/>
              </a:spcBef>
              <a:tabLst>
                <a:tab pos="1663700" algn="l"/>
              </a:tabLst>
            </a:pPr>
            <a:r>
              <a:rPr lang="en-US" sz="1800">
                <a:solidFill>
                  <a:srgbClr val="000000"/>
                </a:solidFill>
                <a:latin typeface="Courier New" pitchFamily="49" charset="0"/>
              </a:rPr>
              <a:t>   4 WHERE</a:t>
            </a:r>
          </a:p>
        </p:txBody>
      </p:sp>
      <p:sp>
        <p:nvSpPr>
          <p:cNvPr id="25615" name="Rectangle 15"/>
          <p:cNvSpPr>
            <a:spLocks noChangeArrowheads="1"/>
          </p:cNvSpPr>
          <p:nvPr/>
        </p:nvSpPr>
        <p:spPr bwMode="auto">
          <a:xfrm>
            <a:off x="2654300" y="3125788"/>
            <a:ext cx="3454400" cy="288925"/>
          </a:xfrm>
          <a:prstGeom prst="rect">
            <a:avLst/>
          </a:prstGeom>
          <a:solidFill>
            <a:srgbClr val="CC9900">
              <a:alpha val="50195"/>
            </a:srgbClr>
          </a:solidFill>
          <a:ln w="9525">
            <a:noFill/>
            <a:miter lim="800000"/>
            <a:headEnd/>
            <a:tailEnd/>
          </a:ln>
        </p:spPr>
        <p:txBody>
          <a:bodyPr wrap="none" anchor="ctr"/>
          <a:lstStyle/>
          <a:p>
            <a:endParaRPr lang="en-US"/>
          </a:p>
        </p:txBody>
      </p:sp>
      <p:sp>
        <p:nvSpPr>
          <p:cNvPr id="26634" name="Rectangle 16"/>
          <p:cNvSpPr>
            <a:spLocks noChangeArrowheads="1"/>
          </p:cNvSpPr>
          <p:nvPr/>
        </p:nvSpPr>
        <p:spPr bwMode="auto">
          <a:xfrm>
            <a:off x="2597150" y="3048000"/>
            <a:ext cx="3751263" cy="422275"/>
          </a:xfrm>
          <a:prstGeom prst="rect">
            <a:avLst/>
          </a:prstGeom>
          <a:noFill/>
          <a:ln w="9525">
            <a:noFill/>
            <a:miter lim="800000"/>
            <a:headEnd/>
            <a:tailEnd/>
          </a:ln>
        </p:spPr>
        <p:txBody>
          <a:bodyPr wrap="none" lIns="92075" tIns="46038" rIns="92075" bIns="46038">
            <a:spAutoFit/>
          </a:bodyPr>
          <a:lstStyle/>
          <a:p>
            <a:pPr algn="l"/>
            <a:r>
              <a:rPr lang="en-US" sz="1800">
                <a:solidFill>
                  <a:srgbClr val="000000"/>
                </a:solidFill>
                <a:latin typeface="Courier New" pitchFamily="49" charset="0"/>
              </a:rPr>
              <a:t>SUBSTR(job,1,5) = 'SALES';</a:t>
            </a:r>
          </a:p>
        </p:txBody>
      </p:sp>
      <p:sp>
        <p:nvSpPr>
          <p:cNvPr id="26635" name="Rectangle 17"/>
          <p:cNvSpPr>
            <a:spLocks noChangeArrowheads="1"/>
          </p:cNvSpPr>
          <p:nvPr/>
        </p:nvSpPr>
        <p:spPr bwMode="blackWhite">
          <a:xfrm>
            <a:off x="1014413" y="3692525"/>
            <a:ext cx="7653337" cy="1558925"/>
          </a:xfrm>
          <a:prstGeom prst="rect">
            <a:avLst/>
          </a:prstGeom>
          <a:noFill/>
          <a:ln w="9525">
            <a:noFill/>
            <a:miter lim="800000"/>
            <a:headEnd/>
            <a:tailEnd/>
          </a:ln>
        </p:spPr>
        <p:txBody>
          <a:bodyPr lIns="92075" tIns="46038" rIns="92075" bIns="46038">
            <a:spAutoFit/>
          </a:bodyPr>
          <a:lstStyle/>
          <a:p>
            <a:pPr algn="l">
              <a:lnSpc>
                <a:spcPct val="100000"/>
              </a:lnSpc>
              <a:spcBef>
                <a:spcPct val="0"/>
              </a:spcBef>
              <a:tabLst>
                <a:tab pos="1200150" algn="l"/>
              </a:tabLst>
            </a:pPr>
            <a:r>
              <a:rPr lang="en-US" sz="1600">
                <a:solidFill>
                  <a:srgbClr val="000000"/>
                </a:solidFill>
                <a:latin typeface="Courier New" pitchFamily="49" charset="0"/>
              </a:rPr>
              <a:t>ENAME      CONCAT(ENAME,JOB)   LENGTH(ENAME) INSTR(ENAME,'A')</a:t>
            </a:r>
          </a:p>
          <a:p>
            <a:pPr algn="l">
              <a:lnSpc>
                <a:spcPct val="100000"/>
              </a:lnSpc>
              <a:spcBef>
                <a:spcPct val="0"/>
              </a:spcBef>
              <a:tabLst>
                <a:tab pos="1200150" algn="l"/>
              </a:tabLst>
            </a:pPr>
            <a:r>
              <a:rPr lang="en-US" sz="1600">
                <a:solidFill>
                  <a:srgbClr val="000000"/>
                </a:solidFill>
                <a:latin typeface="Courier New" pitchFamily="49" charset="0"/>
              </a:rPr>
              <a:t>---------- ------------------- ------------- ----------------</a:t>
            </a:r>
          </a:p>
          <a:p>
            <a:pPr algn="l">
              <a:lnSpc>
                <a:spcPct val="100000"/>
              </a:lnSpc>
              <a:spcBef>
                <a:spcPct val="0"/>
              </a:spcBef>
              <a:tabLst>
                <a:tab pos="1200150" algn="l"/>
              </a:tabLst>
            </a:pPr>
            <a:r>
              <a:rPr lang="en-US" sz="1600">
                <a:solidFill>
                  <a:srgbClr val="000000"/>
                </a:solidFill>
                <a:latin typeface="Courier New" pitchFamily="49" charset="0"/>
              </a:rPr>
              <a:t>MARTIN     MARTINSALESMAN                  6                2</a:t>
            </a:r>
          </a:p>
          <a:p>
            <a:pPr algn="l">
              <a:lnSpc>
                <a:spcPct val="100000"/>
              </a:lnSpc>
              <a:spcBef>
                <a:spcPct val="0"/>
              </a:spcBef>
              <a:tabLst>
                <a:tab pos="1200150" algn="l"/>
              </a:tabLst>
            </a:pPr>
            <a:r>
              <a:rPr lang="en-US" sz="1600">
                <a:solidFill>
                  <a:srgbClr val="000000"/>
                </a:solidFill>
                <a:latin typeface="Courier New" pitchFamily="49" charset="0"/>
              </a:rPr>
              <a:t>ALLEN      ALLENSALESMAN                   5                1</a:t>
            </a:r>
          </a:p>
          <a:p>
            <a:pPr algn="l">
              <a:lnSpc>
                <a:spcPct val="100000"/>
              </a:lnSpc>
              <a:spcBef>
                <a:spcPct val="0"/>
              </a:spcBef>
              <a:tabLst>
                <a:tab pos="1200150" algn="l"/>
              </a:tabLst>
            </a:pPr>
            <a:r>
              <a:rPr lang="en-US" sz="1600">
                <a:solidFill>
                  <a:srgbClr val="000000"/>
                </a:solidFill>
                <a:latin typeface="Courier New" pitchFamily="49" charset="0"/>
              </a:rPr>
              <a:t>TURNER     TURNERSALESMAN                  6                0</a:t>
            </a:r>
          </a:p>
          <a:p>
            <a:pPr algn="l">
              <a:lnSpc>
                <a:spcPct val="100000"/>
              </a:lnSpc>
              <a:spcBef>
                <a:spcPct val="0"/>
              </a:spcBef>
              <a:tabLst>
                <a:tab pos="1200150" algn="l"/>
              </a:tabLst>
            </a:pPr>
            <a:r>
              <a:rPr lang="en-US" sz="1600">
                <a:solidFill>
                  <a:srgbClr val="000000"/>
                </a:solidFill>
                <a:latin typeface="Courier New" pitchFamily="49" charset="0"/>
              </a:rPr>
              <a:t>WARD       WARDSALESMAN                    4                2</a:t>
            </a:r>
          </a:p>
        </p:txBody>
      </p:sp>
      <p:sp>
        <p:nvSpPr>
          <p:cNvPr id="19" name="Slide Number Placeholder 18"/>
          <p:cNvSpPr>
            <a:spLocks noGrp="1"/>
          </p:cNvSpPr>
          <p:nvPr>
            <p:ph type="sldNum" sz="quarter" idx="12"/>
          </p:nvPr>
        </p:nvSpPr>
        <p:spPr/>
        <p:txBody>
          <a:bodyPr/>
          <a:lstStyle/>
          <a:p>
            <a:pPr>
              <a:defRPr/>
            </a:pPr>
            <a:fld id="{06450EAA-BE06-464D-8946-20EB22EDF8CA}" type="slidenum">
              <a:rPr lang="en-US" smtClean="0"/>
              <a:pPr>
                <a:defRPr/>
              </a:pPr>
              <a:t>91</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615"/>
                                        </p:tgtEl>
                                        <p:attrNameLst>
                                          <p:attrName>style.visibility</p:attrName>
                                        </p:attrNameLst>
                                      </p:cBhvr>
                                      <p:to>
                                        <p:strVal val="visible"/>
                                      </p:to>
                                    </p:set>
                                    <p:animEffect transition="in" filter="wipe(up)">
                                      <p:cBhvr>
                                        <p:cTn id="19" dur="500"/>
                                        <p:tgtEl>
                                          <p:spTgt spid="256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15"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algn="l" eaLnBrk="1" hangingPunct="1"/>
            <a:r>
              <a:rPr lang="en-US" b="1">
                <a:solidFill>
                  <a:schemeClr val="tx1"/>
                </a:solidFill>
              </a:rPr>
              <a:t>Number Functions</a:t>
            </a:r>
          </a:p>
        </p:txBody>
      </p:sp>
      <p:sp>
        <p:nvSpPr>
          <p:cNvPr id="27651" name="Rectangle 3"/>
          <p:cNvSpPr>
            <a:spLocks noGrp="1" noChangeArrowheads="1"/>
          </p:cNvSpPr>
          <p:nvPr>
            <p:ph sz="quarter" idx="1"/>
          </p:nvPr>
        </p:nvSpPr>
        <p:spPr>
          <a:xfrm>
            <a:off x="663575" y="1419225"/>
            <a:ext cx="8016875" cy="4473575"/>
          </a:xfrm>
        </p:spPr>
        <p:txBody>
          <a:bodyPr>
            <a:normAutofit/>
          </a:bodyPr>
          <a:lstStyle/>
          <a:p>
            <a:pPr marL="548640" lvl="1" indent="-274320" eaLnBrk="1" fontAlgn="auto" hangingPunct="1">
              <a:spcAft>
                <a:spcPts val="0"/>
              </a:spcAft>
              <a:buFont typeface="Wingdings"/>
              <a:buChar char=""/>
              <a:defRPr/>
            </a:pPr>
            <a:r>
              <a:rPr lang="en-US" dirty="0">
                <a:solidFill>
                  <a:schemeClr val="tx1"/>
                </a:solidFill>
              </a:rPr>
              <a:t>ROUND:	Rounds value to specified decimal</a:t>
            </a:r>
          </a:p>
          <a:p>
            <a:pPr marL="822960" lvl="2" eaLnBrk="1" fontAlgn="auto" hangingPunct="1">
              <a:spcAft>
                <a:spcPts val="0"/>
              </a:spcAft>
              <a:buClr>
                <a:schemeClr val="accent3"/>
              </a:buClr>
              <a:buFontTx/>
              <a:buNone/>
              <a:defRPr/>
            </a:pPr>
            <a:r>
              <a:rPr lang="en-US" dirty="0">
                <a:solidFill>
                  <a:srgbClr val="002060"/>
                </a:solidFill>
              </a:rPr>
              <a:t>ROUND(45.926, 2)</a:t>
            </a:r>
            <a:r>
              <a:rPr lang="en-US" dirty="0">
                <a:solidFill>
                  <a:srgbClr val="FF3300"/>
                </a:solidFill>
              </a:rPr>
              <a:t>		</a:t>
            </a:r>
            <a:r>
              <a:rPr lang="en-US" dirty="0">
                <a:solidFill>
                  <a:srgbClr val="002060"/>
                </a:solidFill>
              </a:rPr>
              <a:t>45.93</a:t>
            </a:r>
          </a:p>
          <a:p>
            <a:pPr marL="548640" lvl="1" indent="-274320" eaLnBrk="1" fontAlgn="auto" hangingPunct="1">
              <a:spcAft>
                <a:spcPts val="0"/>
              </a:spcAft>
              <a:buFont typeface="Wingdings"/>
              <a:buChar char=""/>
              <a:defRPr/>
            </a:pPr>
            <a:r>
              <a:rPr lang="en-US" dirty="0">
                <a:solidFill>
                  <a:schemeClr val="tx1"/>
                </a:solidFill>
              </a:rPr>
              <a:t>TRUNC:	Truncates value to specified decimal</a:t>
            </a:r>
          </a:p>
          <a:p>
            <a:pPr marL="822960" lvl="2" eaLnBrk="1" fontAlgn="auto" hangingPunct="1">
              <a:spcAft>
                <a:spcPts val="0"/>
              </a:spcAft>
              <a:buClr>
                <a:schemeClr val="accent3"/>
              </a:buClr>
              <a:buFontTx/>
              <a:buNone/>
              <a:defRPr/>
            </a:pPr>
            <a:r>
              <a:rPr lang="en-US" dirty="0">
                <a:solidFill>
                  <a:srgbClr val="002060"/>
                </a:solidFill>
              </a:rPr>
              <a:t>TRUNC(45.926, 2)	</a:t>
            </a:r>
            <a:r>
              <a:rPr lang="en-US" dirty="0">
                <a:solidFill>
                  <a:srgbClr val="FF3300"/>
                </a:solidFill>
              </a:rPr>
              <a:t>		</a:t>
            </a:r>
            <a:r>
              <a:rPr lang="en-US" dirty="0">
                <a:solidFill>
                  <a:srgbClr val="002060"/>
                </a:solidFill>
              </a:rPr>
              <a:t>45.92</a:t>
            </a:r>
          </a:p>
          <a:p>
            <a:pPr marL="548640" lvl="1" indent="-274320" eaLnBrk="1" fontAlgn="auto" hangingPunct="1">
              <a:lnSpc>
                <a:spcPct val="150000"/>
              </a:lnSpc>
              <a:spcAft>
                <a:spcPts val="0"/>
              </a:spcAft>
              <a:buFont typeface="Wingdings"/>
              <a:buChar char=""/>
              <a:defRPr/>
            </a:pPr>
            <a:r>
              <a:rPr lang="en-US" dirty="0">
                <a:solidFill>
                  <a:schemeClr val="tx1"/>
                </a:solidFill>
              </a:rPr>
              <a:t>MOD: Returns remainder of division</a:t>
            </a:r>
          </a:p>
          <a:p>
            <a:pPr marL="822960" lvl="2" eaLnBrk="1" fontAlgn="auto" hangingPunct="1">
              <a:spcAft>
                <a:spcPts val="0"/>
              </a:spcAft>
              <a:buClr>
                <a:schemeClr val="accent3"/>
              </a:buClr>
              <a:buFontTx/>
              <a:buNone/>
              <a:defRPr/>
            </a:pPr>
            <a:r>
              <a:rPr lang="en-US" dirty="0">
                <a:solidFill>
                  <a:srgbClr val="002060"/>
                </a:solidFill>
              </a:rPr>
              <a:t>MOD(1600, 300)</a:t>
            </a:r>
            <a:r>
              <a:rPr lang="en-US" dirty="0">
                <a:solidFill>
                  <a:srgbClr val="FF3300"/>
                </a:solidFill>
              </a:rPr>
              <a:t>			</a:t>
            </a:r>
            <a:r>
              <a:rPr lang="en-US" dirty="0">
                <a:solidFill>
                  <a:srgbClr val="002060"/>
                </a:solidFill>
              </a:rPr>
              <a:t>100</a:t>
            </a:r>
          </a:p>
        </p:txBody>
      </p:sp>
      <p:sp>
        <p:nvSpPr>
          <p:cNvPr id="27652" name="Arc 4"/>
          <p:cNvSpPr>
            <a:spLocks/>
          </p:cNvSpPr>
          <p:nvPr/>
        </p:nvSpPr>
        <p:spPr bwMode="ltGray">
          <a:xfrm>
            <a:off x="5459413" y="2813050"/>
            <a:ext cx="211137" cy="22542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9525" cap="rnd">
            <a:noFill/>
            <a:round/>
            <a:headEnd type="none" w="sm" len="sm"/>
            <a:tailEnd type="none" w="sm" len="sm"/>
          </a:ln>
        </p:spPr>
        <p:txBody>
          <a:bodyPr/>
          <a:lstStyle/>
          <a:p>
            <a:endParaRPr lang="en-US"/>
          </a:p>
        </p:txBody>
      </p:sp>
      <p:sp>
        <p:nvSpPr>
          <p:cNvPr id="27653" name="Line 5"/>
          <p:cNvSpPr>
            <a:spLocks noChangeShapeType="1"/>
          </p:cNvSpPr>
          <p:nvPr/>
        </p:nvSpPr>
        <p:spPr bwMode="auto">
          <a:xfrm>
            <a:off x="3886200" y="20574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27654" name="Line 6"/>
          <p:cNvSpPr>
            <a:spLocks noChangeShapeType="1"/>
          </p:cNvSpPr>
          <p:nvPr/>
        </p:nvSpPr>
        <p:spPr bwMode="auto">
          <a:xfrm>
            <a:off x="3733800" y="28194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27655" name="Line 7"/>
          <p:cNvSpPr>
            <a:spLocks noChangeShapeType="1"/>
          </p:cNvSpPr>
          <p:nvPr/>
        </p:nvSpPr>
        <p:spPr bwMode="auto">
          <a:xfrm>
            <a:off x="3429000" y="3733800"/>
            <a:ext cx="1185863" cy="0"/>
          </a:xfrm>
          <a:prstGeom prst="line">
            <a:avLst/>
          </a:prstGeom>
          <a:noFill/>
          <a:ln w="50800">
            <a:solidFill>
              <a:srgbClr val="FFCC00"/>
            </a:solidFill>
            <a:round/>
            <a:headEnd type="none" w="sm" len="sm"/>
            <a:tailEnd type="stealth" w="med" len="med"/>
          </a:ln>
          <a:effectLst>
            <a:outerShdw dist="53882" dir="2700000" algn="ctr" rotWithShape="0">
              <a:srgbClr val="000000">
                <a:alpha val="50000"/>
              </a:srgbClr>
            </a:outerShdw>
          </a:effectLst>
        </p:spPr>
        <p:txBody>
          <a:bodyPr/>
          <a:lstStyle/>
          <a:p>
            <a:pPr>
              <a:defRPr/>
            </a:pPr>
            <a:endParaRPr lang="en-US">
              <a:cs typeface="Arial" pitchFamily="34" charset="0"/>
            </a:endParaRPr>
          </a:p>
        </p:txBody>
      </p:sp>
      <p:sp>
        <p:nvSpPr>
          <p:cNvPr id="9" name="Slide Number Placeholder 8"/>
          <p:cNvSpPr>
            <a:spLocks noGrp="1"/>
          </p:cNvSpPr>
          <p:nvPr>
            <p:ph type="sldNum" sz="quarter" idx="12"/>
          </p:nvPr>
        </p:nvSpPr>
        <p:spPr/>
        <p:txBody>
          <a:bodyPr/>
          <a:lstStyle/>
          <a:p>
            <a:pPr>
              <a:defRPr/>
            </a:pPr>
            <a:fld id="{99AB6ACC-345A-4898-A579-4F9E69556CCC}" type="slidenum">
              <a:rPr lang="en-US" smtClean="0"/>
              <a:pPr>
                <a:defRPr/>
              </a:pPr>
              <a:t>92</a:t>
            </a:fld>
            <a:endParaRPr lang="en-US" dirty="0"/>
          </a:p>
        </p:txBody>
      </p:sp>
    </p:spTree>
  </p:cSld>
  <p:clrMapOvr>
    <a:masterClrMapping/>
  </p:clrMapOvr>
  <p:transition spd="slow"/>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blackWhite">
          <a:xfrm>
            <a:off x="963613" y="3540125"/>
            <a:ext cx="7283450"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sp>
        <p:nvSpPr>
          <p:cNvPr id="29699" name="Rectangle 3"/>
          <p:cNvSpPr>
            <a:spLocks noChangeArrowheads="1"/>
          </p:cNvSpPr>
          <p:nvPr/>
        </p:nvSpPr>
        <p:spPr bwMode="blackWhite">
          <a:xfrm>
            <a:off x="963613" y="1990725"/>
            <a:ext cx="7289800" cy="89058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cs typeface="Arial" pitchFamily="34" charset="0"/>
            </a:endParaRPr>
          </a:p>
        </p:txBody>
      </p:sp>
      <p:sp>
        <p:nvSpPr>
          <p:cNvPr id="28676" name="Rectangle 4"/>
          <p:cNvSpPr>
            <a:spLocks noGrp="1" noChangeArrowheads="1"/>
          </p:cNvSpPr>
          <p:nvPr>
            <p:ph type="title"/>
          </p:nvPr>
        </p:nvSpPr>
        <p:spPr/>
        <p:txBody>
          <a:bodyPr/>
          <a:lstStyle/>
          <a:p>
            <a:pPr algn="l" eaLnBrk="1" hangingPunct="1"/>
            <a:r>
              <a:rPr lang="en-US" b="1">
                <a:solidFill>
                  <a:schemeClr val="tx1"/>
                </a:solidFill>
              </a:rPr>
              <a:t>Using the ROUND Function</a:t>
            </a:r>
          </a:p>
        </p:txBody>
      </p:sp>
      <p:grpSp>
        <p:nvGrpSpPr>
          <p:cNvPr id="2" name="Group 7"/>
          <p:cNvGrpSpPr>
            <a:grpSpLocks/>
          </p:cNvGrpSpPr>
          <p:nvPr/>
        </p:nvGrpSpPr>
        <p:grpSpPr bwMode="auto">
          <a:xfrm>
            <a:off x="950913" y="2009775"/>
            <a:ext cx="3811587" cy="2359025"/>
            <a:chOff x="599" y="1266"/>
            <a:chExt cx="2401" cy="1486"/>
          </a:xfrm>
        </p:grpSpPr>
        <p:sp>
          <p:nvSpPr>
            <p:cNvPr id="28687" name="Rectangle 5"/>
            <p:cNvSpPr>
              <a:spLocks noChangeArrowheads="1"/>
            </p:cNvSpPr>
            <p:nvPr/>
          </p:nvSpPr>
          <p:spPr bwMode="ltGray">
            <a:xfrm>
              <a:off x="599" y="2256"/>
              <a:ext cx="1364" cy="496"/>
            </a:xfrm>
            <a:prstGeom prst="rect">
              <a:avLst/>
            </a:prstGeom>
            <a:solidFill>
              <a:srgbClr val="FF5050">
                <a:alpha val="50195"/>
              </a:srgbClr>
            </a:solidFill>
            <a:ln w="9525">
              <a:noFill/>
              <a:miter lim="800000"/>
              <a:headEnd/>
              <a:tailEnd/>
            </a:ln>
          </p:spPr>
          <p:txBody>
            <a:bodyPr wrap="none" anchor="ctr"/>
            <a:lstStyle/>
            <a:p>
              <a:endParaRPr lang="en-US"/>
            </a:p>
          </p:txBody>
        </p:sp>
        <p:sp>
          <p:nvSpPr>
            <p:cNvPr id="28688" name="Rectangle 6"/>
            <p:cNvSpPr>
              <a:spLocks noChangeArrowheads="1"/>
            </p:cNvSpPr>
            <p:nvPr/>
          </p:nvSpPr>
          <p:spPr bwMode="ltGray">
            <a:xfrm>
              <a:off x="1660" y="1266"/>
              <a:ext cx="1340" cy="173"/>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10"/>
          <p:cNvGrpSpPr>
            <a:grpSpLocks/>
          </p:cNvGrpSpPr>
          <p:nvPr/>
        </p:nvGrpSpPr>
        <p:grpSpPr bwMode="auto">
          <a:xfrm>
            <a:off x="3205163" y="2009775"/>
            <a:ext cx="3894137" cy="2359025"/>
            <a:chOff x="2019" y="1266"/>
            <a:chExt cx="2453" cy="1486"/>
          </a:xfrm>
        </p:grpSpPr>
        <p:sp>
          <p:nvSpPr>
            <p:cNvPr id="28685" name="Rectangle 8"/>
            <p:cNvSpPr>
              <a:spLocks noChangeArrowheads="1"/>
            </p:cNvSpPr>
            <p:nvPr/>
          </p:nvSpPr>
          <p:spPr bwMode="ltGray">
            <a:xfrm>
              <a:off x="2019" y="2256"/>
              <a:ext cx="1314" cy="496"/>
            </a:xfrm>
            <a:prstGeom prst="rect">
              <a:avLst/>
            </a:prstGeom>
            <a:solidFill>
              <a:srgbClr val="009900">
                <a:alpha val="50195"/>
              </a:srgbClr>
            </a:solidFill>
            <a:ln w="9525">
              <a:noFill/>
              <a:miter lim="800000"/>
              <a:headEnd/>
              <a:tailEnd/>
            </a:ln>
          </p:spPr>
          <p:txBody>
            <a:bodyPr wrap="none" anchor="ctr"/>
            <a:lstStyle/>
            <a:p>
              <a:endParaRPr lang="en-US"/>
            </a:p>
          </p:txBody>
        </p:sp>
        <p:sp>
          <p:nvSpPr>
            <p:cNvPr id="28686" name="Rectangle 9"/>
            <p:cNvSpPr>
              <a:spLocks noChangeArrowheads="1"/>
            </p:cNvSpPr>
            <p:nvPr/>
          </p:nvSpPr>
          <p:spPr bwMode="ltGray">
            <a:xfrm>
              <a:off x="3144" y="1266"/>
              <a:ext cx="1328" cy="173"/>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3"/>
          <p:cNvGrpSpPr>
            <a:grpSpLocks/>
          </p:cNvGrpSpPr>
          <p:nvPr/>
        </p:nvGrpSpPr>
        <p:grpSpPr bwMode="auto">
          <a:xfrm>
            <a:off x="2613025" y="2308225"/>
            <a:ext cx="5133975" cy="2060575"/>
            <a:chOff x="1646" y="1454"/>
            <a:chExt cx="3234" cy="1298"/>
          </a:xfrm>
        </p:grpSpPr>
        <p:sp>
          <p:nvSpPr>
            <p:cNvPr id="28683" name="Rectangle 11"/>
            <p:cNvSpPr>
              <a:spLocks noChangeArrowheads="1"/>
            </p:cNvSpPr>
            <p:nvPr/>
          </p:nvSpPr>
          <p:spPr bwMode="ltGray">
            <a:xfrm>
              <a:off x="3390" y="2256"/>
              <a:ext cx="1490" cy="496"/>
            </a:xfrm>
            <a:prstGeom prst="rect">
              <a:avLst/>
            </a:prstGeom>
            <a:solidFill>
              <a:srgbClr val="0066CC">
                <a:alpha val="50195"/>
              </a:srgbClr>
            </a:solidFill>
            <a:ln w="9525">
              <a:noFill/>
              <a:miter lim="800000"/>
              <a:headEnd/>
              <a:tailEnd/>
            </a:ln>
          </p:spPr>
          <p:txBody>
            <a:bodyPr wrap="none" anchor="ctr"/>
            <a:lstStyle/>
            <a:p>
              <a:endParaRPr lang="en-US"/>
            </a:p>
          </p:txBody>
        </p:sp>
        <p:sp>
          <p:nvSpPr>
            <p:cNvPr id="28684" name="Rectangle 12"/>
            <p:cNvSpPr>
              <a:spLocks noChangeArrowheads="1"/>
            </p:cNvSpPr>
            <p:nvPr/>
          </p:nvSpPr>
          <p:spPr bwMode="ltGray">
            <a:xfrm>
              <a:off x="1646" y="1454"/>
              <a:ext cx="1440" cy="188"/>
            </a:xfrm>
            <a:prstGeom prst="rect">
              <a:avLst/>
            </a:prstGeom>
            <a:solidFill>
              <a:srgbClr val="0066CC">
                <a:alpha val="50195"/>
              </a:srgbClr>
            </a:solidFill>
            <a:ln w="9525">
              <a:noFill/>
              <a:miter lim="800000"/>
              <a:headEnd/>
              <a:tailEnd/>
            </a:ln>
          </p:spPr>
          <p:txBody>
            <a:bodyPr wrap="none" anchor="ctr"/>
            <a:lstStyle/>
            <a:p>
              <a:endParaRPr lang="en-US"/>
            </a:p>
          </p:txBody>
        </p:sp>
      </p:grpSp>
      <p:sp>
        <p:nvSpPr>
          <p:cNvPr id="28680" name="Rectangle 14"/>
          <p:cNvSpPr>
            <a:spLocks noChangeArrowheads="1"/>
          </p:cNvSpPr>
          <p:nvPr/>
        </p:nvSpPr>
        <p:spPr bwMode="blackWhite">
          <a:xfrm>
            <a:off x="950913" y="1660525"/>
            <a:ext cx="7315200" cy="15811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1663700" algn="l"/>
              </a:tabLst>
            </a:pPr>
            <a:r>
              <a:rPr lang="en-US" sz="1800">
                <a:solidFill>
                  <a:srgbClr val="000000"/>
                </a:solidFill>
                <a:latin typeface="Courier New" pitchFamily="49" charset="0"/>
              </a:rPr>
              <a:t>SQL&gt; SELECT ROUND(45.923,2), ROUND(45.923,0),</a:t>
            </a:r>
          </a:p>
          <a:p>
            <a:pPr algn="l">
              <a:lnSpc>
                <a:spcPct val="100000"/>
              </a:lnSpc>
              <a:spcBef>
                <a:spcPct val="0"/>
              </a:spcBef>
              <a:tabLst>
                <a:tab pos="1200150" algn="l"/>
                <a:tab pos="1663700" algn="l"/>
              </a:tabLst>
            </a:pPr>
            <a:r>
              <a:rPr lang="en-US" sz="1800">
                <a:solidFill>
                  <a:srgbClr val="000000"/>
                </a:solidFill>
                <a:latin typeface="Courier New" pitchFamily="49" charset="0"/>
              </a:rPr>
              <a:t>  2  		ROUND(45.923,-1)</a:t>
            </a:r>
          </a:p>
          <a:p>
            <a:pPr algn="l">
              <a:lnSpc>
                <a:spcPct val="100000"/>
              </a:lnSpc>
              <a:spcBef>
                <a:spcPct val="0"/>
              </a:spcBef>
              <a:tabLst>
                <a:tab pos="1200150" algn="l"/>
                <a:tab pos="1663700" algn="l"/>
              </a:tabLst>
            </a:pPr>
            <a:r>
              <a:rPr lang="en-US" sz="1800">
                <a:solidFill>
                  <a:srgbClr val="000000"/>
                </a:solidFill>
                <a:latin typeface="Courier New" pitchFamily="49" charset="0"/>
              </a:rPr>
              <a:t>  3  FROM   DUAL;</a:t>
            </a:r>
          </a:p>
        </p:txBody>
      </p:sp>
      <p:sp>
        <p:nvSpPr>
          <p:cNvPr id="28681" name="Rectangle 15"/>
          <p:cNvSpPr>
            <a:spLocks noChangeArrowheads="1"/>
          </p:cNvSpPr>
          <p:nvPr/>
        </p:nvSpPr>
        <p:spPr bwMode="blackWhite">
          <a:xfrm>
            <a:off x="976313" y="3552825"/>
            <a:ext cx="7258050" cy="8350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ROUND(45.923,2) ROUND(45.923,0) ROUND(45.923,-1)</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          45.92             46                50</a:t>
            </a:r>
          </a:p>
        </p:txBody>
      </p:sp>
      <p:sp>
        <p:nvSpPr>
          <p:cNvPr id="17" name="Slide Number Placeholder 16"/>
          <p:cNvSpPr>
            <a:spLocks noGrp="1"/>
          </p:cNvSpPr>
          <p:nvPr>
            <p:ph type="sldNum" sz="quarter" idx="12"/>
          </p:nvPr>
        </p:nvSpPr>
        <p:spPr/>
        <p:txBody>
          <a:bodyPr/>
          <a:lstStyle/>
          <a:p>
            <a:pPr>
              <a:defRPr/>
            </a:pPr>
            <a:fld id="{8E59359E-D632-42AE-861B-60C56F9C2C7A}" type="slidenum">
              <a:rPr lang="en-US" smtClean="0"/>
              <a:pPr>
                <a:defRPr/>
              </a:pPr>
              <a:t>93</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blackWhite">
          <a:xfrm>
            <a:off x="954088" y="2146300"/>
            <a:ext cx="7289800" cy="1074738"/>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cs typeface="Arial" pitchFamily="34" charset="0"/>
            </a:endParaRPr>
          </a:p>
        </p:txBody>
      </p:sp>
      <p:sp>
        <p:nvSpPr>
          <p:cNvPr id="31747" name="Rectangle 3"/>
          <p:cNvSpPr>
            <a:spLocks noChangeArrowheads="1"/>
          </p:cNvSpPr>
          <p:nvPr/>
        </p:nvSpPr>
        <p:spPr bwMode="blackWhite">
          <a:xfrm>
            <a:off x="949325" y="3786188"/>
            <a:ext cx="7315200" cy="8604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grpSp>
        <p:nvGrpSpPr>
          <p:cNvPr id="2" name="Group 6"/>
          <p:cNvGrpSpPr>
            <a:grpSpLocks/>
          </p:cNvGrpSpPr>
          <p:nvPr/>
        </p:nvGrpSpPr>
        <p:grpSpPr bwMode="auto">
          <a:xfrm>
            <a:off x="950913" y="2193925"/>
            <a:ext cx="3811587" cy="2457450"/>
            <a:chOff x="599" y="1382"/>
            <a:chExt cx="2401" cy="1548"/>
          </a:xfrm>
        </p:grpSpPr>
        <p:sp>
          <p:nvSpPr>
            <p:cNvPr id="29711" name="Rectangle 4"/>
            <p:cNvSpPr>
              <a:spLocks noChangeArrowheads="1"/>
            </p:cNvSpPr>
            <p:nvPr/>
          </p:nvSpPr>
          <p:spPr bwMode="ltGray">
            <a:xfrm>
              <a:off x="599" y="2378"/>
              <a:ext cx="1393" cy="552"/>
            </a:xfrm>
            <a:prstGeom prst="rect">
              <a:avLst/>
            </a:prstGeom>
            <a:solidFill>
              <a:srgbClr val="FF5050">
                <a:alpha val="50195"/>
              </a:srgbClr>
            </a:solidFill>
            <a:ln w="9525">
              <a:noFill/>
              <a:miter lim="800000"/>
              <a:headEnd/>
              <a:tailEnd/>
            </a:ln>
          </p:spPr>
          <p:txBody>
            <a:bodyPr wrap="none" anchor="ctr"/>
            <a:lstStyle/>
            <a:p>
              <a:endParaRPr lang="en-US"/>
            </a:p>
          </p:txBody>
        </p:sp>
        <p:sp>
          <p:nvSpPr>
            <p:cNvPr id="29712" name="Rectangle 5"/>
            <p:cNvSpPr>
              <a:spLocks noChangeArrowheads="1"/>
            </p:cNvSpPr>
            <p:nvPr/>
          </p:nvSpPr>
          <p:spPr bwMode="ltGray">
            <a:xfrm>
              <a:off x="1660" y="1382"/>
              <a:ext cx="1340" cy="226"/>
            </a:xfrm>
            <a:prstGeom prst="rect">
              <a:avLst/>
            </a:prstGeom>
            <a:solidFill>
              <a:srgbClr val="FF5050">
                <a:alpha val="50195"/>
              </a:srgbClr>
            </a:solidFill>
            <a:ln w="9525">
              <a:noFill/>
              <a:miter lim="800000"/>
              <a:headEnd/>
              <a:tailEnd/>
            </a:ln>
          </p:spPr>
          <p:txBody>
            <a:bodyPr wrap="none" anchor="ctr"/>
            <a:lstStyle/>
            <a:p>
              <a:endParaRPr lang="en-US"/>
            </a:p>
          </p:txBody>
        </p:sp>
      </p:grpSp>
      <p:grpSp>
        <p:nvGrpSpPr>
          <p:cNvPr id="3" name="Group 9"/>
          <p:cNvGrpSpPr>
            <a:grpSpLocks/>
          </p:cNvGrpSpPr>
          <p:nvPr/>
        </p:nvGrpSpPr>
        <p:grpSpPr bwMode="auto">
          <a:xfrm>
            <a:off x="3219450" y="2193925"/>
            <a:ext cx="3638550" cy="2457450"/>
            <a:chOff x="2028" y="1382"/>
            <a:chExt cx="2292" cy="1548"/>
          </a:xfrm>
        </p:grpSpPr>
        <p:sp>
          <p:nvSpPr>
            <p:cNvPr id="29709" name="Rectangle 7"/>
            <p:cNvSpPr>
              <a:spLocks noChangeArrowheads="1"/>
            </p:cNvSpPr>
            <p:nvPr/>
          </p:nvSpPr>
          <p:spPr bwMode="ltGray">
            <a:xfrm>
              <a:off x="2028" y="2378"/>
              <a:ext cx="1188" cy="552"/>
            </a:xfrm>
            <a:prstGeom prst="rect">
              <a:avLst/>
            </a:prstGeom>
            <a:solidFill>
              <a:srgbClr val="009900">
                <a:alpha val="50195"/>
              </a:srgbClr>
            </a:solidFill>
            <a:ln w="9525">
              <a:noFill/>
              <a:miter lim="800000"/>
              <a:headEnd/>
              <a:tailEnd/>
            </a:ln>
          </p:spPr>
          <p:txBody>
            <a:bodyPr wrap="none" anchor="ctr"/>
            <a:lstStyle/>
            <a:p>
              <a:endParaRPr lang="en-US"/>
            </a:p>
          </p:txBody>
        </p:sp>
        <p:sp>
          <p:nvSpPr>
            <p:cNvPr id="29710" name="Rectangle 8"/>
            <p:cNvSpPr>
              <a:spLocks noChangeArrowheads="1"/>
            </p:cNvSpPr>
            <p:nvPr/>
          </p:nvSpPr>
          <p:spPr bwMode="ltGray">
            <a:xfrm>
              <a:off x="3132" y="1382"/>
              <a:ext cx="1188" cy="226"/>
            </a:xfrm>
            <a:prstGeom prst="rect">
              <a:avLst/>
            </a:prstGeom>
            <a:solidFill>
              <a:srgbClr val="009900">
                <a:alpha val="50195"/>
              </a:srgbClr>
            </a:solidFill>
            <a:ln w="9525">
              <a:noFill/>
              <a:miter lim="800000"/>
              <a:headEnd/>
              <a:tailEnd/>
            </a:ln>
          </p:spPr>
          <p:txBody>
            <a:bodyPr wrap="none" anchor="ctr"/>
            <a:lstStyle/>
            <a:p>
              <a:endParaRPr lang="en-US"/>
            </a:p>
          </p:txBody>
        </p:sp>
      </p:grpSp>
      <p:grpSp>
        <p:nvGrpSpPr>
          <p:cNvPr id="4" name="Group 12"/>
          <p:cNvGrpSpPr>
            <a:grpSpLocks/>
          </p:cNvGrpSpPr>
          <p:nvPr/>
        </p:nvGrpSpPr>
        <p:grpSpPr bwMode="auto">
          <a:xfrm>
            <a:off x="2628900" y="2571750"/>
            <a:ext cx="4781550" cy="2079625"/>
            <a:chOff x="1656" y="1620"/>
            <a:chExt cx="3012" cy="1310"/>
          </a:xfrm>
        </p:grpSpPr>
        <p:sp>
          <p:nvSpPr>
            <p:cNvPr id="29707" name="Rectangle 10"/>
            <p:cNvSpPr>
              <a:spLocks noChangeArrowheads="1"/>
            </p:cNvSpPr>
            <p:nvPr/>
          </p:nvSpPr>
          <p:spPr bwMode="ltGray">
            <a:xfrm>
              <a:off x="3244" y="2378"/>
              <a:ext cx="1424" cy="552"/>
            </a:xfrm>
            <a:prstGeom prst="rect">
              <a:avLst/>
            </a:prstGeom>
            <a:solidFill>
              <a:srgbClr val="0066CC">
                <a:alpha val="50195"/>
              </a:srgbClr>
            </a:solidFill>
            <a:ln w="9525">
              <a:noFill/>
              <a:miter lim="800000"/>
              <a:headEnd/>
              <a:tailEnd/>
            </a:ln>
          </p:spPr>
          <p:txBody>
            <a:bodyPr wrap="none" anchor="ctr"/>
            <a:lstStyle/>
            <a:p>
              <a:endParaRPr lang="en-US"/>
            </a:p>
          </p:txBody>
        </p:sp>
        <p:sp>
          <p:nvSpPr>
            <p:cNvPr id="29708" name="Rectangle 11"/>
            <p:cNvSpPr>
              <a:spLocks noChangeArrowheads="1"/>
            </p:cNvSpPr>
            <p:nvPr/>
          </p:nvSpPr>
          <p:spPr bwMode="ltGray">
            <a:xfrm>
              <a:off x="1656" y="1620"/>
              <a:ext cx="1424" cy="180"/>
            </a:xfrm>
            <a:prstGeom prst="rect">
              <a:avLst/>
            </a:prstGeom>
            <a:solidFill>
              <a:srgbClr val="0066CC">
                <a:alpha val="50195"/>
              </a:srgbClr>
            </a:solidFill>
            <a:ln w="9525">
              <a:noFill/>
              <a:miter lim="800000"/>
              <a:headEnd/>
              <a:tailEnd/>
            </a:ln>
          </p:spPr>
          <p:txBody>
            <a:bodyPr wrap="none" anchor="ctr"/>
            <a:lstStyle/>
            <a:p>
              <a:endParaRPr lang="en-US"/>
            </a:p>
          </p:txBody>
        </p:sp>
      </p:grpSp>
      <p:sp>
        <p:nvSpPr>
          <p:cNvPr id="29703" name="Rectangle 13"/>
          <p:cNvSpPr>
            <a:spLocks noChangeArrowheads="1"/>
          </p:cNvSpPr>
          <p:nvPr/>
        </p:nvSpPr>
        <p:spPr bwMode="blackWhite">
          <a:xfrm>
            <a:off x="950913" y="1908175"/>
            <a:ext cx="7315200" cy="1581150"/>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 pos="1663700" algn="l"/>
              </a:tabLst>
            </a:pPr>
            <a:r>
              <a:rPr lang="en-US" sz="1800">
                <a:solidFill>
                  <a:srgbClr val="000000"/>
                </a:solidFill>
                <a:latin typeface="Courier New" pitchFamily="49" charset="0"/>
              </a:rPr>
              <a:t>SQL&gt; SELECT 	TRUNC(45.923,2), TRUNC(45.923),</a:t>
            </a:r>
          </a:p>
          <a:p>
            <a:pPr algn="l">
              <a:lnSpc>
                <a:spcPct val="100000"/>
              </a:lnSpc>
              <a:spcBef>
                <a:spcPct val="0"/>
              </a:spcBef>
              <a:tabLst>
                <a:tab pos="1200150" algn="l"/>
                <a:tab pos="1663700" algn="l"/>
              </a:tabLst>
            </a:pPr>
            <a:r>
              <a:rPr lang="en-US" sz="1800">
                <a:solidFill>
                  <a:srgbClr val="000000"/>
                </a:solidFill>
                <a:latin typeface="Courier New" pitchFamily="49" charset="0"/>
              </a:rPr>
              <a:t>  2  		TRUNC(45.923,-1)</a:t>
            </a:r>
          </a:p>
          <a:p>
            <a:pPr algn="l">
              <a:lnSpc>
                <a:spcPct val="100000"/>
              </a:lnSpc>
              <a:spcBef>
                <a:spcPct val="0"/>
              </a:spcBef>
              <a:tabLst>
                <a:tab pos="1200150" algn="l"/>
                <a:tab pos="1663700" algn="l"/>
              </a:tabLst>
            </a:pPr>
            <a:r>
              <a:rPr lang="en-US" sz="1800">
                <a:solidFill>
                  <a:srgbClr val="000000"/>
                </a:solidFill>
                <a:latin typeface="Courier New" pitchFamily="49" charset="0"/>
              </a:rPr>
              <a:t>  3  FROM   DUAL;</a:t>
            </a:r>
          </a:p>
        </p:txBody>
      </p:sp>
      <p:sp>
        <p:nvSpPr>
          <p:cNvPr id="29704" name="Rectangle 14"/>
          <p:cNvSpPr>
            <a:spLocks noChangeArrowheads="1"/>
          </p:cNvSpPr>
          <p:nvPr/>
        </p:nvSpPr>
        <p:spPr bwMode="blackWhite">
          <a:xfrm>
            <a:off x="950913" y="3790950"/>
            <a:ext cx="7289800" cy="8350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TRUNC(45.923,2) TRUNC(45.923) TRUNC(45.923,-1)</a:t>
            </a:r>
          </a:p>
          <a:p>
            <a:pPr algn="l">
              <a:lnSpc>
                <a:spcPct val="90000"/>
              </a:lnSpc>
              <a:spcBef>
                <a:spcPct val="0"/>
              </a:spcBef>
              <a:tabLst>
                <a:tab pos="1200150" algn="l"/>
              </a:tabLst>
            </a:pPr>
            <a:r>
              <a:rPr lang="en-US" sz="1800">
                <a:solidFill>
                  <a:srgbClr val="000000"/>
                </a:solidFill>
                <a:latin typeface="Courier New" pitchFamily="49" charset="0"/>
              </a:rPr>
              <a:t>--------------- ------------- ---------------</a:t>
            </a:r>
          </a:p>
          <a:p>
            <a:pPr algn="l">
              <a:lnSpc>
                <a:spcPct val="90000"/>
              </a:lnSpc>
              <a:spcBef>
                <a:spcPct val="0"/>
              </a:spcBef>
              <a:tabLst>
                <a:tab pos="1200150" algn="l"/>
              </a:tabLst>
            </a:pPr>
            <a:r>
              <a:rPr lang="en-US" sz="1800">
                <a:solidFill>
                  <a:srgbClr val="000000"/>
                </a:solidFill>
                <a:latin typeface="Courier New" pitchFamily="49" charset="0"/>
              </a:rPr>
              <a:t>          45.92            45              40</a:t>
            </a:r>
          </a:p>
        </p:txBody>
      </p:sp>
      <p:sp>
        <p:nvSpPr>
          <p:cNvPr id="29705" name="Rectangle 15"/>
          <p:cNvSpPr>
            <a:spLocks noGrp="1" noChangeArrowheads="1"/>
          </p:cNvSpPr>
          <p:nvPr>
            <p:ph type="title"/>
          </p:nvPr>
        </p:nvSpPr>
        <p:spPr/>
        <p:txBody>
          <a:bodyPr/>
          <a:lstStyle/>
          <a:p>
            <a:pPr algn="l" eaLnBrk="1" hangingPunct="1"/>
            <a:r>
              <a:rPr lang="en-US" b="1">
                <a:solidFill>
                  <a:schemeClr val="tx1"/>
                </a:solidFill>
              </a:rPr>
              <a:t>Using the TRUNC Function</a:t>
            </a:r>
          </a:p>
        </p:txBody>
      </p:sp>
      <p:sp>
        <p:nvSpPr>
          <p:cNvPr id="17" name="Slide Number Placeholder 16"/>
          <p:cNvSpPr>
            <a:spLocks noGrp="1"/>
          </p:cNvSpPr>
          <p:nvPr>
            <p:ph type="sldNum" sz="quarter" idx="12"/>
          </p:nvPr>
        </p:nvSpPr>
        <p:spPr/>
        <p:txBody>
          <a:bodyPr/>
          <a:lstStyle/>
          <a:p>
            <a:pPr>
              <a:defRPr/>
            </a:pPr>
            <a:fld id="{9B9DB96C-8E67-4025-A1CA-D1A2E014ADEB}" type="slidenum">
              <a:rPr lang="en-US" smtClean="0"/>
              <a:pPr>
                <a:defRPr/>
              </a:pPr>
              <a:t>94</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ChangeArrowheads="1"/>
          </p:cNvSpPr>
          <p:nvPr/>
        </p:nvSpPr>
        <p:spPr bwMode="blackWhite">
          <a:xfrm>
            <a:off x="906463" y="4268788"/>
            <a:ext cx="7315200" cy="160337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sp>
        <p:nvSpPr>
          <p:cNvPr id="30723" name="Rectangle 3"/>
          <p:cNvSpPr>
            <a:spLocks noGrp="1" noChangeArrowheads="1"/>
          </p:cNvSpPr>
          <p:nvPr>
            <p:ph type="title"/>
          </p:nvPr>
        </p:nvSpPr>
        <p:spPr/>
        <p:txBody>
          <a:bodyPr/>
          <a:lstStyle/>
          <a:p>
            <a:pPr algn="l" eaLnBrk="1" hangingPunct="1"/>
            <a:r>
              <a:rPr lang="en-US" b="1">
                <a:solidFill>
                  <a:schemeClr val="tx1"/>
                </a:solidFill>
              </a:rPr>
              <a:t>Using the MOD Function</a:t>
            </a:r>
          </a:p>
        </p:txBody>
      </p:sp>
      <p:sp>
        <p:nvSpPr>
          <p:cNvPr id="33796" name="Rectangle 4"/>
          <p:cNvSpPr>
            <a:spLocks noGrp="1" noChangeArrowheads="1"/>
          </p:cNvSpPr>
          <p:nvPr>
            <p:ph sz="quarter" idx="1"/>
          </p:nvPr>
        </p:nvSpPr>
        <p:spPr>
          <a:xfrm>
            <a:off x="860425" y="1382713"/>
            <a:ext cx="7385050" cy="1311275"/>
          </a:xfrm>
        </p:spPr>
        <p:txBody>
          <a:bodyPr>
            <a:normAutofit lnSpcReduction="10000"/>
          </a:bodyPr>
          <a:lstStyle/>
          <a:p>
            <a:pPr marL="0" indent="0" eaLnBrk="1" fontAlgn="auto" hangingPunct="1">
              <a:spcAft>
                <a:spcPts val="0"/>
              </a:spcAft>
              <a:buFontTx/>
              <a:buNone/>
              <a:defRPr/>
            </a:pPr>
            <a:r>
              <a:rPr lang="en-US"/>
              <a:t>Calculate the remainder of the ratio of salary to commission for all employees whose job title is salesman.</a:t>
            </a:r>
          </a:p>
        </p:txBody>
      </p:sp>
      <p:sp>
        <p:nvSpPr>
          <p:cNvPr id="33797" name="Rectangle 5"/>
          <p:cNvSpPr>
            <a:spLocks noChangeArrowheads="1"/>
          </p:cNvSpPr>
          <p:nvPr/>
        </p:nvSpPr>
        <p:spPr bwMode="blackWhite">
          <a:xfrm>
            <a:off x="900113" y="2921000"/>
            <a:ext cx="7289800" cy="1052513"/>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cs typeface="Arial" pitchFamily="34" charset="0"/>
            </a:endParaRPr>
          </a:p>
        </p:txBody>
      </p:sp>
      <p:sp>
        <p:nvSpPr>
          <p:cNvPr id="33798" name="Rectangle 6"/>
          <p:cNvSpPr>
            <a:spLocks noChangeArrowheads="1"/>
          </p:cNvSpPr>
          <p:nvPr/>
        </p:nvSpPr>
        <p:spPr bwMode="auto">
          <a:xfrm>
            <a:off x="1117600" y="2901950"/>
            <a:ext cx="184150" cy="422275"/>
          </a:xfrm>
          <a:prstGeom prst="rect">
            <a:avLst/>
          </a:prstGeom>
          <a:noFill/>
          <a:ln w="9525">
            <a:noFill/>
            <a:miter lim="800000"/>
            <a:headEnd/>
            <a:tailEnd/>
          </a:ln>
          <a:effectLst/>
        </p:spPr>
        <p:txBody>
          <a:bodyPr wrap="none" lIns="92075" tIns="46038" rIns="92075" bIns="46038">
            <a:spAutoFit/>
          </a:bodyPr>
          <a:lstStyle/>
          <a:p>
            <a:pPr>
              <a:defRPr/>
            </a:pPr>
            <a:endParaRPr lang="en-US" sz="1800">
              <a:solidFill>
                <a:schemeClr val="tx1"/>
              </a:solidFill>
              <a:effectLst>
                <a:outerShdw blurRad="38100" dist="38100" dir="2700000" algn="tl">
                  <a:srgbClr val="000000"/>
                </a:outerShdw>
              </a:effectLst>
              <a:latin typeface="Arial" pitchFamily="34" charset="0"/>
              <a:cs typeface="Arial" pitchFamily="34" charset="0"/>
            </a:endParaRPr>
          </a:p>
        </p:txBody>
      </p:sp>
      <p:grpSp>
        <p:nvGrpSpPr>
          <p:cNvPr id="2" name="Group 9"/>
          <p:cNvGrpSpPr>
            <a:grpSpLocks/>
          </p:cNvGrpSpPr>
          <p:nvPr/>
        </p:nvGrpSpPr>
        <p:grpSpPr bwMode="auto">
          <a:xfrm>
            <a:off x="5164138" y="3035300"/>
            <a:ext cx="2135187" cy="2789238"/>
            <a:chOff x="3253" y="1912"/>
            <a:chExt cx="1345" cy="1757"/>
          </a:xfrm>
        </p:grpSpPr>
        <p:sp>
          <p:nvSpPr>
            <p:cNvPr id="30731" name="Rectangle 7"/>
            <p:cNvSpPr>
              <a:spLocks noChangeArrowheads="1"/>
            </p:cNvSpPr>
            <p:nvPr/>
          </p:nvSpPr>
          <p:spPr bwMode="ltGray">
            <a:xfrm>
              <a:off x="3353" y="1912"/>
              <a:ext cx="1245" cy="224"/>
            </a:xfrm>
            <a:prstGeom prst="rect">
              <a:avLst/>
            </a:prstGeom>
            <a:solidFill>
              <a:srgbClr val="FF5050">
                <a:alpha val="50195"/>
              </a:srgbClr>
            </a:solidFill>
            <a:ln w="9525">
              <a:noFill/>
              <a:miter lim="800000"/>
              <a:headEnd/>
              <a:tailEnd/>
            </a:ln>
          </p:spPr>
          <p:txBody>
            <a:bodyPr wrap="none" anchor="ctr"/>
            <a:lstStyle/>
            <a:p>
              <a:endParaRPr lang="en-US"/>
            </a:p>
          </p:txBody>
        </p:sp>
        <p:sp>
          <p:nvSpPr>
            <p:cNvPr id="30732" name="Rectangle 8"/>
            <p:cNvSpPr>
              <a:spLocks noChangeArrowheads="1"/>
            </p:cNvSpPr>
            <p:nvPr/>
          </p:nvSpPr>
          <p:spPr bwMode="ltGray">
            <a:xfrm>
              <a:off x="3253" y="2709"/>
              <a:ext cx="1190" cy="960"/>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0728" name="Rectangle 10"/>
          <p:cNvSpPr>
            <a:spLocks noChangeArrowheads="1"/>
          </p:cNvSpPr>
          <p:nvPr/>
        </p:nvSpPr>
        <p:spPr bwMode="auto">
          <a:xfrm>
            <a:off x="1003300" y="3014663"/>
            <a:ext cx="7150100" cy="1411287"/>
          </a:xfrm>
          <a:prstGeom prst="rect">
            <a:avLst/>
          </a:prstGeom>
          <a:noFill/>
          <a:ln w="9525">
            <a:noFill/>
            <a:miter lim="800000"/>
            <a:headEnd/>
            <a:tailEnd/>
          </a:ln>
        </p:spPr>
        <p:txBody>
          <a:bodyPr lIns="92075" tIns="46038" rIns="92075" bIns="46038">
            <a:spAutoFit/>
          </a:bodyPr>
          <a:lstStyle/>
          <a:p>
            <a:pPr algn="l">
              <a:lnSpc>
                <a:spcPct val="100000"/>
              </a:lnSpc>
              <a:spcBef>
                <a:spcPct val="0"/>
              </a:spcBef>
            </a:pPr>
            <a:r>
              <a:rPr lang="en-US" sz="1800">
                <a:solidFill>
                  <a:srgbClr val="000000"/>
                </a:solidFill>
                <a:latin typeface="Courier New" pitchFamily="49" charset="0"/>
              </a:rPr>
              <a:t>SQL&gt; SELECT	ename, sal, comm, MOD(sal, comm)</a:t>
            </a:r>
          </a:p>
          <a:p>
            <a:pPr algn="l">
              <a:lnSpc>
                <a:spcPct val="100000"/>
              </a:lnSpc>
              <a:spcBef>
                <a:spcPct val="0"/>
              </a:spcBef>
            </a:pPr>
            <a:r>
              <a:rPr lang="en-US" sz="1800">
                <a:solidFill>
                  <a:srgbClr val="000000"/>
                </a:solidFill>
                <a:latin typeface="Courier New" pitchFamily="49" charset="0"/>
              </a:rPr>
              <a:t>  2  FROM	emp</a:t>
            </a:r>
          </a:p>
          <a:p>
            <a:pPr algn="l">
              <a:lnSpc>
                <a:spcPct val="100000"/>
              </a:lnSpc>
              <a:spcBef>
                <a:spcPct val="0"/>
              </a:spcBef>
            </a:pPr>
            <a:r>
              <a:rPr lang="en-US" sz="1800">
                <a:solidFill>
                  <a:srgbClr val="000000"/>
                </a:solidFill>
                <a:latin typeface="Courier New" pitchFamily="49" charset="0"/>
              </a:rPr>
              <a:t>  3  WHERE	job = 'SALESMAN';</a:t>
            </a:r>
            <a:endParaRPr lang="en-US" sz="1800">
              <a:latin typeface="Courier New" pitchFamily="49" charset="0"/>
            </a:endParaRPr>
          </a:p>
          <a:p>
            <a:pPr algn="l"/>
            <a:endParaRPr lang="en-US" sz="1800">
              <a:latin typeface="Courier New" pitchFamily="49" charset="0"/>
            </a:endParaRPr>
          </a:p>
        </p:txBody>
      </p:sp>
      <p:sp>
        <p:nvSpPr>
          <p:cNvPr id="30729" name="Rectangle 11"/>
          <p:cNvSpPr>
            <a:spLocks noChangeArrowheads="1"/>
          </p:cNvSpPr>
          <p:nvPr/>
        </p:nvSpPr>
        <p:spPr bwMode="blackWhite">
          <a:xfrm>
            <a:off x="882650" y="4281488"/>
            <a:ext cx="7289800" cy="157797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SAL      COMM MOD(SAL,COMM)</a:t>
            </a:r>
          </a:p>
          <a:p>
            <a:pPr algn="l">
              <a:lnSpc>
                <a:spcPct val="90000"/>
              </a:lnSpc>
              <a:spcBef>
                <a:spcPct val="0"/>
              </a:spcBef>
              <a:tabLst>
                <a:tab pos="1200150" algn="l"/>
              </a:tabLst>
            </a:pPr>
            <a:r>
              <a:rPr lang="en-US" sz="1800">
                <a:solidFill>
                  <a:srgbClr val="000000"/>
                </a:solidFill>
                <a:latin typeface="Courier New" pitchFamily="49" charset="0"/>
              </a:rPr>
              <a:t>---------- --------- --------- -------------</a:t>
            </a:r>
          </a:p>
          <a:p>
            <a:pPr algn="l">
              <a:lnSpc>
                <a:spcPct val="90000"/>
              </a:lnSpc>
              <a:spcBef>
                <a:spcPct val="0"/>
              </a:spcBef>
              <a:tabLst>
                <a:tab pos="1200150" algn="l"/>
              </a:tabLst>
            </a:pPr>
            <a:r>
              <a:rPr lang="en-US" sz="1800">
                <a:solidFill>
                  <a:srgbClr val="000000"/>
                </a:solidFill>
                <a:latin typeface="Courier New" pitchFamily="49" charset="0"/>
              </a:rPr>
              <a:t>MARTIN          1250      1400          1250</a:t>
            </a:r>
          </a:p>
          <a:p>
            <a:pPr algn="l">
              <a:lnSpc>
                <a:spcPct val="90000"/>
              </a:lnSpc>
              <a:spcBef>
                <a:spcPct val="0"/>
              </a:spcBef>
              <a:tabLst>
                <a:tab pos="1200150" algn="l"/>
              </a:tabLst>
            </a:pPr>
            <a:r>
              <a:rPr lang="en-US" sz="1800">
                <a:solidFill>
                  <a:srgbClr val="000000"/>
                </a:solidFill>
                <a:latin typeface="Courier New" pitchFamily="49" charset="0"/>
              </a:rPr>
              <a:t>ALLEN           1600       300           100</a:t>
            </a:r>
          </a:p>
          <a:p>
            <a:pPr algn="l">
              <a:lnSpc>
                <a:spcPct val="90000"/>
              </a:lnSpc>
              <a:spcBef>
                <a:spcPct val="0"/>
              </a:spcBef>
              <a:tabLst>
                <a:tab pos="1200150" algn="l"/>
              </a:tabLst>
            </a:pPr>
            <a:r>
              <a:rPr lang="en-US" sz="1800">
                <a:solidFill>
                  <a:srgbClr val="000000"/>
                </a:solidFill>
                <a:latin typeface="Courier New" pitchFamily="49" charset="0"/>
              </a:rPr>
              <a:t>TURNER          1500         0          1500</a:t>
            </a:r>
          </a:p>
          <a:p>
            <a:pPr algn="l">
              <a:lnSpc>
                <a:spcPct val="90000"/>
              </a:lnSpc>
              <a:spcBef>
                <a:spcPct val="0"/>
              </a:spcBef>
              <a:tabLst>
                <a:tab pos="1200150" algn="l"/>
              </a:tabLst>
            </a:pPr>
            <a:r>
              <a:rPr lang="en-US" sz="1800">
                <a:solidFill>
                  <a:srgbClr val="000000"/>
                </a:solidFill>
                <a:latin typeface="Courier New" pitchFamily="49" charset="0"/>
              </a:rPr>
              <a:t>WARD            1250       500           250</a:t>
            </a:r>
          </a:p>
        </p:txBody>
      </p:sp>
      <p:sp>
        <p:nvSpPr>
          <p:cNvPr id="13" name="Slide Number Placeholder 12"/>
          <p:cNvSpPr>
            <a:spLocks noGrp="1"/>
          </p:cNvSpPr>
          <p:nvPr>
            <p:ph type="sldNum" sz="quarter" idx="12"/>
          </p:nvPr>
        </p:nvSpPr>
        <p:spPr/>
        <p:txBody>
          <a:bodyPr/>
          <a:lstStyle/>
          <a:p>
            <a:pPr>
              <a:defRPr/>
            </a:pPr>
            <a:fld id="{FA8D58F0-7E97-4E1B-8599-AB68F331A130}" type="slidenum">
              <a:rPr lang="en-US" smtClean="0"/>
              <a:pPr>
                <a:defRPr/>
              </a:pPr>
              <a:t>95</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algn="l" eaLnBrk="1" hangingPunct="1"/>
            <a:r>
              <a:rPr lang="en-US" b="1">
                <a:solidFill>
                  <a:schemeClr val="tx1"/>
                </a:solidFill>
              </a:rPr>
              <a:t>Working with Dates</a:t>
            </a:r>
          </a:p>
        </p:txBody>
      </p:sp>
      <p:sp>
        <p:nvSpPr>
          <p:cNvPr id="31747" name="Rectangle 3"/>
          <p:cNvSpPr>
            <a:spLocks noGrp="1" noChangeArrowheads="1"/>
          </p:cNvSpPr>
          <p:nvPr>
            <p:ph sz="quarter" idx="1"/>
          </p:nvPr>
        </p:nvSpPr>
        <p:spPr>
          <a:xfrm>
            <a:off x="784225" y="1490663"/>
            <a:ext cx="7385050" cy="3790950"/>
          </a:xfrm>
        </p:spPr>
        <p:txBody>
          <a:bodyPr/>
          <a:lstStyle/>
          <a:p>
            <a:pPr lvl="1" eaLnBrk="1" hangingPunct="1">
              <a:buFont typeface="Arial" charset="0"/>
              <a:buChar char="•"/>
            </a:pPr>
            <a:r>
              <a:rPr lang="en-US">
                <a:solidFill>
                  <a:schemeClr val="tx1"/>
                </a:solidFill>
              </a:rPr>
              <a:t>Oracle stores dates in an internal numeric format: century, year, month, day, hours, minutes, seconds.</a:t>
            </a:r>
          </a:p>
          <a:p>
            <a:pPr lvl="1" eaLnBrk="1" hangingPunct="1">
              <a:buFont typeface="Arial" charset="0"/>
              <a:buChar char="•"/>
            </a:pPr>
            <a:r>
              <a:rPr lang="en-US">
                <a:solidFill>
                  <a:schemeClr val="tx1"/>
                </a:solidFill>
              </a:rPr>
              <a:t>The default date format is DD-MON-YY.</a:t>
            </a:r>
          </a:p>
          <a:p>
            <a:pPr lvl="1" eaLnBrk="1" hangingPunct="1">
              <a:buFont typeface="Arial" charset="0"/>
              <a:buChar char="•"/>
            </a:pPr>
            <a:r>
              <a:rPr lang="en-US">
                <a:solidFill>
                  <a:schemeClr val="tx1"/>
                </a:solidFill>
              </a:rPr>
              <a:t>SYSDATE is a function returning date and time.</a:t>
            </a:r>
          </a:p>
          <a:p>
            <a:pPr lvl="1" eaLnBrk="1" hangingPunct="1">
              <a:buFont typeface="Arial" charset="0"/>
              <a:buChar char="•"/>
            </a:pPr>
            <a:r>
              <a:rPr lang="en-US">
                <a:solidFill>
                  <a:schemeClr val="tx1"/>
                </a:solidFill>
              </a:rPr>
              <a:t>DUAL is a dummy table used to view SYSDATE.</a:t>
            </a:r>
          </a:p>
        </p:txBody>
      </p:sp>
      <p:sp>
        <p:nvSpPr>
          <p:cNvPr id="5" name="Slide Number Placeholder 4"/>
          <p:cNvSpPr>
            <a:spLocks noGrp="1"/>
          </p:cNvSpPr>
          <p:nvPr>
            <p:ph type="sldNum" sz="quarter" idx="12"/>
          </p:nvPr>
        </p:nvSpPr>
        <p:spPr/>
        <p:txBody>
          <a:bodyPr/>
          <a:lstStyle/>
          <a:p>
            <a:pPr>
              <a:defRPr/>
            </a:pPr>
            <a:fld id="{4FFD65D2-317E-4A3E-A5F5-3A2DA1338056}" type="slidenum">
              <a:rPr lang="en-US" smtClean="0"/>
              <a:pPr>
                <a:defRPr/>
              </a:pPr>
              <a:t>96</a:t>
            </a:fld>
            <a:endParaRPr lang="en-US" dirty="0"/>
          </a:p>
        </p:txBody>
      </p:sp>
    </p:spTree>
  </p:cSld>
  <p:clrMapOvr>
    <a:masterClrMapping/>
  </p:clrMapOvr>
  <p:transition spd="slow"/>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algn="l" eaLnBrk="1" hangingPunct="1"/>
            <a:r>
              <a:rPr lang="en-US" b="1">
                <a:solidFill>
                  <a:schemeClr val="tx1"/>
                </a:solidFill>
              </a:rPr>
              <a:t>Arithmetic with Dates</a:t>
            </a:r>
          </a:p>
        </p:txBody>
      </p:sp>
      <p:sp>
        <p:nvSpPr>
          <p:cNvPr id="32771" name="Rectangle 3"/>
          <p:cNvSpPr>
            <a:spLocks noGrp="1" noChangeArrowheads="1"/>
          </p:cNvSpPr>
          <p:nvPr>
            <p:ph sz="quarter" idx="1"/>
          </p:nvPr>
        </p:nvSpPr>
        <p:spPr>
          <a:xfrm>
            <a:off x="860425" y="1795463"/>
            <a:ext cx="7385050" cy="2828925"/>
          </a:xfrm>
        </p:spPr>
        <p:txBody>
          <a:bodyPr/>
          <a:lstStyle/>
          <a:p>
            <a:pPr lvl="1" eaLnBrk="1" hangingPunct="1">
              <a:buFont typeface="Arial" charset="0"/>
              <a:buChar char="•"/>
            </a:pPr>
            <a:r>
              <a:rPr lang="en-US">
                <a:solidFill>
                  <a:schemeClr val="tx1"/>
                </a:solidFill>
              </a:rPr>
              <a:t>Add or subtract a number to or from a date for a resultant </a:t>
            </a:r>
            <a:r>
              <a:rPr lang="en-US" i="1">
                <a:solidFill>
                  <a:schemeClr val="tx1"/>
                </a:solidFill>
              </a:rPr>
              <a:t>date</a:t>
            </a:r>
            <a:r>
              <a:rPr lang="en-US">
                <a:solidFill>
                  <a:schemeClr val="tx1"/>
                </a:solidFill>
              </a:rPr>
              <a:t> value.</a:t>
            </a:r>
          </a:p>
          <a:p>
            <a:pPr lvl="1" eaLnBrk="1" hangingPunct="1">
              <a:buFont typeface="Arial" charset="0"/>
              <a:buChar char="•"/>
            </a:pPr>
            <a:r>
              <a:rPr lang="en-US">
                <a:solidFill>
                  <a:schemeClr val="tx1"/>
                </a:solidFill>
              </a:rPr>
              <a:t>Subtract two dates to find the </a:t>
            </a:r>
            <a:r>
              <a:rPr lang="en-US" i="1">
                <a:solidFill>
                  <a:schemeClr val="tx1"/>
                </a:solidFill>
              </a:rPr>
              <a:t>number </a:t>
            </a:r>
            <a:r>
              <a:rPr lang="en-US">
                <a:solidFill>
                  <a:schemeClr val="tx1"/>
                </a:solidFill>
              </a:rPr>
              <a:t>of days between those dates.</a:t>
            </a:r>
          </a:p>
          <a:p>
            <a:pPr lvl="1" eaLnBrk="1" hangingPunct="1">
              <a:buFont typeface="Arial" charset="0"/>
              <a:buChar char="•"/>
            </a:pPr>
            <a:r>
              <a:rPr lang="en-US">
                <a:solidFill>
                  <a:schemeClr val="tx1"/>
                </a:solidFill>
              </a:rPr>
              <a:t>Add </a:t>
            </a:r>
            <a:r>
              <a:rPr lang="en-US" i="1">
                <a:solidFill>
                  <a:schemeClr val="tx1"/>
                </a:solidFill>
              </a:rPr>
              <a:t>hours</a:t>
            </a:r>
            <a:r>
              <a:rPr lang="en-US">
                <a:solidFill>
                  <a:schemeClr val="tx1"/>
                </a:solidFill>
              </a:rPr>
              <a:t> to a date by dividing the number of hours by 24.</a:t>
            </a:r>
          </a:p>
        </p:txBody>
      </p:sp>
      <p:sp>
        <p:nvSpPr>
          <p:cNvPr id="5" name="Slide Number Placeholder 4"/>
          <p:cNvSpPr>
            <a:spLocks noGrp="1"/>
          </p:cNvSpPr>
          <p:nvPr>
            <p:ph type="sldNum" sz="quarter" idx="12"/>
          </p:nvPr>
        </p:nvSpPr>
        <p:spPr/>
        <p:txBody>
          <a:bodyPr/>
          <a:lstStyle/>
          <a:p>
            <a:pPr>
              <a:defRPr/>
            </a:pPr>
            <a:fld id="{21A1A7C1-2BE1-4E52-B075-743D922947A0}" type="slidenum">
              <a:rPr lang="en-US" smtClean="0"/>
              <a:pPr>
                <a:defRPr/>
              </a:pPr>
              <a:t>97</a:t>
            </a:fld>
            <a:endParaRPr lang="en-US" dirty="0"/>
          </a:p>
        </p:txBody>
      </p:sp>
    </p:spTree>
  </p:cSld>
  <p:clrMapOvr>
    <a:masterClrMapping/>
  </p:clrMapOvr>
  <p:transition spd="slow"/>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ChangeArrowheads="1"/>
          </p:cNvSpPr>
          <p:nvPr/>
        </p:nvSpPr>
        <p:spPr bwMode="blackWhite">
          <a:xfrm>
            <a:off x="949325" y="2405063"/>
            <a:ext cx="7289800" cy="915987"/>
          </a:xfrm>
          <a:prstGeom prst="rect">
            <a:avLst/>
          </a:prstGeom>
          <a:solidFill>
            <a:srgbClr val="FFFFCC"/>
          </a:solidFill>
          <a:ln w="25400">
            <a:solidFill>
              <a:srgbClr val="000000"/>
            </a:solidFill>
            <a:miter lim="800000"/>
            <a:headEnd/>
            <a:tailEnd/>
          </a:ln>
          <a:effectLst>
            <a:outerShdw dist="89803" dir="2700000" algn="ctr" rotWithShape="0">
              <a:srgbClr val="000000">
                <a:alpha val="50000"/>
              </a:srgbClr>
            </a:outerShdw>
          </a:effectLst>
        </p:spPr>
        <p:txBody>
          <a:bodyPr wrap="none" anchor="ctr"/>
          <a:lstStyle/>
          <a:p>
            <a:pPr>
              <a:defRPr/>
            </a:pPr>
            <a:endParaRPr lang="en-US">
              <a:cs typeface="Arial" pitchFamily="34" charset="0"/>
            </a:endParaRPr>
          </a:p>
        </p:txBody>
      </p:sp>
      <p:sp>
        <p:nvSpPr>
          <p:cNvPr id="39939" name="Rectangle 3"/>
          <p:cNvSpPr>
            <a:spLocks noChangeArrowheads="1"/>
          </p:cNvSpPr>
          <p:nvPr/>
        </p:nvSpPr>
        <p:spPr bwMode="blackWhite">
          <a:xfrm>
            <a:off x="949325" y="3903663"/>
            <a:ext cx="7291388" cy="1355725"/>
          </a:xfrm>
          <a:prstGeom prst="rect">
            <a:avLst/>
          </a:prstGeom>
          <a:solidFill>
            <a:srgbClr val="DDDDDD"/>
          </a:solidFill>
          <a:ln w="25400">
            <a:solidFill>
              <a:srgbClr val="000000"/>
            </a:solidFill>
            <a:miter lim="800000"/>
            <a:headEnd/>
            <a:tailEnd/>
          </a:ln>
          <a:effectLst>
            <a:outerShdw dist="89803" dir="2700000" algn="ctr" rotWithShape="0">
              <a:srgbClr val="000000">
                <a:alpha val="50000"/>
              </a:srgbClr>
            </a:outerShdw>
          </a:effectLst>
        </p:spPr>
        <p:txBody>
          <a:bodyPr lIns="92075" tIns="46038" rIns="92075" bIns="46038">
            <a:spAutoFit/>
          </a:bodyPr>
          <a:lstStyle/>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a:p>
            <a:pPr algn="l">
              <a:lnSpc>
                <a:spcPct val="90000"/>
              </a:lnSpc>
              <a:spcBef>
                <a:spcPct val="0"/>
              </a:spcBef>
              <a:tabLst>
                <a:tab pos="1200150" algn="l"/>
              </a:tabLst>
              <a:defRPr/>
            </a:pPr>
            <a:endParaRPr lang="en-US" sz="1800">
              <a:solidFill>
                <a:srgbClr val="000000"/>
              </a:solidFill>
              <a:latin typeface="Courier New" pitchFamily="49" charset="0"/>
              <a:cs typeface="Arial" pitchFamily="34" charset="0"/>
            </a:endParaRPr>
          </a:p>
        </p:txBody>
      </p:sp>
      <p:sp>
        <p:nvSpPr>
          <p:cNvPr id="33796" name="Rectangle 4"/>
          <p:cNvSpPr>
            <a:spLocks noGrp="1" noChangeArrowheads="1"/>
          </p:cNvSpPr>
          <p:nvPr>
            <p:ph type="title"/>
          </p:nvPr>
        </p:nvSpPr>
        <p:spPr/>
        <p:txBody>
          <a:bodyPr/>
          <a:lstStyle/>
          <a:p>
            <a:pPr algn="l" eaLnBrk="1" hangingPunct="1"/>
            <a:r>
              <a:rPr lang="en-US" sz="2800" b="1">
                <a:solidFill>
                  <a:schemeClr val="tx1"/>
                </a:solidFill>
              </a:rPr>
              <a:t>Using Arithmetic Operators with Dates</a:t>
            </a:r>
          </a:p>
        </p:txBody>
      </p:sp>
      <p:grpSp>
        <p:nvGrpSpPr>
          <p:cNvPr id="2" name="Group 7"/>
          <p:cNvGrpSpPr>
            <a:grpSpLocks/>
          </p:cNvGrpSpPr>
          <p:nvPr/>
        </p:nvGrpSpPr>
        <p:grpSpPr bwMode="auto">
          <a:xfrm>
            <a:off x="2400300" y="2441575"/>
            <a:ext cx="4076700" cy="2759075"/>
            <a:chOff x="1512" y="1538"/>
            <a:chExt cx="2568" cy="1738"/>
          </a:xfrm>
        </p:grpSpPr>
        <p:sp>
          <p:nvSpPr>
            <p:cNvPr id="33801" name="Rectangle 5"/>
            <p:cNvSpPr>
              <a:spLocks noChangeArrowheads="1"/>
            </p:cNvSpPr>
            <p:nvPr/>
          </p:nvSpPr>
          <p:spPr bwMode="ltGray">
            <a:xfrm>
              <a:off x="2292" y="1538"/>
              <a:ext cx="1788" cy="214"/>
            </a:xfrm>
            <a:prstGeom prst="rect">
              <a:avLst/>
            </a:prstGeom>
            <a:solidFill>
              <a:srgbClr val="FF5050">
                <a:alpha val="50195"/>
              </a:srgbClr>
            </a:solidFill>
            <a:ln w="9525">
              <a:noFill/>
              <a:miter lim="800000"/>
              <a:headEnd/>
              <a:tailEnd/>
            </a:ln>
          </p:spPr>
          <p:txBody>
            <a:bodyPr wrap="none" anchor="ctr"/>
            <a:lstStyle/>
            <a:p>
              <a:endParaRPr lang="en-US"/>
            </a:p>
          </p:txBody>
        </p:sp>
        <p:sp>
          <p:nvSpPr>
            <p:cNvPr id="33802" name="Rectangle 6"/>
            <p:cNvSpPr>
              <a:spLocks noChangeArrowheads="1"/>
            </p:cNvSpPr>
            <p:nvPr/>
          </p:nvSpPr>
          <p:spPr bwMode="ltGray">
            <a:xfrm>
              <a:off x="1512" y="2474"/>
              <a:ext cx="996" cy="802"/>
            </a:xfrm>
            <a:prstGeom prst="rect">
              <a:avLst/>
            </a:prstGeom>
            <a:solidFill>
              <a:srgbClr val="FF5050">
                <a:alpha val="50195"/>
              </a:srgbClr>
            </a:solidFill>
            <a:ln w="9525">
              <a:noFill/>
              <a:miter lim="800000"/>
              <a:headEnd/>
              <a:tailEnd/>
            </a:ln>
          </p:spPr>
          <p:txBody>
            <a:bodyPr wrap="none" anchor="ctr"/>
            <a:lstStyle/>
            <a:p>
              <a:endParaRPr lang="en-US"/>
            </a:p>
          </p:txBody>
        </p:sp>
      </p:grpSp>
      <p:sp>
        <p:nvSpPr>
          <p:cNvPr id="33798" name="Rectangle 8"/>
          <p:cNvSpPr>
            <a:spLocks noChangeArrowheads="1"/>
          </p:cNvSpPr>
          <p:nvPr/>
        </p:nvSpPr>
        <p:spPr bwMode="blackWhite">
          <a:xfrm>
            <a:off x="949325" y="2155825"/>
            <a:ext cx="7315200" cy="1436688"/>
          </a:xfrm>
          <a:prstGeom prst="rect">
            <a:avLst/>
          </a:prstGeom>
          <a:noFill/>
          <a:ln w="9525">
            <a:noFill/>
            <a:miter lim="800000"/>
            <a:headEnd/>
            <a:tailEnd/>
          </a:ln>
        </p:spPr>
        <p:txBody>
          <a:bodyPr wrap="none" lIns="92075" tIns="46038" rIns="92075" bIns="46038" anchor="ctr"/>
          <a:lstStyle/>
          <a:p>
            <a:pPr algn="l">
              <a:lnSpc>
                <a:spcPct val="100000"/>
              </a:lnSpc>
              <a:spcBef>
                <a:spcPct val="0"/>
              </a:spcBef>
              <a:tabLst>
                <a:tab pos="1200150" algn="l"/>
              </a:tabLst>
            </a:pPr>
            <a:r>
              <a:rPr lang="en-US" sz="1800">
                <a:solidFill>
                  <a:srgbClr val="000000"/>
                </a:solidFill>
                <a:latin typeface="Courier New" pitchFamily="49" charset="0"/>
              </a:rPr>
              <a:t>SQL&gt; SELECT ename, (SYSDATE-hiredate)/7 WEEKS</a:t>
            </a:r>
          </a:p>
          <a:p>
            <a:pPr algn="l">
              <a:lnSpc>
                <a:spcPct val="100000"/>
              </a:lnSpc>
              <a:spcBef>
                <a:spcPct val="0"/>
              </a:spcBef>
              <a:tabLst>
                <a:tab pos="1200150" algn="l"/>
              </a:tabLst>
            </a:pPr>
            <a:r>
              <a:rPr lang="en-US" sz="1800">
                <a:solidFill>
                  <a:srgbClr val="000000"/>
                </a:solidFill>
                <a:latin typeface="Courier New" pitchFamily="49" charset="0"/>
              </a:rPr>
              <a:t>  2  FROM   emp</a:t>
            </a:r>
          </a:p>
          <a:p>
            <a:pPr algn="l">
              <a:lnSpc>
                <a:spcPct val="100000"/>
              </a:lnSpc>
              <a:spcBef>
                <a:spcPct val="0"/>
              </a:spcBef>
              <a:tabLst>
                <a:tab pos="1200150" algn="l"/>
              </a:tabLst>
            </a:pPr>
            <a:r>
              <a:rPr lang="en-US" sz="1800">
                <a:solidFill>
                  <a:srgbClr val="000000"/>
                </a:solidFill>
                <a:latin typeface="Courier New" pitchFamily="49" charset="0"/>
              </a:rPr>
              <a:t>  3  WHERE  deptno = 10;</a:t>
            </a:r>
          </a:p>
        </p:txBody>
      </p:sp>
      <p:sp>
        <p:nvSpPr>
          <p:cNvPr id="33799" name="Rectangle 9"/>
          <p:cNvSpPr>
            <a:spLocks noChangeArrowheads="1"/>
          </p:cNvSpPr>
          <p:nvPr/>
        </p:nvSpPr>
        <p:spPr bwMode="blackWhite">
          <a:xfrm>
            <a:off x="950913" y="3908425"/>
            <a:ext cx="7289800" cy="1330325"/>
          </a:xfrm>
          <a:prstGeom prst="rect">
            <a:avLst/>
          </a:prstGeom>
          <a:noFill/>
          <a:ln w="9525">
            <a:noFill/>
            <a:miter lim="800000"/>
            <a:headEnd/>
            <a:tailEnd/>
          </a:ln>
        </p:spPr>
        <p:txBody>
          <a:bodyPr lIns="92075" tIns="46038" rIns="92075" bIns="46038">
            <a:spAutoFit/>
          </a:bodyPr>
          <a:lstStyle/>
          <a:p>
            <a:pPr algn="l">
              <a:lnSpc>
                <a:spcPct val="90000"/>
              </a:lnSpc>
              <a:spcBef>
                <a:spcPct val="0"/>
              </a:spcBef>
              <a:tabLst>
                <a:tab pos="1200150" algn="l"/>
              </a:tabLst>
            </a:pPr>
            <a:r>
              <a:rPr lang="en-US" sz="1800">
                <a:solidFill>
                  <a:srgbClr val="000000"/>
                </a:solidFill>
                <a:latin typeface="Courier New" pitchFamily="49" charset="0"/>
              </a:rPr>
              <a:t>ENAME          WEEKS</a:t>
            </a:r>
          </a:p>
          <a:p>
            <a:pPr algn="l">
              <a:lnSpc>
                <a:spcPct val="90000"/>
              </a:lnSpc>
              <a:spcBef>
                <a:spcPct val="0"/>
              </a:spcBef>
              <a:tabLst>
                <a:tab pos="1200150" algn="l"/>
              </a:tabLst>
            </a:pPr>
            <a:r>
              <a:rPr lang="en-US" sz="1800">
                <a:solidFill>
                  <a:srgbClr val="000000"/>
                </a:solidFill>
                <a:latin typeface="Courier New" pitchFamily="49" charset="0"/>
              </a:rPr>
              <a:t>---------- ---------</a:t>
            </a:r>
          </a:p>
          <a:p>
            <a:pPr algn="l">
              <a:lnSpc>
                <a:spcPct val="90000"/>
              </a:lnSpc>
              <a:spcBef>
                <a:spcPct val="0"/>
              </a:spcBef>
              <a:tabLst>
                <a:tab pos="1200150" algn="l"/>
              </a:tabLst>
            </a:pPr>
            <a:r>
              <a:rPr lang="en-US" sz="1800">
                <a:solidFill>
                  <a:srgbClr val="000000"/>
                </a:solidFill>
                <a:latin typeface="Courier New" pitchFamily="49" charset="0"/>
              </a:rPr>
              <a:t>KING       830.93709</a:t>
            </a:r>
          </a:p>
          <a:p>
            <a:pPr algn="l">
              <a:lnSpc>
                <a:spcPct val="90000"/>
              </a:lnSpc>
              <a:spcBef>
                <a:spcPct val="0"/>
              </a:spcBef>
              <a:tabLst>
                <a:tab pos="1200150" algn="l"/>
              </a:tabLst>
            </a:pPr>
            <a:r>
              <a:rPr lang="en-US" sz="1800">
                <a:solidFill>
                  <a:srgbClr val="000000"/>
                </a:solidFill>
                <a:latin typeface="Courier New" pitchFamily="49" charset="0"/>
              </a:rPr>
              <a:t>CLARK      853.93709</a:t>
            </a:r>
          </a:p>
          <a:p>
            <a:pPr algn="l">
              <a:lnSpc>
                <a:spcPct val="90000"/>
              </a:lnSpc>
              <a:spcBef>
                <a:spcPct val="0"/>
              </a:spcBef>
              <a:tabLst>
                <a:tab pos="1200150" algn="l"/>
              </a:tabLst>
            </a:pPr>
            <a:r>
              <a:rPr lang="en-US" sz="1800">
                <a:solidFill>
                  <a:srgbClr val="000000"/>
                </a:solidFill>
                <a:latin typeface="Courier New" pitchFamily="49" charset="0"/>
              </a:rPr>
              <a:t>MILLER     821.36566</a:t>
            </a:r>
          </a:p>
        </p:txBody>
      </p:sp>
      <p:sp>
        <p:nvSpPr>
          <p:cNvPr id="11" name="Slide Number Placeholder 10"/>
          <p:cNvSpPr>
            <a:spLocks noGrp="1"/>
          </p:cNvSpPr>
          <p:nvPr>
            <p:ph type="sldNum" sz="quarter" idx="12"/>
          </p:nvPr>
        </p:nvSpPr>
        <p:spPr/>
        <p:txBody>
          <a:bodyPr/>
          <a:lstStyle/>
          <a:p>
            <a:pPr>
              <a:defRPr/>
            </a:pPr>
            <a:fld id="{84C6556F-1700-4574-B6A5-C9C1548247BB}" type="slidenum">
              <a:rPr lang="en-US" smtClean="0"/>
              <a:pPr>
                <a:defRPr/>
              </a:pPr>
              <a:t>98</a:t>
            </a:fld>
            <a:endParaRPr lang="en-US" dirty="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blackWhite">
          <a:xfrm>
            <a:off x="260350" y="1663700"/>
            <a:ext cx="2814638" cy="4340225"/>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34819" name="Rectangle 3"/>
          <p:cNvSpPr>
            <a:spLocks noChangeArrowheads="1"/>
          </p:cNvSpPr>
          <p:nvPr/>
        </p:nvSpPr>
        <p:spPr bwMode="blackWhite">
          <a:xfrm>
            <a:off x="3078163" y="1663700"/>
            <a:ext cx="3614737" cy="4340225"/>
          </a:xfrm>
          <a:prstGeom prst="rect">
            <a:avLst/>
          </a:prstGeom>
          <a:solidFill>
            <a:srgbClr val="FFCC99"/>
          </a:solidFill>
          <a:ln w="25400">
            <a:solidFill>
              <a:srgbClr val="000000"/>
            </a:solidFill>
            <a:miter lim="800000"/>
            <a:headEnd/>
            <a:tailEnd/>
          </a:ln>
        </p:spPr>
        <p:txBody>
          <a:bodyPr wrap="none" anchor="ctr"/>
          <a:lstStyle/>
          <a:p>
            <a:endParaRPr lang="en-US"/>
          </a:p>
        </p:txBody>
      </p:sp>
      <p:sp>
        <p:nvSpPr>
          <p:cNvPr id="34820" name="Rectangle 4"/>
          <p:cNvSpPr>
            <a:spLocks noGrp="1" noChangeArrowheads="1"/>
          </p:cNvSpPr>
          <p:nvPr>
            <p:ph type="title"/>
          </p:nvPr>
        </p:nvSpPr>
        <p:spPr/>
        <p:txBody>
          <a:bodyPr/>
          <a:lstStyle/>
          <a:p>
            <a:pPr algn="l" eaLnBrk="1" hangingPunct="1"/>
            <a:r>
              <a:rPr lang="en-US" b="1">
                <a:solidFill>
                  <a:schemeClr val="tx1"/>
                </a:solidFill>
              </a:rPr>
              <a:t>Date Functions</a:t>
            </a:r>
          </a:p>
        </p:txBody>
      </p:sp>
      <p:sp>
        <p:nvSpPr>
          <p:cNvPr id="34821" name="Rectangle 5"/>
          <p:cNvSpPr>
            <a:spLocks noChangeArrowheads="1"/>
          </p:cNvSpPr>
          <p:nvPr/>
        </p:nvSpPr>
        <p:spPr bwMode="auto">
          <a:xfrm>
            <a:off x="3106738" y="2286000"/>
            <a:ext cx="3617912" cy="641350"/>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Number of months</a:t>
            </a:r>
            <a:br>
              <a:rPr lang="en-US" sz="2000">
                <a:solidFill>
                  <a:srgbClr val="000000"/>
                </a:solidFill>
                <a:latin typeface="Arial" charset="0"/>
              </a:rPr>
            </a:br>
            <a:r>
              <a:rPr lang="en-US" sz="2000">
                <a:solidFill>
                  <a:srgbClr val="000000"/>
                </a:solidFill>
                <a:latin typeface="Arial" charset="0"/>
              </a:rPr>
              <a:t>between two dates</a:t>
            </a:r>
          </a:p>
        </p:txBody>
      </p:sp>
      <p:sp>
        <p:nvSpPr>
          <p:cNvPr id="34822" name="Rectangle 6"/>
          <p:cNvSpPr>
            <a:spLocks noChangeArrowheads="1"/>
          </p:cNvSpPr>
          <p:nvPr/>
        </p:nvSpPr>
        <p:spPr bwMode="auto">
          <a:xfrm>
            <a:off x="247650" y="2286000"/>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MONTHS_BETWEEN</a:t>
            </a:r>
          </a:p>
        </p:txBody>
      </p:sp>
      <p:sp>
        <p:nvSpPr>
          <p:cNvPr id="34823" name="Rectangle 7"/>
          <p:cNvSpPr>
            <a:spLocks noChangeArrowheads="1"/>
          </p:cNvSpPr>
          <p:nvPr/>
        </p:nvSpPr>
        <p:spPr bwMode="auto">
          <a:xfrm>
            <a:off x="247650" y="3063875"/>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ADD_MONTHS</a:t>
            </a:r>
          </a:p>
        </p:txBody>
      </p:sp>
      <p:sp>
        <p:nvSpPr>
          <p:cNvPr id="34824" name="Rectangle 8"/>
          <p:cNvSpPr>
            <a:spLocks noChangeArrowheads="1"/>
          </p:cNvSpPr>
          <p:nvPr/>
        </p:nvSpPr>
        <p:spPr bwMode="auto">
          <a:xfrm>
            <a:off x="247650" y="3756025"/>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NEXT_DAY	</a:t>
            </a:r>
          </a:p>
        </p:txBody>
      </p:sp>
      <p:sp>
        <p:nvSpPr>
          <p:cNvPr id="34825" name="Rectangle 9"/>
          <p:cNvSpPr>
            <a:spLocks noChangeArrowheads="1"/>
          </p:cNvSpPr>
          <p:nvPr/>
        </p:nvSpPr>
        <p:spPr bwMode="auto">
          <a:xfrm>
            <a:off x="247650" y="4554538"/>
            <a:ext cx="3621088" cy="366712"/>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LAST_DAY</a:t>
            </a:r>
          </a:p>
        </p:txBody>
      </p:sp>
      <p:sp>
        <p:nvSpPr>
          <p:cNvPr id="34826" name="Rectangle 10"/>
          <p:cNvSpPr>
            <a:spLocks noChangeArrowheads="1"/>
          </p:cNvSpPr>
          <p:nvPr/>
        </p:nvSpPr>
        <p:spPr bwMode="auto">
          <a:xfrm>
            <a:off x="247650" y="5038725"/>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ROUND	</a:t>
            </a:r>
          </a:p>
        </p:txBody>
      </p:sp>
      <p:sp>
        <p:nvSpPr>
          <p:cNvPr id="34827" name="Rectangle 11"/>
          <p:cNvSpPr>
            <a:spLocks noChangeArrowheads="1"/>
          </p:cNvSpPr>
          <p:nvPr/>
        </p:nvSpPr>
        <p:spPr bwMode="auto">
          <a:xfrm>
            <a:off x="247650" y="5548313"/>
            <a:ext cx="3621088" cy="366712"/>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TRUNC 	</a:t>
            </a:r>
          </a:p>
        </p:txBody>
      </p:sp>
      <p:sp>
        <p:nvSpPr>
          <p:cNvPr id="34828" name="Rectangle 12"/>
          <p:cNvSpPr>
            <a:spLocks noChangeArrowheads="1"/>
          </p:cNvSpPr>
          <p:nvPr/>
        </p:nvSpPr>
        <p:spPr bwMode="auto">
          <a:xfrm>
            <a:off x="3106738" y="3063875"/>
            <a:ext cx="3617912" cy="641350"/>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Add calendar months to date</a:t>
            </a:r>
          </a:p>
        </p:txBody>
      </p:sp>
      <p:sp>
        <p:nvSpPr>
          <p:cNvPr id="34829" name="Rectangle 13"/>
          <p:cNvSpPr>
            <a:spLocks noChangeArrowheads="1"/>
          </p:cNvSpPr>
          <p:nvPr/>
        </p:nvSpPr>
        <p:spPr bwMode="auto">
          <a:xfrm>
            <a:off x="3106738" y="3756025"/>
            <a:ext cx="3617912" cy="641350"/>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Next day of the date specified</a:t>
            </a:r>
          </a:p>
        </p:txBody>
      </p:sp>
      <p:sp>
        <p:nvSpPr>
          <p:cNvPr id="34830" name="Rectangle 14"/>
          <p:cNvSpPr>
            <a:spLocks noChangeArrowheads="1"/>
          </p:cNvSpPr>
          <p:nvPr/>
        </p:nvSpPr>
        <p:spPr bwMode="auto">
          <a:xfrm>
            <a:off x="3106738" y="4554538"/>
            <a:ext cx="3617912" cy="366712"/>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Last day of the month</a:t>
            </a:r>
          </a:p>
        </p:txBody>
      </p:sp>
      <p:sp>
        <p:nvSpPr>
          <p:cNvPr id="34831" name="Rectangle 15"/>
          <p:cNvSpPr>
            <a:spLocks noChangeArrowheads="1"/>
          </p:cNvSpPr>
          <p:nvPr/>
        </p:nvSpPr>
        <p:spPr bwMode="auto">
          <a:xfrm>
            <a:off x="3106738" y="5038725"/>
            <a:ext cx="3617912" cy="366713"/>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Round date 	</a:t>
            </a:r>
          </a:p>
        </p:txBody>
      </p:sp>
      <p:sp>
        <p:nvSpPr>
          <p:cNvPr id="34832" name="Rectangle 16"/>
          <p:cNvSpPr>
            <a:spLocks noChangeArrowheads="1"/>
          </p:cNvSpPr>
          <p:nvPr/>
        </p:nvSpPr>
        <p:spPr bwMode="auto">
          <a:xfrm>
            <a:off x="3106738" y="5548313"/>
            <a:ext cx="3617912" cy="366712"/>
          </a:xfrm>
          <a:prstGeom prst="rect">
            <a:avLst/>
          </a:prstGeom>
          <a:noFill/>
          <a:ln w="9525">
            <a:noFill/>
            <a:miter lim="800000"/>
            <a:headEnd/>
            <a:tailEnd/>
          </a:ln>
        </p:spPr>
        <p:txBody>
          <a:bodyPr lIns="92075" tIns="46038" rIns="92075" bIns="46038">
            <a:spAutoFit/>
          </a:bodyPr>
          <a:lstStyle/>
          <a:p>
            <a:pPr algn="l">
              <a:lnSpc>
                <a:spcPct val="90000"/>
              </a:lnSpc>
              <a:spcBef>
                <a:spcPct val="0"/>
              </a:spcBef>
            </a:pPr>
            <a:r>
              <a:rPr lang="en-US" sz="2000">
                <a:solidFill>
                  <a:srgbClr val="000000"/>
                </a:solidFill>
                <a:latin typeface="Arial" charset="0"/>
              </a:rPr>
              <a:t>Truncate date</a:t>
            </a:r>
          </a:p>
        </p:txBody>
      </p:sp>
      <p:sp>
        <p:nvSpPr>
          <p:cNvPr id="34833" name="Line 17"/>
          <p:cNvSpPr>
            <a:spLocks noChangeShapeType="1"/>
          </p:cNvSpPr>
          <p:nvPr/>
        </p:nvSpPr>
        <p:spPr bwMode="auto">
          <a:xfrm>
            <a:off x="268288" y="2936875"/>
            <a:ext cx="6437312" cy="0"/>
          </a:xfrm>
          <a:prstGeom prst="line">
            <a:avLst/>
          </a:prstGeom>
          <a:noFill/>
          <a:ln w="25400">
            <a:solidFill>
              <a:srgbClr val="000000"/>
            </a:solidFill>
            <a:round/>
            <a:headEnd type="none" w="sm" len="sm"/>
            <a:tailEnd type="none" w="sm" len="sm"/>
          </a:ln>
        </p:spPr>
        <p:txBody>
          <a:bodyPr/>
          <a:lstStyle/>
          <a:p>
            <a:endParaRPr lang="en-US"/>
          </a:p>
        </p:txBody>
      </p:sp>
      <p:sp>
        <p:nvSpPr>
          <p:cNvPr id="34834" name="Line 18"/>
          <p:cNvSpPr>
            <a:spLocks noChangeShapeType="1"/>
          </p:cNvSpPr>
          <p:nvPr/>
        </p:nvSpPr>
        <p:spPr bwMode="auto">
          <a:xfrm>
            <a:off x="268288" y="3641725"/>
            <a:ext cx="6437312" cy="0"/>
          </a:xfrm>
          <a:prstGeom prst="line">
            <a:avLst/>
          </a:prstGeom>
          <a:noFill/>
          <a:ln w="25400">
            <a:solidFill>
              <a:srgbClr val="000000"/>
            </a:solidFill>
            <a:round/>
            <a:headEnd type="none" w="sm" len="sm"/>
            <a:tailEnd type="none" w="sm" len="sm"/>
          </a:ln>
        </p:spPr>
        <p:txBody>
          <a:bodyPr/>
          <a:lstStyle/>
          <a:p>
            <a:endParaRPr lang="en-US"/>
          </a:p>
        </p:txBody>
      </p:sp>
      <p:sp>
        <p:nvSpPr>
          <p:cNvPr id="34835" name="Line 19"/>
          <p:cNvSpPr>
            <a:spLocks noChangeShapeType="1"/>
          </p:cNvSpPr>
          <p:nvPr/>
        </p:nvSpPr>
        <p:spPr bwMode="auto">
          <a:xfrm>
            <a:off x="268288" y="4384675"/>
            <a:ext cx="6437312" cy="0"/>
          </a:xfrm>
          <a:prstGeom prst="line">
            <a:avLst/>
          </a:prstGeom>
          <a:noFill/>
          <a:ln w="25400">
            <a:solidFill>
              <a:srgbClr val="000000"/>
            </a:solidFill>
            <a:round/>
            <a:headEnd type="none" w="sm" len="sm"/>
            <a:tailEnd type="none" w="sm" len="sm"/>
          </a:ln>
        </p:spPr>
        <p:txBody>
          <a:bodyPr/>
          <a:lstStyle/>
          <a:p>
            <a:endParaRPr lang="en-US"/>
          </a:p>
        </p:txBody>
      </p:sp>
      <p:sp>
        <p:nvSpPr>
          <p:cNvPr id="34836" name="Line 20"/>
          <p:cNvSpPr>
            <a:spLocks noChangeShapeType="1"/>
          </p:cNvSpPr>
          <p:nvPr/>
        </p:nvSpPr>
        <p:spPr bwMode="auto">
          <a:xfrm>
            <a:off x="268288" y="4918075"/>
            <a:ext cx="6437312" cy="0"/>
          </a:xfrm>
          <a:prstGeom prst="line">
            <a:avLst/>
          </a:prstGeom>
          <a:noFill/>
          <a:ln w="25400">
            <a:solidFill>
              <a:srgbClr val="000000"/>
            </a:solidFill>
            <a:round/>
            <a:headEnd type="none" w="sm" len="sm"/>
            <a:tailEnd type="none" w="sm" len="sm"/>
          </a:ln>
        </p:spPr>
        <p:txBody>
          <a:bodyPr/>
          <a:lstStyle/>
          <a:p>
            <a:endParaRPr lang="en-US"/>
          </a:p>
        </p:txBody>
      </p:sp>
      <p:sp>
        <p:nvSpPr>
          <p:cNvPr id="34837" name="Line 21"/>
          <p:cNvSpPr>
            <a:spLocks noChangeShapeType="1"/>
          </p:cNvSpPr>
          <p:nvPr/>
        </p:nvSpPr>
        <p:spPr bwMode="auto">
          <a:xfrm>
            <a:off x="268288" y="5468938"/>
            <a:ext cx="6437312" cy="0"/>
          </a:xfrm>
          <a:prstGeom prst="line">
            <a:avLst/>
          </a:prstGeom>
          <a:noFill/>
          <a:ln w="25400">
            <a:solidFill>
              <a:srgbClr val="000000"/>
            </a:solidFill>
            <a:round/>
            <a:headEnd type="none" w="sm" len="sm"/>
            <a:tailEnd type="none" w="sm" len="sm"/>
          </a:ln>
        </p:spPr>
        <p:txBody>
          <a:bodyPr/>
          <a:lstStyle/>
          <a:p>
            <a:endParaRPr lang="en-US"/>
          </a:p>
        </p:txBody>
      </p:sp>
      <p:sp>
        <p:nvSpPr>
          <p:cNvPr id="34838" name="Line 22"/>
          <p:cNvSpPr>
            <a:spLocks noChangeShapeType="1"/>
          </p:cNvSpPr>
          <p:nvPr/>
        </p:nvSpPr>
        <p:spPr bwMode="auto">
          <a:xfrm>
            <a:off x="268288" y="2232025"/>
            <a:ext cx="6437312" cy="0"/>
          </a:xfrm>
          <a:prstGeom prst="line">
            <a:avLst/>
          </a:prstGeom>
          <a:noFill/>
          <a:ln w="50800">
            <a:solidFill>
              <a:srgbClr val="000000"/>
            </a:solidFill>
            <a:round/>
            <a:headEnd type="none" w="sm" len="sm"/>
            <a:tailEnd type="none" w="sm" len="sm"/>
          </a:ln>
        </p:spPr>
        <p:txBody>
          <a:bodyPr/>
          <a:lstStyle/>
          <a:p>
            <a:endParaRPr lang="en-US"/>
          </a:p>
        </p:txBody>
      </p:sp>
      <p:sp>
        <p:nvSpPr>
          <p:cNvPr id="34839" name="Rectangle 23"/>
          <p:cNvSpPr>
            <a:spLocks noChangeArrowheads="1"/>
          </p:cNvSpPr>
          <p:nvPr/>
        </p:nvSpPr>
        <p:spPr bwMode="auto">
          <a:xfrm>
            <a:off x="247650" y="1752600"/>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Function</a:t>
            </a:r>
          </a:p>
        </p:txBody>
      </p:sp>
      <p:sp>
        <p:nvSpPr>
          <p:cNvPr id="34840" name="Rectangle 24"/>
          <p:cNvSpPr>
            <a:spLocks noChangeArrowheads="1"/>
          </p:cNvSpPr>
          <p:nvPr/>
        </p:nvSpPr>
        <p:spPr bwMode="auto">
          <a:xfrm>
            <a:off x="3124200" y="1752600"/>
            <a:ext cx="3621088" cy="366713"/>
          </a:xfrm>
          <a:prstGeom prst="rect">
            <a:avLst/>
          </a:prstGeom>
          <a:noFill/>
          <a:ln w="9525">
            <a:noFill/>
            <a:miter lim="800000"/>
            <a:headEnd/>
            <a:tailEnd/>
          </a:ln>
        </p:spPr>
        <p:txBody>
          <a:bodyPr lIns="92075" tIns="46038" rIns="92075" bIns="46038">
            <a:spAutoFit/>
          </a:bodyPr>
          <a:lstStyle/>
          <a:p>
            <a:pPr algn="l">
              <a:lnSpc>
                <a:spcPct val="90000"/>
              </a:lnSpc>
              <a:spcBef>
                <a:spcPct val="35000"/>
              </a:spcBef>
            </a:pPr>
            <a:r>
              <a:rPr lang="en-US" sz="2000">
                <a:solidFill>
                  <a:srgbClr val="000000"/>
                </a:solidFill>
                <a:latin typeface="Arial" charset="0"/>
              </a:rPr>
              <a:t>Description</a:t>
            </a:r>
          </a:p>
        </p:txBody>
      </p:sp>
      <p:sp>
        <p:nvSpPr>
          <p:cNvPr id="26" name="Slide Number Placeholder 25"/>
          <p:cNvSpPr>
            <a:spLocks noGrp="1"/>
          </p:cNvSpPr>
          <p:nvPr>
            <p:ph type="sldNum" sz="quarter" idx="12"/>
          </p:nvPr>
        </p:nvSpPr>
        <p:spPr/>
        <p:txBody>
          <a:bodyPr/>
          <a:lstStyle/>
          <a:p>
            <a:pPr>
              <a:defRPr/>
            </a:pPr>
            <a:fld id="{0F3C4AD6-06A0-4F7A-8EE6-5969C56F6776}" type="slidenum">
              <a:rPr lang="en-US" smtClean="0"/>
              <a:pPr>
                <a:defRPr/>
              </a:pPr>
              <a:t>99</a:t>
            </a:fld>
            <a:endParaRPr lang="en-US" dirty="0"/>
          </a:p>
        </p:txBody>
      </p:sp>
    </p:spTree>
  </p:cSld>
  <p:clrMapOvr>
    <a:masterClrMapping/>
  </p:clrMapOvr>
  <p:transition spd="slow"/>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4016</TotalTime>
  <Words>8077</Words>
  <Application>Microsoft Office PowerPoint</Application>
  <PresentationFormat>On-screen Show (4:3)</PresentationFormat>
  <Paragraphs>1917</Paragraphs>
  <Slides>148</Slides>
  <Notes>131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148</vt:i4>
      </vt:variant>
    </vt:vector>
  </HeadingPairs>
  <TitlesOfParts>
    <vt:vector size="160" baseType="lpstr">
      <vt:lpstr>Arial</vt:lpstr>
      <vt:lpstr>Arial Narrow</vt:lpstr>
      <vt:lpstr>Arial Unicode MS</vt:lpstr>
      <vt:lpstr>Courier New</vt:lpstr>
      <vt:lpstr>Georgia</vt:lpstr>
      <vt:lpstr>Helvetica</vt:lpstr>
      <vt:lpstr>Times</vt:lpstr>
      <vt:lpstr>Times New Roman</vt:lpstr>
      <vt:lpstr>Wingdings</vt:lpstr>
      <vt:lpstr>Wingdings 2</vt:lpstr>
      <vt:lpstr>Civic</vt:lpstr>
      <vt:lpstr>Document</vt:lpstr>
      <vt:lpstr>Advance Database Management System Basic SQL Tutorial </vt:lpstr>
      <vt:lpstr>Looking Back At…</vt:lpstr>
      <vt:lpstr> DDL and DML </vt:lpstr>
      <vt:lpstr>Learning Objectives</vt:lpstr>
      <vt:lpstr>SQL Data Types</vt:lpstr>
      <vt:lpstr>Table Creation</vt:lpstr>
      <vt:lpstr>Table Modification</vt:lpstr>
      <vt:lpstr>Rename, Trunc, Destroy</vt:lpstr>
      <vt:lpstr>DML Operation</vt:lpstr>
      <vt:lpstr>INSERT</vt:lpstr>
      <vt:lpstr>DELETE</vt:lpstr>
      <vt:lpstr>UPDATE</vt:lpstr>
      <vt:lpstr> Data Constraints &amp; Edit Constraints </vt:lpstr>
      <vt:lpstr>Learning Objectives</vt:lpstr>
      <vt:lpstr>Data Constraints</vt:lpstr>
      <vt:lpstr>Data Constraints</vt:lpstr>
      <vt:lpstr>Data Constraints</vt:lpstr>
      <vt:lpstr>NOT NULL Constraints</vt:lpstr>
      <vt:lpstr>UNIQUE Constraints</vt:lpstr>
      <vt:lpstr>PRIMARY KEY Constraints</vt:lpstr>
      <vt:lpstr>CHECK Constraints</vt:lpstr>
      <vt:lpstr>Edit Constraints</vt:lpstr>
      <vt:lpstr>Add Constraints</vt:lpstr>
      <vt:lpstr>Drop Constraints</vt:lpstr>
      <vt:lpstr>Disable Constraints</vt:lpstr>
      <vt:lpstr>Enable Constraints</vt:lpstr>
      <vt:lpstr>Viewing Colums Associated with Constraints</vt:lpstr>
      <vt:lpstr> Writing Basic SQL Statements</vt:lpstr>
      <vt:lpstr>Learning Objectives</vt:lpstr>
      <vt:lpstr>Capabilities of SQL SELECT Statements</vt:lpstr>
      <vt:lpstr>Basic SELECT Statement</vt:lpstr>
      <vt:lpstr>Writing SQL Statements</vt:lpstr>
      <vt:lpstr>Selecting All Columns</vt:lpstr>
      <vt:lpstr>Selecting Specific Columns</vt:lpstr>
      <vt:lpstr>Column Heading Defaults</vt:lpstr>
      <vt:lpstr>Arithmetic Expressions</vt:lpstr>
      <vt:lpstr>Using Arithmetic Operators</vt:lpstr>
      <vt:lpstr>Operator Precedence</vt:lpstr>
      <vt:lpstr>Operator Precedence</vt:lpstr>
      <vt:lpstr>Using Parentheses</vt:lpstr>
      <vt:lpstr>Defining a Null Value</vt:lpstr>
      <vt:lpstr>Null Values in Arithmetic Expressions</vt:lpstr>
      <vt:lpstr>Defining a Column Alias</vt:lpstr>
      <vt:lpstr>Using Column Aliases</vt:lpstr>
      <vt:lpstr>Concatenation Operator</vt:lpstr>
      <vt:lpstr>Using the Concatenation Operator</vt:lpstr>
      <vt:lpstr>Literal Character Strings</vt:lpstr>
      <vt:lpstr>Using Literal Character Strings</vt:lpstr>
      <vt:lpstr>Duplicate Rows</vt:lpstr>
      <vt:lpstr>Eliminating Duplicate Rows</vt:lpstr>
      <vt:lpstr>SQL </vt:lpstr>
      <vt:lpstr>SQL*Plus </vt:lpstr>
      <vt:lpstr>SQL Statements Versus SQL*Plus Commands </vt:lpstr>
      <vt:lpstr>Application of SQL*Plus</vt:lpstr>
      <vt:lpstr>Displaying Table Structure</vt:lpstr>
      <vt:lpstr> Restricting and Sorting Data</vt:lpstr>
      <vt:lpstr>Learning Objectives</vt:lpstr>
      <vt:lpstr>Limiting Rows Using a Selection</vt:lpstr>
      <vt:lpstr>Limiting Rows Selected</vt:lpstr>
      <vt:lpstr>Using the WHERE Clause</vt:lpstr>
      <vt:lpstr>Character Strings and Dates</vt:lpstr>
      <vt:lpstr>Comparison Operators</vt:lpstr>
      <vt:lpstr>Using the Comparison Operators</vt:lpstr>
      <vt:lpstr>Other Comparison Operators</vt:lpstr>
      <vt:lpstr>Using the BETWEEN Operator</vt:lpstr>
      <vt:lpstr>Using the IN Operator</vt:lpstr>
      <vt:lpstr>Using the LIKE Operator</vt:lpstr>
      <vt:lpstr>Using the LIKE Operator</vt:lpstr>
      <vt:lpstr>Using the IS NULL Operator</vt:lpstr>
      <vt:lpstr>Logical Operators</vt:lpstr>
      <vt:lpstr>Using the AND Operator</vt:lpstr>
      <vt:lpstr>Using the OR Operator</vt:lpstr>
      <vt:lpstr>Using the NOT Operator</vt:lpstr>
      <vt:lpstr>Rules of Precedence</vt:lpstr>
      <vt:lpstr>Rules of Precedence</vt:lpstr>
      <vt:lpstr>Rules of Precedence</vt:lpstr>
      <vt:lpstr>ORDER BY Clause</vt:lpstr>
      <vt:lpstr>Sorting in Descending Order</vt:lpstr>
      <vt:lpstr>Sorting in Column Alias</vt:lpstr>
      <vt:lpstr>Sorting by Multiple Columns</vt:lpstr>
      <vt:lpstr> Single-Row Functions (Part 1) </vt:lpstr>
      <vt:lpstr>Learning Objectives</vt:lpstr>
      <vt:lpstr>SQL Functions</vt:lpstr>
      <vt:lpstr>Two Types of SQL Functions</vt:lpstr>
      <vt:lpstr>Single-Row Functions</vt:lpstr>
      <vt:lpstr>Single-Row Functions</vt:lpstr>
      <vt:lpstr>Character Functions</vt:lpstr>
      <vt:lpstr>Case Conversion Functions</vt:lpstr>
      <vt:lpstr>Using Case Conversion Functions</vt:lpstr>
      <vt:lpstr>Character Manipulation Functions</vt:lpstr>
      <vt:lpstr>Using the Character Manipulation Functions</vt:lpstr>
      <vt:lpstr>Number Functions</vt:lpstr>
      <vt:lpstr>Using the ROUND Function</vt:lpstr>
      <vt:lpstr>Using the TRUNC Function</vt:lpstr>
      <vt:lpstr>Using the MOD Function</vt:lpstr>
      <vt:lpstr>Working with Dates</vt:lpstr>
      <vt:lpstr>Arithmetic with Dates</vt:lpstr>
      <vt:lpstr>Using Arithmetic Operators with Dates</vt:lpstr>
      <vt:lpstr>Date Functions</vt:lpstr>
      <vt:lpstr>Using Date Functions</vt:lpstr>
      <vt:lpstr>Using Date Functions</vt:lpstr>
      <vt:lpstr> Single-Row Functions (Part 2) </vt:lpstr>
      <vt:lpstr>Learning Objectives</vt:lpstr>
      <vt:lpstr>Conversion Functions</vt:lpstr>
      <vt:lpstr>Implicit Datatype Conversion</vt:lpstr>
      <vt:lpstr>Implicit Datatype Conversion</vt:lpstr>
      <vt:lpstr>Explicit Datatype Conversion</vt:lpstr>
      <vt:lpstr>TO_CHAR Function with Dates</vt:lpstr>
      <vt:lpstr>Elements of Date Format Model</vt:lpstr>
      <vt:lpstr>Elements of Date Format Model</vt:lpstr>
      <vt:lpstr>Using TO_CHAR Function with Dates</vt:lpstr>
      <vt:lpstr>TO_CHAR Function with Numbers</vt:lpstr>
      <vt:lpstr>Using TO_CHAR Function with Numbers</vt:lpstr>
      <vt:lpstr>TO_NUMBER and TO_DATE Functions </vt:lpstr>
      <vt:lpstr>NVL Function</vt:lpstr>
      <vt:lpstr>Using the NVL Function</vt:lpstr>
      <vt:lpstr>NVL2(expr1,expr2,expr3)</vt:lpstr>
      <vt:lpstr>NULLIF(expr1,expr2)</vt:lpstr>
      <vt:lpstr>DECODE Function</vt:lpstr>
      <vt:lpstr>Using the DECODE Function</vt:lpstr>
      <vt:lpstr>Nesting Functions</vt:lpstr>
      <vt:lpstr>Nesting Functions</vt:lpstr>
      <vt:lpstr> Aggregate Functions </vt:lpstr>
      <vt:lpstr>Learning Objectives</vt:lpstr>
      <vt:lpstr>What Are Group Functions?</vt:lpstr>
      <vt:lpstr>Types of Group Functions</vt:lpstr>
      <vt:lpstr>Using Group Functions</vt:lpstr>
      <vt:lpstr>Using AVG and SUM Functions</vt:lpstr>
      <vt:lpstr>Using MIN and MAX Functions</vt:lpstr>
      <vt:lpstr>Using the COUNT Function</vt:lpstr>
      <vt:lpstr>Using the COUNT Function</vt:lpstr>
      <vt:lpstr>Group Functions and Null Values</vt:lpstr>
      <vt:lpstr>Using the NVL Function with Group Functions</vt:lpstr>
      <vt:lpstr>Creating Groups of Data </vt:lpstr>
      <vt:lpstr>Creating Groups of Data: GROUP BY Clause</vt:lpstr>
      <vt:lpstr>Using the GROUP BY Clause </vt:lpstr>
      <vt:lpstr>Using the GROUP BY Clause </vt:lpstr>
      <vt:lpstr>Grouping by More Than One Column</vt:lpstr>
      <vt:lpstr>Using the GROUP BY Clause on Multiple Columns</vt:lpstr>
      <vt:lpstr>Illegal Queries Using Group Functions</vt:lpstr>
      <vt:lpstr>Illegal Queries Using Group Functions</vt:lpstr>
      <vt:lpstr>Excluding Group Results</vt:lpstr>
      <vt:lpstr>Excluding Group Results: HAVING Clause</vt:lpstr>
      <vt:lpstr>Using the HAVING Clause</vt:lpstr>
      <vt:lpstr>Using the HAVING Clause</vt:lpstr>
      <vt:lpstr>Nesting Group Functions</vt:lpstr>
      <vt:lpstr>Order of Evaluation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&lt;Lesson Title&gt;</dc:title>
  <dc:subject>Advance Database Management System</dc:subject>
  <dc:creator>Juena Ahmed Noshin</dc:creator>
  <cp:lastModifiedBy>Juena Ahmed Noshin</cp:lastModifiedBy>
  <cp:revision>355</cp:revision>
  <cp:lastPrinted>1998-06-30T18:28:36Z</cp:lastPrinted>
  <dcterms:created xsi:type="dcterms:W3CDTF">1995-06-17T23:31:02Z</dcterms:created>
  <dcterms:modified xsi:type="dcterms:W3CDTF">2024-09-15T03:19:53Z</dcterms:modified>
</cp:coreProperties>
</file>