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419" r:id="rId2"/>
    <p:sldId id="420" r:id="rId3"/>
    <p:sldId id="474" r:id="rId4"/>
    <p:sldId id="475" r:id="rId5"/>
    <p:sldId id="476" r:id="rId6"/>
    <p:sldId id="477" r:id="rId7"/>
    <p:sldId id="470" r:id="rId8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B0B4A7F1-78A8-44E9-AF57-704E31F80AFD}"/>
    <pc:docChg chg="modSld">
      <pc:chgData name="Juena Ahmed Noshin" userId="df4442bb-949b-4849-8a28-5716394ec665" providerId="ADAL" clId="{B0B4A7F1-78A8-44E9-AF57-704E31F80AFD}" dt="2024-06-22T03:07:03.506" v="1" actId="20577"/>
      <pc:docMkLst>
        <pc:docMk/>
      </pc:docMkLst>
      <pc:sldChg chg="modSp mod">
        <pc:chgData name="Juena Ahmed Noshin" userId="df4442bb-949b-4849-8a28-5716394ec665" providerId="ADAL" clId="{B0B4A7F1-78A8-44E9-AF57-704E31F80AFD}" dt="2024-06-22T03:07:03.506" v="1" actId="20577"/>
        <pc:sldMkLst>
          <pc:docMk/>
          <pc:sldMk cId="0" sldId="419"/>
        </pc:sldMkLst>
        <pc:spChg chg="mod">
          <ac:chgData name="Juena Ahmed Noshin" userId="df4442bb-949b-4849-8a28-5716394ec665" providerId="ADAL" clId="{B0B4A7F1-78A8-44E9-AF57-704E31F80AFD}" dt="2024-06-22T03:07:03.506" v="1" actId="20577"/>
          <ac:spMkLst>
            <pc:docMk/>
            <pc:sldMk cId="0" sldId="419"/>
            <ac:spMk id="5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3DEEC4BC-C774-4931-9BE8-91249683DD5F}"/>
    <pc:docChg chg="modSld">
      <pc:chgData name="Juena Ahmed Noshin" userId="df4442bb-949b-4849-8a28-5716394ec665" providerId="ADAL" clId="{3DEEC4BC-C774-4931-9BE8-91249683DD5F}" dt="2024-11-19T02:18:47.641" v="3" actId="20577"/>
      <pc:docMkLst>
        <pc:docMk/>
      </pc:docMkLst>
      <pc:sldChg chg="modSp mod">
        <pc:chgData name="Juena Ahmed Noshin" userId="df4442bb-949b-4849-8a28-5716394ec665" providerId="ADAL" clId="{3DEEC4BC-C774-4931-9BE8-91249683DD5F}" dt="2024-11-19T02:18:47.641" v="3" actId="20577"/>
        <pc:sldMkLst>
          <pc:docMk/>
          <pc:sldMk cId="0" sldId="419"/>
        </pc:sldMkLst>
        <pc:spChg chg="mod">
          <ac:chgData name="Juena Ahmed Noshin" userId="df4442bb-949b-4849-8a28-5716394ec665" providerId="ADAL" clId="{3DEEC4BC-C774-4931-9BE8-91249683DD5F}" dt="2024-11-19T02:18:47.641" v="3" actId="20577"/>
          <ac:spMkLst>
            <pc:docMk/>
            <pc:sldMk cId="0" sldId="41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Lecture 07: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PL/SQL Package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PL/SQL Package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Packages are schema objects that groups logically related PL/SQL types, variables, and subprograms</a:t>
            </a:r>
          </a:p>
          <a:p>
            <a:r>
              <a:rPr lang="en-US" dirty="0"/>
              <a:t>A package will have two mandatory parts −</a:t>
            </a:r>
          </a:p>
          <a:p>
            <a:pPr lvl="1"/>
            <a:r>
              <a:rPr lang="en-US" dirty="0"/>
              <a:t>Package specification</a:t>
            </a:r>
          </a:p>
          <a:p>
            <a:pPr lvl="1"/>
            <a:r>
              <a:rPr lang="en-US" dirty="0"/>
              <a:t>Package body or definition</a:t>
            </a:r>
          </a:p>
          <a:p>
            <a:r>
              <a:rPr lang="en-US" dirty="0"/>
              <a:t>You can have many global variables defined and multiple procedures or functions inside a package.</a:t>
            </a:r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CREATE OR REPLACE PACKAGE emp_pack AS </a:t>
            </a:r>
          </a:p>
          <a:p>
            <a:pPr>
              <a:buNone/>
            </a:pPr>
            <a:r>
              <a:rPr lang="en-US" sz="2400" dirty="0"/>
              <a:t>   PROCEDURE display_ename(e__id emp.empno%type); </a:t>
            </a:r>
          </a:p>
          <a:p>
            <a:pPr>
              <a:buNone/>
            </a:pPr>
            <a:r>
              <a:rPr lang="en-US" sz="2400" dirty="0"/>
              <a:t>   PROCEDURE </a:t>
            </a:r>
            <a:r>
              <a:rPr lang="en-US" sz="2400" dirty="0" err="1"/>
              <a:t>display_sal</a:t>
            </a:r>
            <a:r>
              <a:rPr lang="en-US" sz="2400" dirty="0"/>
              <a:t>(e__id emp.empno%type); </a:t>
            </a:r>
          </a:p>
          <a:p>
            <a:pPr>
              <a:buNone/>
            </a:pPr>
            <a:r>
              <a:rPr lang="en-US" sz="2400" dirty="0"/>
              <a:t>END emp_pack; </a:t>
            </a:r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600" dirty="0"/>
              <a:t>CREATE OR REPLACE PACKAGE BODY emp_pack AS  </a:t>
            </a:r>
          </a:p>
          <a:p>
            <a:pPr>
              <a:buNone/>
            </a:pPr>
            <a:r>
              <a:rPr lang="en-US" sz="3600" dirty="0"/>
              <a:t>   </a:t>
            </a:r>
          </a:p>
          <a:p>
            <a:pPr>
              <a:buNone/>
            </a:pPr>
            <a:r>
              <a:rPr lang="en-US" sz="3600" dirty="0"/>
              <a:t>   PROCEDURE display_ename(e__id emp.empno%TYPE) IS </a:t>
            </a:r>
          </a:p>
          <a:p>
            <a:pPr>
              <a:buNone/>
            </a:pPr>
            <a:r>
              <a:rPr lang="en-US" sz="3600" dirty="0"/>
              <a:t>   e_nam emp.ename%TYPE; </a:t>
            </a:r>
          </a:p>
          <a:p>
            <a:pPr>
              <a:buNone/>
            </a:pPr>
            <a:r>
              <a:rPr lang="en-US" sz="3600" dirty="0"/>
              <a:t>   BEGIN </a:t>
            </a:r>
          </a:p>
          <a:p>
            <a:pPr>
              <a:buNone/>
            </a:pPr>
            <a:r>
              <a:rPr lang="en-US" sz="3600" dirty="0"/>
              <a:t>      SELECT ename INTO e_nam </a:t>
            </a:r>
          </a:p>
          <a:p>
            <a:pPr>
              <a:buNone/>
            </a:pPr>
            <a:r>
              <a:rPr lang="en-US" sz="3600" dirty="0"/>
              <a:t>      FROM </a:t>
            </a:r>
            <a:r>
              <a:rPr lang="en-US" sz="3600" dirty="0" err="1"/>
              <a:t>emp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      WHERE empno = e__id; </a:t>
            </a:r>
          </a:p>
          <a:p>
            <a:pPr>
              <a:buNone/>
            </a:pPr>
            <a:r>
              <a:rPr lang="en-US" sz="3600" dirty="0"/>
              <a:t>      dbms_output.put_line('Employee Name: '|| e_nam); </a:t>
            </a:r>
          </a:p>
          <a:p>
            <a:pPr>
              <a:buNone/>
            </a:pPr>
            <a:r>
              <a:rPr lang="en-US" sz="3600" dirty="0"/>
              <a:t>   END display_ename;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PROCEDURE </a:t>
            </a:r>
            <a:r>
              <a:rPr lang="en-US" sz="3600" dirty="0" err="1"/>
              <a:t>display_sal</a:t>
            </a:r>
            <a:r>
              <a:rPr lang="en-US" sz="3600" dirty="0"/>
              <a:t>(e__id emp.empno%TYPE) IS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e_sal</a:t>
            </a:r>
            <a:r>
              <a:rPr lang="en-US" sz="3600" dirty="0"/>
              <a:t> </a:t>
            </a:r>
            <a:r>
              <a:rPr lang="en-US" sz="3600" dirty="0" err="1"/>
              <a:t>emp.sal%TYPE</a:t>
            </a:r>
            <a:r>
              <a:rPr lang="en-US" sz="3600" dirty="0"/>
              <a:t>; </a:t>
            </a:r>
          </a:p>
          <a:p>
            <a:pPr>
              <a:buNone/>
            </a:pPr>
            <a:r>
              <a:rPr lang="en-US" sz="3600" dirty="0"/>
              <a:t>   BEGIN </a:t>
            </a:r>
          </a:p>
          <a:p>
            <a:pPr>
              <a:buNone/>
            </a:pPr>
            <a:r>
              <a:rPr lang="en-US" sz="3600" dirty="0"/>
              <a:t>      SELECT </a:t>
            </a:r>
            <a:r>
              <a:rPr lang="en-US" sz="3600" dirty="0" err="1"/>
              <a:t>sal</a:t>
            </a:r>
            <a:r>
              <a:rPr lang="en-US" sz="3600" dirty="0"/>
              <a:t> INTO </a:t>
            </a:r>
            <a:r>
              <a:rPr lang="en-US" sz="3600" dirty="0" err="1"/>
              <a:t>e_sal</a:t>
            </a:r>
            <a:r>
              <a:rPr lang="en-US" sz="3600" dirty="0"/>
              <a:t> </a:t>
            </a:r>
          </a:p>
          <a:p>
            <a:pPr>
              <a:buNone/>
            </a:pPr>
            <a:r>
              <a:rPr lang="en-US" sz="3600" dirty="0"/>
              <a:t>      FROM </a:t>
            </a:r>
            <a:r>
              <a:rPr lang="en-US" sz="3600" dirty="0" err="1"/>
              <a:t>emp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      WHERE empno = e__id; </a:t>
            </a:r>
          </a:p>
          <a:p>
            <a:pPr>
              <a:buNone/>
            </a:pPr>
            <a:r>
              <a:rPr lang="en-US" sz="3600" dirty="0"/>
              <a:t>      dbms_output.put_line(</a:t>
            </a:r>
            <a:r>
              <a:rPr lang="en-US" sz="3600"/>
              <a:t>'Employee Salary </a:t>
            </a:r>
            <a:r>
              <a:rPr lang="en-US" sz="3600" dirty="0"/>
              <a:t>'|| </a:t>
            </a:r>
            <a:r>
              <a:rPr lang="en-US" sz="3600" dirty="0" err="1"/>
              <a:t>e_sal</a:t>
            </a:r>
            <a:r>
              <a:rPr lang="en-US" sz="3600" dirty="0"/>
              <a:t>); </a:t>
            </a:r>
          </a:p>
          <a:p>
            <a:pPr>
              <a:buNone/>
            </a:pPr>
            <a:r>
              <a:rPr lang="en-US" sz="3600" dirty="0"/>
              <a:t>   END </a:t>
            </a:r>
            <a:r>
              <a:rPr lang="en-US" sz="3600" dirty="0" err="1"/>
              <a:t>display_sal</a:t>
            </a:r>
            <a:r>
              <a:rPr lang="en-US" sz="3600" dirty="0"/>
              <a:t>; </a:t>
            </a:r>
          </a:p>
          <a:p>
            <a:pPr>
              <a:buNone/>
            </a:pPr>
            <a:r>
              <a:rPr lang="en-US" sz="3600" dirty="0"/>
              <a:t>END emp_pack; </a:t>
            </a:r>
          </a:p>
          <a:p>
            <a:pPr>
              <a:buNone/>
            </a:pPr>
            <a:r>
              <a:rPr lang="en-US" sz="3600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the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begin</a:t>
            </a:r>
          </a:p>
          <a:p>
            <a:pPr>
              <a:buNone/>
            </a:pPr>
            <a:r>
              <a:rPr lang="en-US" sz="3600" dirty="0"/>
              <a:t>emp_pack.display_ename('7369');</a:t>
            </a:r>
          </a:p>
          <a:p>
            <a:pPr>
              <a:buNone/>
            </a:pPr>
            <a:r>
              <a:rPr lang="en-US" sz="3600" dirty="0" err="1"/>
              <a:t>emp_pack.display_sal</a:t>
            </a:r>
            <a:r>
              <a:rPr lang="en-US" sz="3600" dirty="0"/>
              <a:t>('7369');</a:t>
            </a:r>
          </a:p>
          <a:p>
            <a:pPr>
              <a:buNone/>
            </a:pPr>
            <a:r>
              <a:rPr lang="en-US" sz="3600" dirty="0"/>
              <a:t>end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4086</TotalTime>
  <Words>323</Words>
  <Application>Microsoft Office PowerPoint</Application>
  <PresentationFormat>On-screen Show (4:3)</PresentationFormat>
  <Paragraphs>68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07: PL/SQL Package </vt:lpstr>
      <vt:lpstr>Learning Objectives</vt:lpstr>
      <vt:lpstr>PL/SQL Package</vt:lpstr>
      <vt:lpstr>Package Specification</vt:lpstr>
      <vt:lpstr>Package Body</vt:lpstr>
      <vt:lpstr>Using the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376</cp:revision>
  <cp:lastPrinted>1998-06-30T18:28:36Z</cp:lastPrinted>
  <dcterms:created xsi:type="dcterms:W3CDTF">1995-06-17T23:31:02Z</dcterms:created>
  <dcterms:modified xsi:type="dcterms:W3CDTF">2024-11-19T02:18:48Z</dcterms:modified>
</cp:coreProperties>
</file>