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419" r:id="rId2"/>
    <p:sldId id="420" r:id="rId3"/>
    <p:sldId id="478" r:id="rId4"/>
    <p:sldId id="479" r:id="rId5"/>
    <p:sldId id="474" r:id="rId6"/>
    <p:sldId id="475" r:id="rId7"/>
    <p:sldId id="476" r:id="rId8"/>
    <p:sldId id="477" r:id="rId9"/>
    <p:sldId id="470" r:id="rId10"/>
  </p:sldIdLst>
  <p:sldSz cx="9144000" cy="6858000" type="screen4x3"/>
  <p:notesSz cx="6818313" cy="9128125"/>
  <p:defaultTextStyle>
    <a:defPPr>
      <a:defRPr lang="en-US"/>
    </a:defPPr>
    <a:lvl1pPr algn="ctr" rtl="0" eaLnBrk="0" fontAlgn="base" hangingPunct="0">
      <a:lnSpc>
        <a:spcPct val="120000"/>
      </a:lnSpc>
      <a:spcBef>
        <a:spcPct val="60000"/>
      </a:spcBef>
      <a:spcAft>
        <a:spcPct val="0"/>
      </a:spcAft>
      <a:defRPr sz="2800" b="1" kern="1200">
        <a:solidFill>
          <a:schemeClr val="bg2"/>
        </a:solidFill>
        <a:latin typeface="Arial Narrow" pitchFamily="34" charset="0"/>
        <a:ea typeface="+mn-ea"/>
        <a:cs typeface="Arial" charset="0"/>
      </a:defRPr>
    </a:lvl1pPr>
    <a:lvl2pPr marL="457200" algn="ctr" rtl="0" eaLnBrk="0" fontAlgn="base" hangingPunct="0">
      <a:lnSpc>
        <a:spcPct val="120000"/>
      </a:lnSpc>
      <a:spcBef>
        <a:spcPct val="60000"/>
      </a:spcBef>
      <a:spcAft>
        <a:spcPct val="0"/>
      </a:spcAft>
      <a:defRPr sz="2800" b="1" kern="1200">
        <a:solidFill>
          <a:schemeClr val="bg2"/>
        </a:solidFill>
        <a:latin typeface="Arial Narrow" pitchFamily="34" charset="0"/>
        <a:ea typeface="+mn-ea"/>
        <a:cs typeface="Arial" charset="0"/>
      </a:defRPr>
    </a:lvl2pPr>
    <a:lvl3pPr marL="914400" algn="ctr" rtl="0" eaLnBrk="0" fontAlgn="base" hangingPunct="0">
      <a:lnSpc>
        <a:spcPct val="120000"/>
      </a:lnSpc>
      <a:spcBef>
        <a:spcPct val="60000"/>
      </a:spcBef>
      <a:spcAft>
        <a:spcPct val="0"/>
      </a:spcAft>
      <a:defRPr sz="2800" b="1" kern="1200">
        <a:solidFill>
          <a:schemeClr val="bg2"/>
        </a:solidFill>
        <a:latin typeface="Arial Narrow" pitchFamily="34" charset="0"/>
        <a:ea typeface="+mn-ea"/>
        <a:cs typeface="Arial" charset="0"/>
      </a:defRPr>
    </a:lvl3pPr>
    <a:lvl4pPr marL="1371600" algn="ctr" rtl="0" eaLnBrk="0" fontAlgn="base" hangingPunct="0">
      <a:lnSpc>
        <a:spcPct val="120000"/>
      </a:lnSpc>
      <a:spcBef>
        <a:spcPct val="60000"/>
      </a:spcBef>
      <a:spcAft>
        <a:spcPct val="0"/>
      </a:spcAft>
      <a:defRPr sz="2800" b="1" kern="1200">
        <a:solidFill>
          <a:schemeClr val="bg2"/>
        </a:solidFill>
        <a:latin typeface="Arial Narrow" pitchFamily="34" charset="0"/>
        <a:ea typeface="+mn-ea"/>
        <a:cs typeface="Arial" charset="0"/>
      </a:defRPr>
    </a:lvl4pPr>
    <a:lvl5pPr marL="1828800" algn="ctr" rtl="0" eaLnBrk="0" fontAlgn="base" hangingPunct="0">
      <a:lnSpc>
        <a:spcPct val="120000"/>
      </a:lnSpc>
      <a:spcBef>
        <a:spcPct val="60000"/>
      </a:spcBef>
      <a:spcAft>
        <a:spcPct val="0"/>
      </a:spcAft>
      <a:defRPr sz="2800" b="1" kern="1200">
        <a:solidFill>
          <a:schemeClr val="bg2"/>
        </a:solidFill>
        <a:latin typeface="Arial Narrow" pitchFamily="34" charset="0"/>
        <a:ea typeface="+mn-ea"/>
        <a:cs typeface="Arial" charset="0"/>
      </a:defRPr>
    </a:lvl5pPr>
    <a:lvl6pPr marL="2286000" algn="l" defTabSz="914400" rtl="0" eaLnBrk="1" latinLnBrk="0" hangingPunct="1">
      <a:defRPr sz="2800" b="1" kern="1200">
        <a:solidFill>
          <a:schemeClr val="bg2"/>
        </a:solidFill>
        <a:latin typeface="Arial Narrow" pitchFamily="34" charset="0"/>
        <a:ea typeface="+mn-ea"/>
        <a:cs typeface="Arial" charset="0"/>
      </a:defRPr>
    </a:lvl6pPr>
    <a:lvl7pPr marL="2743200" algn="l" defTabSz="914400" rtl="0" eaLnBrk="1" latinLnBrk="0" hangingPunct="1">
      <a:defRPr sz="2800" b="1" kern="1200">
        <a:solidFill>
          <a:schemeClr val="bg2"/>
        </a:solidFill>
        <a:latin typeface="Arial Narrow" pitchFamily="34" charset="0"/>
        <a:ea typeface="+mn-ea"/>
        <a:cs typeface="Arial" charset="0"/>
      </a:defRPr>
    </a:lvl7pPr>
    <a:lvl8pPr marL="3200400" algn="l" defTabSz="914400" rtl="0" eaLnBrk="1" latinLnBrk="0" hangingPunct="1">
      <a:defRPr sz="2800" b="1" kern="1200">
        <a:solidFill>
          <a:schemeClr val="bg2"/>
        </a:solidFill>
        <a:latin typeface="Arial Narrow" pitchFamily="34" charset="0"/>
        <a:ea typeface="+mn-ea"/>
        <a:cs typeface="Arial" charset="0"/>
      </a:defRPr>
    </a:lvl8pPr>
    <a:lvl9pPr marL="3657600" algn="l" defTabSz="914400" rtl="0" eaLnBrk="1" latinLnBrk="0" hangingPunct="1">
      <a:defRPr sz="2800" b="1" kern="1200">
        <a:solidFill>
          <a:schemeClr val="bg2"/>
        </a:solidFill>
        <a:latin typeface="Arial Narrow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660033"/>
    <a:srgbClr val="000000"/>
    <a:srgbClr val="0099CC"/>
    <a:srgbClr val="FFCC66"/>
    <a:srgbClr val="FF9900"/>
    <a:srgbClr val="FF3300"/>
    <a:srgbClr val="FC01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2" autoAdjust="0"/>
    <p:restoredTop sz="91880" autoAdjust="0"/>
  </p:normalViewPr>
  <p:slideViewPr>
    <p:cSldViewPr>
      <p:cViewPr varScale="1">
        <p:scale>
          <a:sx n="63" d="100"/>
          <a:sy n="63" d="100"/>
        </p:scale>
        <p:origin x="1376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75" d="100"/>
          <a:sy n="75" d="100"/>
        </p:scale>
        <p:origin x="-448" y="2126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ena Ahmed Noshin" userId="df4442bb-949b-4849-8a28-5716394ec665" providerId="ADAL" clId="{E7AD1200-B9BF-4ADE-A21D-05AC2D713612}"/>
    <pc:docChg chg="modSld">
      <pc:chgData name="Juena Ahmed Noshin" userId="df4442bb-949b-4849-8a28-5716394ec665" providerId="ADAL" clId="{E7AD1200-B9BF-4ADE-A21D-05AC2D713612}" dt="2024-06-30T04:10:50.540" v="6" actId="6549"/>
      <pc:docMkLst>
        <pc:docMk/>
      </pc:docMkLst>
      <pc:sldChg chg="modSp mod">
        <pc:chgData name="Juena Ahmed Noshin" userId="df4442bb-949b-4849-8a28-5716394ec665" providerId="ADAL" clId="{E7AD1200-B9BF-4ADE-A21D-05AC2D713612}" dt="2024-06-22T03:06:54.109" v="3" actId="20577"/>
        <pc:sldMkLst>
          <pc:docMk/>
          <pc:sldMk cId="0" sldId="419"/>
        </pc:sldMkLst>
        <pc:spChg chg="mod">
          <ac:chgData name="Juena Ahmed Noshin" userId="df4442bb-949b-4849-8a28-5716394ec665" providerId="ADAL" clId="{E7AD1200-B9BF-4ADE-A21D-05AC2D713612}" dt="2024-06-22T03:06:54.109" v="3" actId="20577"/>
          <ac:spMkLst>
            <pc:docMk/>
            <pc:sldMk cId="0" sldId="419"/>
            <ac:spMk id="5" creationId="{00000000-0000-0000-0000-000000000000}"/>
          </ac:spMkLst>
        </pc:spChg>
      </pc:sldChg>
      <pc:sldChg chg="modSp mod">
        <pc:chgData name="Juena Ahmed Noshin" userId="df4442bb-949b-4849-8a28-5716394ec665" providerId="ADAL" clId="{E7AD1200-B9BF-4ADE-A21D-05AC2D713612}" dt="2024-06-30T04:10:15.588" v="4" actId="20577"/>
        <pc:sldMkLst>
          <pc:docMk/>
          <pc:sldMk cId="3055058990" sldId="476"/>
        </pc:sldMkLst>
        <pc:spChg chg="mod">
          <ac:chgData name="Juena Ahmed Noshin" userId="df4442bb-949b-4849-8a28-5716394ec665" providerId="ADAL" clId="{E7AD1200-B9BF-4ADE-A21D-05AC2D713612}" dt="2024-06-30T04:10:15.588" v="4" actId="20577"/>
          <ac:spMkLst>
            <pc:docMk/>
            <pc:sldMk cId="3055058990" sldId="476"/>
            <ac:spMk id="3" creationId="{00000000-0000-0000-0000-000000000000}"/>
          </ac:spMkLst>
        </pc:spChg>
      </pc:sldChg>
      <pc:sldChg chg="modSp mod">
        <pc:chgData name="Juena Ahmed Noshin" userId="df4442bb-949b-4849-8a28-5716394ec665" providerId="ADAL" clId="{E7AD1200-B9BF-4ADE-A21D-05AC2D713612}" dt="2024-06-30T04:10:28.498" v="5" actId="20577"/>
        <pc:sldMkLst>
          <pc:docMk/>
          <pc:sldMk cId="3055058990" sldId="477"/>
        </pc:sldMkLst>
        <pc:spChg chg="mod">
          <ac:chgData name="Juena Ahmed Noshin" userId="df4442bb-949b-4849-8a28-5716394ec665" providerId="ADAL" clId="{E7AD1200-B9BF-4ADE-A21D-05AC2D713612}" dt="2024-06-30T04:10:28.498" v="5" actId="20577"/>
          <ac:spMkLst>
            <pc:docMk/>
            <pc:sldMk cId="3055058990" sldId="477"/>
            <ac:spMk id="3" creationId="{00000000-0000-0000-0000-000000000000}"/>
          </ac:spMkLst>
        </pc:spChg>
      </pc:sldChg>
      <pc:sldChg chg="modNotesTx">
        <pc:chgData name="Juena Ahmed Noshin" userId="df4442bb-949b-4849-8a28-5716394ec665" providerId="ADAL" clId="{E7AD1200-B9BF-4ADE-A21D-05AC2D713612}" dt="2024-06-30T04:10:50.540" v="6" actId="6549"/>
        <pc:sldMkLst>
          <pc:docMk/>
          <pc:sldMk cId="0" sldId="479"/>
        </pc:sldMkLst>
      </pc:sldChg>
    </pc:docChg>
  </pc:docChgLst>
  <pc:docChgLst>
    <pc:chgData name="Juena Ahmed Noshin" userId="df4442bb-949b-4849-8a28-5716394ec665" providerId="ADAL" clId="{9C929FB3-DFF9-4956-8AF4-0029AB67A181}"/>
    <pc:docChg chg="undo custSel modSld">
      <pc:chgData name="Juena Ahmed Noshin" userId="df4442bb-949b-4849-8a28-5716394ec665" providerId="ADAL" clId="{9C929FB3-DFF9-4956-8AF4-0029AB67A181}" dt="2024-11-27T03:23:38.039" v="6" actId="20577"/>
      <pc:docMkLst>
        <pc:docMk/>
      </pc:docMkLst>
      <pc:sldChg chg="modSp mod">
        <pc:chgData name="Juena Ahmed Noshin" userId="df4442bb-949b-4849-8a28-5716394ec665" providerId="ADAL" clId="{9C929FB3-DFF9-4956-8AF4-0029AB67A181}" dt="2024-11-24T02:20:32.941" v="3" actId="20577"/>
        <pc:sldMkLst>
          <pc:docMk/>
          <pc:sldMk cId="0" sldId="419"/>
        </pc:sldMkLst>
        <pc:spChg chg="mod">
          <ac:chgData name="Juena Ahmed Noshin" userId="df4442bb-949b-4849-8a28-5716394ec665" providerId="ADAL" clId="{9C929FB3-DFF9-4956-8AF4-0029AB67A181}" dt="2024-11-24T02:20:32.941" v="3" actId="20577"/>
          <ac:spMkLst>
            <pc:docMk/>
            <pc:sldMk cId="0" sldId="419"/>
            <ac:spMk id="5" creationId="{00000000-0000-0000-0000-000000000000}"/>
          </ac:spMkLst>
        </pc:spChg>
      </pc:sldChg>
      <pc:sldChg chg="modSp mod">
        <pc:chgData name="Juena Ahmed Noshin" userId="df4442bb-949b-4849-8a28-5716394ec665" providerId="ADAL" clId="{9C929FB3-DFF9-4956-8AF4-0029AB67A181}" dt="2024-11-27T03:23:38.039" v="6" actId="20577"/>
        <pc:sldMkLst>
          <pc:docMk/>
          <pc:sldMk cId="3055058990" sldId="474"/>
        </pc:sldMkLst>
        <pc:spChg chg="mod">
          <ac:chgData name="Juena Ahmed Noshin" userId="df4442bb-949b-4849-8a28-5716394ec665" providerId="ADAL" clId="{9C929FB3-DFF9-4956-8AF4-0029AB67A181}" dt="2024-11-27T03:23:38.039" v="6" actId="20577"/>
          <ac:spMkLst>
            <pc:docMk/>
            <pc:sldMk cId="3055058990" sldId="474"/>
            <ac:spMk id="3" creationId="{00000000-0000-0000-0000-000000000000}"/>
          </ac:spMkLst>
        </pc:spChg>
      </pc:sldChg>
    </pc:docChg>
  </pc:docChgLst>
  <pc:docChgLst>
    <pc:chgData name="Juena Ahmed Noshin" userId="df4442bb-949b-4849-8a28-5716394ec665" providerId="ADAL" clId="{63291195-03F4-4D8C-9B70-5CF347FEF31A}"/>
    <pc:docChg chg="modSld">
      <pc:chgData name="Juena Ahmed Noshin" userId="df4442bb-949b-4849-8a28-5716394ec665" providerId="ADAL" clId="{63291195-03F4-4D8C-9B70-5CF347FEF31A}" dt="2023-04-26T10:37:55.403" v="0" actId="20578"/>
      <pc:docMkLst>
        <pc:docMk/>
      </pc:docMkLst>
      <pc:sldChg chg="modSp">
        <pc:chgData name="Juena Ahmed Noshin" userId="df4442bb-949b-4849-8a28-5716394ec665" providerId="ADAL" clId="{63291195-03F4-4D8C-9B70-5CF347FEF31A}" dt="2023-04-26T10:37:55.403" v="0" actId="20578"/>
        <pc:sldMkLst>
          <pc:docMk/>
          <pc:sldMk cId="3055058990" sldId="474"/>
        </pc:sldMkLst>
        <pc:spChg chg="mod">
          <ac:chgData name="Juena Ahmed Noshin" userId="df4442bb-949b-4849-8a28-5716394ec665" providerId="ADAL" clId="{63291195-03F4-4D8C-9B70-5CF347FEF31A}" dt="2023-04-26T10:37:55.403" v="0" actId="20578"/>
          <ac:spMkLst>
            <pc:docMk/>
            <pc:sldMk cId="3055058990" sldId="474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765175" y="8715375"/>
            <a:ext cx="52800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941388">
              <a:lnSpc>
                <a:spcPct val="100000"/>
              </a:lnSpc>
              <a:spcBef>
                <a:spcPct val="50000"/>
              </a:spcBef>
              <a:defRPr/>
            </a:pPr>
            <a:r>
              <a:rPr lang="en-US" sz="1000">
                <a:solidFill>
                  <a:schemeClr val="tx1"/>
                </a:solidFill>
                <a:latin typeface="Arial" charset="0"/>
              </a:rPr>
              <a:t>&lt;Course name&gt; &lt;Lesson number&gt;</a:t>
            </a:r>
            <a:r>
              <a:rPr lang="en-US" sz="1000">
                <a:solidFill>
                  <a:schemeClr val="tx1"/>
                </a:solidFill>
                <a:latin typeface="Times New Roman" pitchFamily="18" charset="0"/>
              </a:rPr>
              <a:t>-</a:t>
            </a:r>
            <a:fld id="{35E6A67C-5171-4676-ACF2-568C80EFCC45}" type="slidenum">
              <a:rPr lang="en-US" sz="1000">
                <a:solidFill>
                  <a:schemeClr val="tx1"/>
                </a:solidFill>
                <a:latin typeface="Arial" charset="0"/>
              </a:rPr>
              <a:pPr defTabSz="941388">
                <a:lnSpc>
                  <a:spcPct val="100000"/>
                </a:lnSpc>
                <a:spcBef>
                  <a:spcPct val="50000"/>
                </a:spcBef>
                <a:defRPr/>
              </a:pPr>
              <a:t>‹#›</a:t>
            </a:fld>
            <a:endParaRPr lang="en-US" sz="100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302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6725" y="152400"/>
            <a:ext cx="5880100" cy="4406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3075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09575" y="4765675"/>
            <a:ext cx="5995988" cy="37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Heading (Level 1) Arial 11pt Bold</a:t>
            </a:r>
          </a:p>
          <a:p>
            <a:pPr lvl="1"/>
            <a:r>
              <a:rPr lang="en-US" noProof="0"/>
              <a:t>Body Text (Level 2) Times New Roman 11pt</a:t>
            </a:r>
          </a:p>
          <a:p>
            <a:pPr lvl="2"/>
            <a:r>
              <a:rPr lang="en-US" noProof="0"/>
              <a:t>Bullet 1 (Level 3) Times New Roman 11pt</a:t>
            </a:r>
          </a:p>
          <a:p>
            <a:pPr lvl="3"/>
            <a:r>
              <a:rPr lang="en-US" noProof="0"/>
              <a:t>Bullet 2 (Level 4) Times New Roman 11pt</a:t>
            </a:r>
          </a:p>
          <a:p>
            <a:pPr lvl="0"/>
            <a:endParaRPr lang="en-US" noProof="0"/>
          </a:p>
          <a:p>
            <a:pPr lvl="0"/>
            <a:endParaRPr lang="en-US" noProof="0"/>
          </a:p>
          <a:p>
            <a:pPr lvl="0"/>
            <a:endParaRPr lang="en-US" noProof="0"/>
          </a:p>
          <a:p>
            <a:pPr lvl="0"/>
            <a:endParaRPr lang="en-US" noProof="0"/>
          </a:p>
          <a:p>
            <a:pPr lvl="0"/>
            <a:endParaRPr lang="en-US" noProof="0"/>
          </a:p>
          <a:p>
            <a:pPr lvl="0"/>
            <a:endParaRPr lang="en-US" noProof="0"/>
          </a:p>
          <a:p>
            <a:pPr lvl="0"/>
            <a:endParaRPr lang="en-US" noProof="0"/>
          </a:p>
          <a:p>
            <a:pPr lvl="0"/>
            <a:endParaRPr lang="en-US" noProof="0"/>
          </a:p>
          <a:p>
            <a:pPr lvl="0"/>
            <a:r>
              <a:rPr lang="en-US" noProof="0"/>
              <a:t>Technical Note (Level 1) Arial 11pt Bold (CHANGE TO BLUE)</a:t>
            </a:r>
          </a:p>
          <a:p>
            <a:pPr lvl="0"/>
            <a:r>
              <a:rPr lang="en-US" noProof="0"/>
              <a:t>Class Management Note (Level 1) Arial 11pt Bold (CHANGE TO BLUE)</a:t>
            </a:r>
          </a:p>
          <a:p>
            <a:pPr lvl="1"/>
            <a:r>
              <a:rPr lang="en-US" noProof="0"/>
              <a:t>Body Text (Level 2) Times New Roman 11pt (CHANGE TO BLUE)</a:t>
            </a:r>
          </a:p>
          <a:p>
            <a:pPr lvl="2"/>
            <a:r>
              <a:rPr lang="en-US" noProof="0"/>
              <a:t>Bullet 1 (Level 3) Times New Roman 11pt (CHANGE TO BLUE)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712788" y="8593138"/>
            <a:ext cx="5270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941388">
              <a:lnSpc>
                <a:spcPct val="100000"/>
              </a:lnSpc>
              <a:spcBef>
                <a:spcPct val="50000"/>
              </a:spcBef>
              <a:defRPr/>
            </a:pPr>
            <a:r>
              <a:rPr lang="en-US" sz="1000">
                <a:solidFill>
                  <a:schemeClr val="tx1"/>
                </a:solidFill>
                <a:latin typeface="Arial" charset="0"/>
              </a:rPr>
              <a:t>Introduction to Oracle: SQL and PL/SQL  1</a:t>
            </a:r>
            <a:r>
              <a:rPr lang="en-US" sz="1000">
                <a:solidFill>
                  <a:schemeClr val="tx1"/>
                </a:solidFill>
                <a:latin typeface="Times New Roman" pitchFamily="18" charset="0"/>
              </a:rPr>
              <a:t>-</a:t>
            </a:r>
            <a:fld id="{FB517E57-D154-464F-AB6B-48A81B16AB24}" type="slidenum">
              <a:rPr lang="en-US" sz="1000">
                <a:solidFill>
                  <a:schemeClr val="tx1"/>
                </a:solidFill>
                <a:latin typeface="Arial" charset="0"/>
              </a:rPr>
              <a:pPr defTabSz="941388">
                <a:lnSpc>
                  <a:spcPct val="100000"/>
                </a:lnSpc>
                <a:spcBef>
                  <a:spcPct val="50000"/>
                </a:spcBef>
                <a:defRPr/>
              </a:pPr>
              <a:t>‹#›</a:t>
            </a:fld>
            <a:endParaRPr lang="en-US" sz="100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9347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382588" rtl="0" eaLnBrk="0" fontAlgn="base" hangingPunct="0">
      <a:spcBef>
        <a:spcPct val="30000"/>
      </a:spcBef>
      <a:spcAft>
        <a:spcPct val="0"/>
      </a:spcAft>
      <a:tabLst>
        <a:tab pos="446088" algn="l"/>
      </a:tabLst>
      <a:defRPr sz="1100"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114300" algn="l" defTabSz="382588" rtl="0" eaLnBrk="0" fontAlgn="base" hangingPunct="0">
      <a:spcBef>
        <a:spcPct val="30000"/>
      </a:spcBef>
      <a:spcAft>
        <a:spcPct val="0"/>
      </a:spcAft>
      <a:tabLst>
        <a:tab pos="446088" algn="l"/>
      </a:tabLst>
      <a:defRPr sz="11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439738" indent="-211138" algn="l" defTabSz="382588" rtl="0" eaLnBrk="0" fontAlgn="base" hangingPunct="0">
      <a:spcBef>
        <a:spcPct val="30000"/>
      </a:spcBef>
      <a:spcAft>
        <a:spcPct val="0"/>
      </a:spcAft>
      <a:buChar char="•"/>
      <a:tabLst>
        <a:tab pos="446088" algn="l"/>
      </a:tabLst>
      <a:defRPr sz="11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831850" indent="-212725" algn="l" defTabSz="382588" rtl="0" eaLnBrk="0" fontAlgn="base" hangingPunct="0">
      <a:spcBef>
        <a:spcPct val="30000"/>
      </a:spcBef>
      <a:spcAft>
        <a:spcPct val="0"/>
      </a:spcAft>
      <a:buChar char="–"/>
      <a:tabLst>
        <a:tab pos="446088" algn="l"/>
      </a:tabLst>
      <a:defRPr sz="11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2057400" indent="-228600" algn="l" defTabSz="382588" rtl="0" eaLnBrk="0" fontAlgn="base" hangingPunct="0">
      <a:spcBef>
        <a:spcPct val="30000"/>
      </a:spcBef>
      <a:spcAft>
        <a:spcPct val="0"/>
      </a:spcAft>
      <a:tabLst>
        <a:tab pos="446088" algn="l"/>
      </a:tabLs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52400"/>
            <a:ext cx="5876925" cy="440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/>
              <a:t>CREATE [OR REPLACE ] TRIGGER </a:t>
            </a:r>
            <a:r>
              <a:rPr lang="en-US" i="1" dirty="0" err="1"/>
              <a:t>trigger_name</a:t>
            </a:r>
            <a:r>
              <a:rPr lang="en-US" i="1" dirty="0"/>
              <a:t> </a:t>
            </a:r>
            <a:r>
              <a:rPr lang="en-US" dirty="0"/>
              <a:t>- This clause creates a trigger with the given name or overwrites an existing trigger with the same name. </a:t>
            </a:r>
          </a:p>
          <a:p>
            <a:r>
              <a:rPr lang="en-US" i="1" dirty="0"/>
              <a:t>{BEFORE | AFTER | INSTEAD OF } </a:t>
            </a:r>
            <a:r>
              <a:rPr lang="en-US" dirty="0"/>
              <a:t>- This clause indicates at what time should the trigger get fired. </a:t>
            </a:r>
            <a:r>
              <a:rPr lang="en-US" dirty="0" err="1"/>
              <a:t>i.e</a:t>
            </a:r>
            <a:r>
              <a:rPr lang="en-US" dirty="0"/>
              <a:t> for example: before or after updating a table. INSTEAD OF is used to create a trigger on a view. before and after cannot be used to create a trigger on a view.</a:t>
            </a:r>
          </a:p>
          <a:p>
            <a:r>
              <a:rPr lang="en-US" i="1" dirty="0"/>
              <a:t>{INSERT [OR] | UPDATE [OR] | DELETE}</a:t>
            </a:r>
            <a:r>
              <a:rPr lang="en-US" dirty="0"/>
              <a:t> - This clause determines the triggering event. More than one triggering events can be used together separated by OR keyword. The trigger gets fired at all the specified triggering event. </a:t>
            </a:r>
          </a:p>
          <a:p>
            <a:r>
              <a:rPr lang="en-US" i="1" dirty="0"/>
              <a:t>[OF </a:t>
            </a:r>
            <a:r>
              <a:rPr lang="en-US" i="1" dirty="0" err="1"/>
              <a:t>col_name</a:t>
            </a:r>
            <a:r>
              <a:rPr lang="en-US" i="1" dirty="0"/>
              <a:t>] </a:t>
            </a:r>
            <a:r>
              <a:rPr lang="en-US" dirty="0"/>
              <a:t>- This clause is used with update triggers. This clause is used when you want to trigger an event only when a specific column is updated. </a:t>
            </a:r>
          </a:p>
          <a:p>
            <a:r>
              <a:rPr lang="en-US" i="1"/>
              <a:t>[</a:t>
            </a:r>
            <a:r>
              <a:rPr lang="en-US" i="1" dirty="0"/>
              <a:t>ON </a:t>
            </a:r>
            <a:r>
              <a:rPr lang="en-US" i="1" dirty="0" err="1"/>
              <a:t>table_name</a:t>
            </a:r>
            <a:r>
              <a:rPr lang="en-US" i="1" dirty="0"/>
              <a:t>] </a:t>
            </a:r>
            <a:r>
              <a:rPr lang="en-US" dirty="0"/>
              <a:t>- This clause identifies the name of the table or view to which the trigger is associated. </a:t>
            </a:r>
          </a:p>
          <a:p>
            <a:r>
              <a:rPr lang="en-US" i="1" dirty="0"/>
              <a:t>[REFERENCING OLD AS o NEW AS n] </a:t>
            </a:r>
            <a:r>
              <a:rPr lang="en-US" dirty="0"/>
              <a:t>- This clause is used to reference the old and new values of the data being changed. By default, you reference the values as :</a:t>
            </a:r>
            <a:r>
              <a:rPr lang="en-US" dirty="0" err="1"/>
              <a:t>old.column_name</a:t>
            </a:r>
            <a:r>
              <a:rPr lang="en-US" dirty="0"/>
              <a:t> or :</a:t>
            </a:r>
            <a:r>
              <a:rPr lang="en-US" dirty="0" err="1"/>
              <a:t>new.column_name</a:t>
            </a:r>
            <a:r>
              <a:rPr lang="en-US" dirty="0"/>
              <a:t>. The reference names can also be changed from old (or new) to any other user-defined name. You cannot reference old values when inserting a record, or new values when deleting a record, because they do not exist. </a:t>
            </a:r>
          </a:p>
          <a:p>
            <a:r>
              <a:rPr lang="en-US" i="1" dirty="0"/>
              <a:t>[FOR EACH ROW] </a:t>
            </a:r>
            <a:r>
              <a:rPr lang="en-US" dirty="0"/>
              <a:t>- This clause is used to determine whether a trigger must fire when each row gets affected ( i.e. a Row Level Trigger) or just once when the entire </a:t>
            </a:r>
            <a:r>
              <a:rPr lang="en-US" dirty="0" err="1"/>
              <a:t>sql</a:t>
            </a:r>
            <a:r>
              <a:rPr lang="en-US" dirty="0"/>
              <a:t> statement is executed(</a:t>
            </a:r>
            <a:r>
              <a:rPr lang="en-US" dirty="0" err="1"/>
              <a:t>i.e.statement</a:t>
            </a:r>
            <a:r>
              <a:rPr lang="en-US" dirty="0"/>
              <a:t> level Trigger). </a:t>
            </a:r>
          </a:p>
          <a:p>
            <a:r>
              <a:rPr lang="en-US" i="1" dirty="0"/>
              <a:t>WHEN (condition) </a:t>
            </a:r>
            <a:r>
              <a:rPr lang="en-US" dirty="0"/>
              <a:t>- This clause is valid only for row level triggers. The trigger is fired only for rows that satisfy the condition specified. 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52400"/>
            <a:ext cx="5876925" cy="440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79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52400"/>
            <a:ext cx="5876925" cy="440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79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52400"/>
            <a:ext cx="5876925" cy="440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79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52400"/>
            <a:ext cx="5876925" cy="440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79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69900" y="152400"/>
            <a:ext cx="5873750" cy="4406900"/>
          </a:xfrm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62388" y="8670925"/>
            <a:ext cx="2954337" cy="4556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110" tIns="45555" rIns="91110" bIns="45555"/>
          <a:lstStyle/>
          <a:p>
            <a:fld id="{0C407F45-0339-4FDF-92C1-48833CA8D8BE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55575" y="241935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6/17/2017</a:t>
            </a:r>
          </a:p>
        </p:txBody>
      </p:sp>
      <p:sp>
        <p:nvSpPr>
          <p:cNvPr id="1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C9E1EBF1-7C23-4048-A44E-855059E8AEC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6/17/2017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954AB1-19D3-4A17-B870-F9167AC37D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4021137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15150" y="3009900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49810C-8979-4CEC-96CD-E0D5E02B56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6/17/2017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6/17/2017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2450" y="1027113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7A8632-7304-4A16-9764-8BED3D3E81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5575" y="142875"/>
            <a:ext cx="8832850" cy="213995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52400" y="2438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6/17/2017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2284A096-A90C-42DE-8201-C22ACB1D99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 flipV="1">
            <a:off x="4562475" y="1576388"/>
            <a:ext cx="9525" cy="481806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10325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6/17/2017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C6F95D-D1BF-4989-BFB8-18CC4B2BA8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 flipV="1">
            <a:off x="4572000" y="2200275"/>
            <a:ext cx="0" cy="4187825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52400" y="1279525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6/17/2017</a:t>
            </a:r>
          </a:p>
        </p:txBody>
      </p:sp>
      <p:sp>
        <p:nvSpPr>
          <p:cNvPr id="1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988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2D84E620-21EC-41E1-9377-F5C9298EEA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6/17/2017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6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349DEA-2E1C-4FF1-AB61-5AE86F21FD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6/17/2017</a:t>
            </a: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3806F43-B017-4AA9-811C-22CDF613F5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A790B897-255A-49BE-A496-951493819A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6/17/2017</a:t>
            </a:r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382963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2648DA-3415-4D65-937C-1C2C32B369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1"/>
          </p:nvPr>
        </p:nvSpPr>
        <p:spPr>
          <a:xfrm>
            <a:off x="5788025" y="6405563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6/17/2017</a:t>
            </a:r>
            <a:endParaRPr lang="en-US" dirty="0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584575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6/17/2017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350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39813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E3B0FDF8-656D-4688-8D8A-F09712EA80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086" name="Title Placeholder 21"/>
          <p:cNvSpPr>
            <a:spLocks noGrp="1"/>
          </p:cNvSpPr>
          <p:nvPr>
            <p:ph type="title"/>
          </p:nvPr>
        </p:nvSpPr>
        <p:spPr bwMode="auto">
          <a:xfrm>
            <a:off x="301625" y="228600"/>
            <a:ext cx="85344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8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01625" y="1524000"/>
            <a:ext cx="8534400" cy="459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rgbClr val="7B98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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ct val="20000"/>
        </a:spcBef>
        <a:spcAft>
          <a:spcPct val="0"/>
        </a:spcAft>
        <a:buClr>
          <a:srgbClr val="8CADAE"/>
        </a:buClr>
        <a:buSzPct val="75000"/>
        <a:buFont typeface="Wingdings 2" pitchFamily="18" charset="2"/>
        <a:buChar char="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ct val="20000"/>
        </a:spcBef>
        <a:spcAft>
          <a:spcPct val="0"/>
        </a:spcAft>
        <a:buClr>
          <a:srgbClr val="8C7B70"/>
        </a:buClr>
        <a:buSzPct val="70000"/>
        <a:buFont typeface="Wingdings" pitchFamily="2" charset="2"/>
        <a:buChar char="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ct val="20000"/>
        </a:spcBef>
        <a:spcAft>
          <a:spcPct val="0"/>
        </a:spcAft>
        <a:buClr>
          <a:srgbClr val="8FB08C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6002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Advance Database Management System</a:t>
            </a:r>
            <a:b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4000" b="1">
                <a:solidFill>
                  <a:schemeClr val="tx1">
                    <a:lumMod val="75000"/>
                    <a:lumOff val="25000"/>
                  </a:schemeClr>
                </a:solidFill>
              </a:rPr>
              <a:t>Lecture 10:</a:t>
            </a:r>
            <a:b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PL/SQL Trigger</a:t>
            </a:r>
            <a:b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4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015ECB-9F2C-4194-8DBC-DDD1CB92DD6C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Learning Objectives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03ABB-DD05-411F-85E0-4D1FB865E9CD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know about: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PL/SQL Trigger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  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Trigger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03ABB-DD05-411F-85E0-4D1FB865E9CD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know about: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A trigger is a pl/</a:t>
            </a:r>
            <a:r>
              <a:rPr lang="en-US" dirty="0" err="1"/>
              <a:t>sql</a:t>
            </a:r>
            <a:r>
              <a:rPr lang="en-US" dirty="0"/>
              <a:t> block structure which is fired when a DML statements like Insert, Delete, Update is executed on a database table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A trigger is triggered automatically when an associated DML statement is executed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  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Trigger Syntax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03ABB-DD05-411F-85E0-4D1FB865E9CD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 fontScale="700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dirty="0"/>
              <a:t>CREATE [OR REPLACE ] TRIGGER </a:t>
            </a:r>
            <a:r>
              <a:rPr lang="en-US" dirty="0" err="1"/>
              <a:t>trigger_name</a:t>
            </a:r>
            <a:r>
              <a:rPr lang="en-US" dirty="0"/>
              <a:t> {BEFORE | AFTER | INSTEAD OF }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dirty="0"/>
              <a:t>  {INSERT [OR] | UPDATE [OR] | DELETE}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dirty="0"/>
              <a:t> [OF </a:t>
            </a:r>
            <a:r>
              <a:rPr lang="en-US" dirty="0" err="1"/>
              <a:t>col_name</a:t>
            </a:r>
            <a:r>
              <a:rPr lang="en-US" dirty="0"/>
              <a:t>]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dirty="0"/>
              <a:t>ON </a:t>
            </a:r>
            <a:r>
              <a:rPr lang="en-US" dirty="0" err="1"/>
              <a:t>table_name</a:t>
            </a: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dirty="0"/>
              <a:t> [REFERENCING OLD AS o NEW AS n]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dirty="0"/>
              <a:t>[FOR EACH ROW]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dirty="0"/>
              <a:t> WHEN (condition)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dirty="0"/>
              <a:t>BEGIN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dirty="0"/>
              <a:t> --- </a:t>
            </a:r>
            <a:r>
              <a:rPr lang="en-US" dirty="0" err="1"/>
              <a:t>sql</a:t>
            </a:r>
            <a:r>
              <a:rPr lang="en-US" dirty="0"/>
              <a:t> statements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dirty="0"/>
              <a:t>END; 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  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Example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03ABB-DD05-411F-85E0-4D1FB865E9CD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sz="3600" dirty="0"/>
              <a:t>CREATE OR REPLACE TRIGGER </a:t>
            </a:r>
            <a:r>
              <a:rPr lang="en-US" sz="3600" dirty="0" err="1"/>
              <a:t>display_salary_changes</a:t>
            </a:r>
            <a:r>
              <a:rPr lang="en-US" sz="3600" dirty="0"/>
              <a:t> </a:t>
            </a:r>
          </a:p>
          <a:p>
            <a:pPr>
              <a:buNone/>
            </a:pPr>
            <a:r>
              <a:rPr lang="en-US" sz="3600" dirty="0"/>
              <a:t>BEFORE DELETE OR INSERT OR UPDATE ON emp </a:t>
            </a:r>
          </a:p>
          <a:p>
            <a:pPr>
              <a:buNone/>
            </a:pPr>
            <a:r>
              <a:rPr lang="en-US" sz="3600" dirty="0"/>
              <a:t>FOR EACH ROW </a:t>
            </a:r>
          </a:p>
          <a:p>
            <a:pPr>
              <a:buNone/>
            </a:pPr>
            <a:r>
              <a:rPr lang="en-US" sz="3600" dirty="0"/>
              <a:t>WHEN (NEW.EMPNO &gt; 0) </a:t>
            </a:r>
          </a:p>
          <a:p>
            <a:pPr>
              <a:buNone/>
            </a:pPr>
            <a:r>
              <a:rPr lang="en-US" sz="3600" dirty="0"/>
              <a:t>DECLARE </a:t>
            </a:r>
          </a:p>
          <a:p>
            <a:pPr>
              <a:buNone/>
            </a:pPr>
            <a:r>
              <a:rPr lang="en-US" sz="3600" dirty="0"/>
              <a:t>   </a:t>
            </a:r>
            <a:r>
              <a:rPr lang="en-US" sz="3600" dirty="0" err="1"/>
              <a:t>sal_diff</a:t>
            </a:r>
            <a:r>
              <a:rPr lang="en-US" sz="3600" dirty="0"/>
              <a:t> number; </a:t>
            </a:r>
          </a:p>
          <a:p>
            <a:pPr>
              <a:buNone/>
            </a:pPr>
            <a:r>
              <a:rPr lang="en-US" sz="3600" dirty="0"/>
              <a:t>BEGIN </a:t>
            </a:r>
          </a:p>
          <a:p>
            <a:pPr>
              <a:buNone/>
            </a:pPr>
            <a:r>
              <a:rPr lang="en-US" sz="3600" dirty="0"/>
              <a:t>   </a:t>
            </a:r>
            <a:r>
              <a:rPr lang="en-US" sz="3600" dirty="0" err="1"/>
              <a:t>sal_diff</a:t>
            </a:r>
            <a:r>
              <a:rPr lang="en-US" sz="3600" dirty="0"/>
              <a:t> := :</a:t>
            </a:r>
            <a:r>
              <a:rPr lang="en-US" sz="3600" dirty="0" err="1"/>
              <a:t>NEW.sal</a:t>
            </a:r>
            <a:r>
              <a:rPr lang="en-US" sz="3600" dirty="0"/>
              <a:t>  - :</a:t>
            </a:r>
            <a:r>
              <a:rPr lang="en-US" sz="3600" dirty="0" err="1"/>
              <a:t>OLD.sal</a:t>
            </a:r>
            <a:r>
              <a:rPr lang="en-US" sz="3600" dirty="0"/>
              <a:t>; </a:t>
            </a:r>
          </a:p>
          <a:p>
            <a:pPr>
              <a:buNone/>
            </a:pPr>
            <a:r>
              <a:rPr lang="en-US" sz="3600" dirty="0"/>
              <a:t>   </a:t>
            </a:r>
            <a:r>
              <a:rPr lang="en-US" sz="3600" dirty="0" err="1"/>
              <a:t>dbms_output.put_line</a:t>
            </a:r>
            <a:r>
              <a:rPr lang="en-US" sz="3600" dirty="0"/>
              <a:t>('Old salary: ' || :</a:t>
            </a:r>
            <a:r>
              <a:rPr lang="en-US" sz="3600" dirty="0" err="1"/>
              <a:t>OLD.sal</a:t>
            </a:r>
            <a:r>
              <a:rPr lang="en-US" sz="3600" dirty="0"/>
              <a:t>); </a:t>
            </a:r>
          </a:p>
          <a:p>
            <a:pPr>
              <a:buNone/>
            </a:pPr>
            <a:r>
              <a:rPr lang="en-US" sz="3600" dirty="0"/>
              <a:t>   </a:t>
            </a:r>
            <a:r>
              <a:rPr lang="en-US" sz="3600" dirty="0" err="1"/>
              <a:t>dbms_output.put_line</a:t>
            </a:r>
            <a:r>
              <a:rPr lang="en-US" sz="3600" dirty="0"/>
              <a:t>('New salary: ' || :</a:t>
            </a:r>
            <a:r>
              <a:rPr lang="en-US" sz="3600" dirty="0" err="1"/>
              <a:t>NEW.sal</a:t>
            </a:r>
            <a:r>
              <a:rPr lang="en-US" sz="3600" dirty="0"/>
              <a:t>); </a:t>
            </a:r>
          </a:p>
          <a:p>
            <a:pPr>
              <a:buNone/>
            </a:pPr>
            <a:r>
              <a:rPr lang="en-US" sz="3600" dirty="0"/>
              <a:t>   </a:t>
            </a:r>
            <a:r>
              <a:rPr lang="en-US" sz="3600" dirty="0" err="1"/>
              <a:t>dbms_output.put_line</a:t>
            </a:r>
            <a:r>
              <a:rPr lang="en-US" sz="3600" dirty="0"/>
              <a:t>('Salary difference: ' || </a:t>
            </a:r>
            <a:r>
              <a:rPr lang="en-US" sz="3600" dirty="0" err="1"/>
              <a:t>sal_diff</a:t>
            </a:r>
            <a:r>
              <a:rPr lang="en-US" sz="3600" dirty="0"/>
              <a:t>); </a:t>
            </a:r>
          </a:p>
          <a:p>
            <a:pPr>
              <a:buNone/>
            </a:pPr>
            <a:r>
              <a:rPr lang="en-US" sz="3600" dirty="0"/>
              <a:t>END; </a:t>
            </a:r>
          </a:p>
          <a:p>
            <a:pPr>
              <a:buNone/>
            </a:pPr>
            <a:r>
              <a:rPr lang="en-US" sz="3600" dirty="0"/>
              <a:t>/ </a:t>
            </a:r>
          </a:p>
          <a:p>
            <a:pPr>
              <a:buNone/>
            </a:pPr>
            <a:r>
              <a:rPr lang="en-US" sz="3600" dirty="0"/>
              <a:t>update emp set </a:t>
            </a:r>
            <a:r>
              <a:rPr lang="en-US" sz="3600" dirty="0" err="1"/>
              <a:t>sal</a:t>
            </a:r>
            <a:r>
              <a:rPr lang="en-US" sz="3600" dirty="0"/>
              <a:t>='3975' where </a:t>
            </a:r>
            <a:r>
              <a:rPr lang="en-US" sz="3600" dirty="0" err="1"/>
              <a:t>empno</a:t>
            </a:r>
            <a:r>
              <a:rPr lang="en-US" sz="3600" dirty="0"/>
              <a:t>='7566'</a:t>
            </a:r>
          </a:p>
          <a:p>
            <a:pPr>
              <a:buNone/>
            </a:pPr>
            <a:r>
              <a:rPr lang="en-US" sz="3600" dirty="0"/>
              <a:t>insert into </a:t>
            </a:r>
            <a:r>
              <a:rPr lang="en-US" sz="3600" dirty="0" err="1"/>
              <a:t>emp</a:t>
            </a:r>
            <a:r>
              <a:rPr lang="en-US" sz="3600" dirty="0"/>
              <a:t> values ('1','JUENA','TEACHER','7698','12-JAN-18','2300','0','10')</a:t>
            </a:r>
          </a:p>
          <a:p>
            <a:pPr>
              <a:buNone/>
            </a:pPr>
            <a:r>
              <a:rPr lang="en-US" sz="3600" dirty="0"/>
              <a:t>select * from </a:t>
            </a:r>
            <a:r>
              <a:rPr lang="en-US" sz="3600" dirty="0" err="1"/>
              <a:t>emp</a:t>
            </a:r>
            <a:r>
              <a:rPr lang="en-US" sz="3600" dirty="0"/>
              <a:t>;</a:t>
            </a:r>
          </a:p>
          <a:p>
            <a:pPr>
              <a:buNone/>
            </a:pPr>
            <a:r>
              <a:rPr lang="en-US" sz="3600" dirty="0"/>
              <a:t>drop trigger </a:t>
            </a:r>
            <a:r>
              <a:rPr lang="en-US" sz="3600" dirty="0" err="1"/>
              <a:t>display_salary_changes</a:t>
            </a:r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058990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Example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03ABB-DD05-411F-85E0-4D1FB865E9CD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3600" dirty="0"/>
              <a:t>CREATE OR REPLACE TRIGGER </a:t>
            </a:r>
            <a:r>
              <a:rPr lang="en-US" sz="3600" dirty="0" err="1"/>
              <a:t>dept_added</a:t>
            </a:r>
            <a:endParaRPr lang="en-US" sz="3600" dirty="0"/>
          </a:p>
          <a:p>
            <a:pPr>
              <a:buNone/>
            </a:pPr>
            <a:r>
              <a:rPr lang="en-US" sz="3600" dirty="0"/>
              <a:t>after INSERT ON dept</a:t>
            </a:r>
          </a:p>
          <a:p>
            <a:pPr>
              <a:buNone/>
            </a:pPr>
            <a:r>
              <a:rPr lang="en-US" sz="3600" dirty="0"/>
              <a:t>FOR EACH ROW </a:t>
            </a:r>
          </a:p>
          <a:p>
            <a:pPr>
              <a:buNone/>
            </a:pPr>
            <a:r>
              <a:rPr lang="en-US" sz="3600" dirty="0"/>
              <a:t>WHEN (</a:t>
            </a:r>
            <a:r>
              <a:rPr lang="en-US" sz="3600" dirty="0" err="1"/>
              <a:t>NEW.deptno</a:t>
            </a:r>
            <a:r>
              <a:rPr lang="en-US" sz="3600" dirty="0"/>
              <a:t> &gt; 0) </a:t>
            </a:r>
          </a:p>
          <a:p>
            <a:pPr>
              <a:buNone/>
            </a:pPr>
            <a:endParaRPr lang="en-US" sz="3600" dirty="0"/>
          </a:p>
          <a:p>
            <a:pPr>
              <a:buNone/>
            </a:pPr>
            <a:r>
              <a:rPr lang="en-US" sz="3600" dirty="0"/>
              <a:t>BEGIN </a:t>
            </a:r>
          </a:p>
          <a:p>
            <a:pPr>
              <a:buNone/>
            </a:pPr>
            <a:r>
              <a:rPr lang="en-US" sz="3600" dirty="0"/>
              <a:t>  </a:t>
            </a:r>
          </a:p>
          <a:p>
            <a:pPr>
              <a:buNone/>
            </a:pPr>
            <a:r>
              <a:rPr lang="en-US" sz="3600" dirty="0"/>
              <a:t>   </a:t>
            </a:r>
            <a:r>
              <a:rPr lang="en-US" sz="3600" dirty="0" err="1"/>
              <a:t>dbms_output.put_line</a:t>
            </a:r>
            <a:r>
              <a:rPr lang="en-US" sz="3600" dirty="0"/>
              <a:t>('New Department Added'); </a:t>
            </a:r>
          </a:p>
          <a:p>
            <a:pPr>
              <a:buNone/>
            </a:pPr>
            <a:r>
              <a:rPr lang="en-US" sz="3600" dirty="0"/>
              <a:t>   </a:t>
            </a:r>
          </a:p>
          <a:p>
            <a:pPr>
              <a:buNone/>
            </a:pPr>
            <a:r>
              <a:rPr lang="en-US" sz="3600" dirty="0"/>
              <a:t>END; </a:t>
            </a:r>
          </a:p>
          <a:p>
            <a:pPr>
              <a:buNone/>
            </a:pPr>
            <a:r>
              <a:rPr lang="en-US" sz="3600" dirty="0"/>
              <a:t>/ </a:t>
            </a:r>
          </a:p>
          <a:p>
            <a:pPr>
              <a:buNone/>
            </a:pPr>
            <a:r>
              <a:rPr lang="en-US" sz="3600" dirty="0"/>
              <a:t>select * from dept;</a:t>
            </a:r>
          </a:p>
          <a:p>
            <a:pPr>
              <a:buNone/>
            </a:pPr>
            <a:r>
              <a:rPr lang="en-US" sz="3600" dirty="0"/>
              <a:t>insert into dept values ('50','TEACHING','KURIL');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058990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2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Difference between Row Level &amp; Statement Level Trigger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03ABB-DD05-411F-85E0-4D1FB865E9CD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/>
          </a:bodyPr>
          <a:lstStyle/>
          <a:p>
            <a:r>
              <a:rPr lang="en-US" sz="3600" dirty="0"/>
              <a:t>Statement level trigger : </a:t>
            </a:r>
          </a:p>
          <a:p>
            <a:pPr lvl="1"/>
            <a:r>
              <a:rPr lang="en-US" sz="3100" dirty="0"/>
              <a:t>It works if any statement is executed</a:t>
            </a:r>
          </a:p>
          <a:p>
            <a:pPr lvl="1"/>
            <a:r>
              <a:rPr lang="en-US" sz="3100" dirty="0"/>
              <a:t>Does not depend on how many rows or any rows affected</a:t>
            </a:r>
          </a:p>
          <a:p>
            <a:pPr lvl="1"/>
            <a:r>
              <a:rPr lang="en-US" sz="3100" dirty="0"/>
              <a:t>It executes only once. </a:t>
            </a:r>
          </a:p>
          <a:p>
            <a:pPr>
              <a:buNone/>
            </a:pPr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058990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2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Difference between Row Level &amp; Statement Level Trigger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03ABB-DD05-411F-85E0-4D1FB865E9CD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/>
          </a:bodyPr>
          <a:lstStyle/>
          <a:p>
            <a:r>
              <a:rPr lang="en-US" sz="3600" dirty="0"/>
              <a:t>Row level trigger : </a:t>
            </a:r>
          </a:p>
          <a:p>
            <a:pPr lvl="1"/>
            <a:r>
              <a:rPr lang="en-US" sz="3100" dirty="0"/>
              <a:t>Executes each time when a row is affected</a:t>
            </a:r>
          </a:p>
          <a:p>
            <a:pPr lvl="1"/>
            <a:r>
              <a:rPr lang="en-US" sz="3100" dirty="0"/>
              <a:t> If zero rows affected no row level trigger will execute</a:t>
            </a:r>
          </a:p>
          <a:p>
            <a:pPr>
              <a:buNone/>
            </a:pPr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058990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4FA578-6CA6-42C0-840A-1CC104BF0A30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2000" y="1600200"/>
            <a:ext cx="3581400" cy="4525963"/>
          </a:xfrm>
          <a:prstGeom prst="rect">
            <a:avLst/>
          </a:prstGeom>
        </p:spPr>
        <p:txBody>
          <a:bodyPr/>
          <a:lstStyle/>
          <a:p>
            <a:pPr marL="342900" indent="-342900" algn="l" eaLnBrk="1" fontAlgn="auto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sz="2000" b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>
            <a:normAutofit/>
          </a:bodyPr>
          <a:lstStyle/>
          <a:p>
            <a:pPr marL="0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3600" dirty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  <a:t>			</a:t>
            </a:r>
          </a:p>
          <a:p>
            <a:pPr marL="0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3600" dirty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  <a:t>				</a:t>
            </a:r>
          </a:p>
          <a:p>
            <a:pPr marL="0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3600" dirty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  <a:t>			THANK YOU </a:t>
            </a:r>
            <a:br>
              <a:rPr lang="en-US" sz="3600" dirty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</a:br>
            <a:endParaRPr lang="en-US" dirty="0"/>
          </a:p>
        </p:txBody>
      </p:sp>
    </p:spTree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4224</TotalTime>
  <Words>816</Words>
  <Application>Microsoft Office PowerPoint</Application>
  <PresentationFormat>On-screen Show (4:3)</PresentationFormat>
  <Paragraphs>104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Narrow</vt:lpstr>
      <vt:lpstr>Georgia</vt:lpstr>
      <vt:lpstr>Times New Roman</vt:lpstr>
      <vt:lpstr>Wingdings</vt:lpstr>
      <vt:lpstr>Wingdings 2</vt:lpstr>
      <vt:lpstr>Civic</vt:lpstr>
      <vt:lpstr>Advance Database Management System Lecture 10: PL/SQL Trigger </vt:lpstr>
      <vt:lpstr>Learning Objectives</vt:lpstr>
      <vt:lpstr>Trigger</vt:lpstr>
      <vt:lpstr>Trigger Syntax</vt:lpstr>
      <vt:lpstr>Example 1</vt:lpstr>
      <vt:lpstr>Example 2</vt:lpstr>
      <vt:lpstr>Difference between Row Level &amp; Statement Level Trigger</vt:lpstr>
      <vt:lpstr>Difference between Row Level &amp; Statement Level Trigger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&lt;Lesson Title&gt;</dc:title>
  <dc:subject>Advance Database Management System</dc:subject>
  <dc:creator>Juena Ahmed Noshin</dc:creator>
  <cp:lastModifiedBy>Juena Ahmed Noshin</cp:lastModifiedBy>
  <cp:revision>376</cp:revision>
  <cp:lastPrinted>1998-06-30T18:28:36Z</cp:lastPrinted>
  <dcterms:created xsi:type="dcterms:W3CDTF">1995-06-17T23:31:02Z</dcterms:created>
  <dcterms:modified xsi:type="dcterms:W3CDTF">2024-11-27T03:23:47Z</dcterms:modified>
</cp:coreProperties>
</file>