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8" r:id="rId5"/>
    <p:sldId id="269" r:id="rId6"/>
    <p:sldId id="267" r:id="rId7"/>
    <p:sldId id="272" r:id="rId8"/>
    <p:sldId id="271" r:id="rId9"/>
    <p:sldId id="273" r:id="rId10"/>
    <p:sldId id="274" r:id="rId11"/>
    <p:sldId id="275" r:id="rId12"/>
    <p:sldId id="276" r:id="rId13"/>
    <p:sldId id="264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48FB32-E4DC-4484-B725-CD202BB3DD36}" v="83" dt="2020-04-29T09:39:31.5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R MD. KAWSUR" userId="f9b2e9bf-e2de-41be-bed1-78ffce4fdd07" providerId="ADAL" clId="{F648FB32-E4DC-4484-B725-CD202BB3DD36}"/>
    <pc:docChg chg="undo redo custSel delSld modSld">
      <pc:chgData name="MIR MD. KAWSUR" userId="f9b2e9bf-e2de-41be-bed1-78ffce4fdd07" providerId="ADAL" clId="{F648FB32-E4DC-4484-B725-CD202BB3DD36}" dt="2020-04-29T09:39:31.581" v="2334"/>
      <pc:docMkLst>
        <pc:docMk/>
      </pc:docMkLst>
      <pc:sldChg chg="modSp mod">
        <pc:chgData name="MIR MD. KAWSUR" userId="f9b2e9bf-e2de-41be-bed1-78ffce4fdd07" providerId="ADAL" clId="{F648FB32-E4DC-4484-B725-CD202BB3DD36}" dt="2020-04-29T09:37:08.253" v="2311" actId="20577"/>
        <pc:sldMkLst>
          <pc:docMk/>
          <pc:sldMk cId="700707328" sldId="256"/>
        </pc:sldMkLst>
        <pc:spChg chg="mod">
          <ac:chgData name="MIR MD. KAWSUR" userId="f9b2e9bf-e2de-41be-bed1-78ffce4fdd07" providerId="ADAL" clId="{F648FB32-E4DC-4484-B725-CD202BB3DD36}" dt="2020-04-29T09:37:08.253" v="2311" actId="20577"/>
          <ac:spMkLst>
            <pc:docMk/>
            <pc:sldMk cId="700707328" sldId="256"/>
            <ac:spMk id="2" creationId="{00000000-0000-0000-0000-000000000000}"/>
          </ac:spMkLst>
        </pc:spChg>
        <pc:graphicFrameChg chg="modGraphic">
          <ac:chgData name="MIR MD. KAWSUR" userId="f9b2e9bf-e2de-41be-bed1-78ffce4fdd07" providerId="ADAL" clId="{F648FB32-E4DC-4484-B725-CD202BB3DD36}" dt="2020-04-28T06:41:54.442" v="2305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MIR MD. KAWSUR" userId="f9b2e9bf-e2de-41be-bed1-78ffce4fdd07" providerId="ADAL" clId="{F648FB32-E4DC-4484-B725-CD202BB3DD36}" dt="2020-04-28T06:40:43.492" v="2293" actId="20577"/>
        <pc:sldMkLst>
          <pc:docMk/>
          <pc:sldMk cId="424874041" sldId="257"/>
        </pc:sldMkLst>
        <pc:spChg chg="mod">
          <ac:chgData name="MIR MD. KAWSUR" userId="f9b2e9bf-e2de-41be-bed1-78ffce4fdd07" providerId="ADAL" clId="{F648FB32-E4DC-4484-B725-CD202BB3DD36}" dt="2020-04-28T06:40:43.492" v="2293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del">
        <pc:chgData name="MIR MD. KAWSUR" userId="f9b2e9bf-e2de-41be-bed1-78ffce4fdd07" providerId="ADAL" clId="{F648FB32-E4DC-4484-B725-CD202BB3DD36}" dt="2020-04-28T06:40:59.752" v="2301" actId="47"/>
        <pc:sldMkLst>
          <pc:docMk/>
          <pc:sldMk cId="2823762119" sldId="258"/>
        </pc:sldMkLst>
      </pc:sldChg>
      <pc:sldChg chg="modSp mod">
        <pc:chgData name="MIR MD. KAWSUR" userId="f9b2e9bf-e2de-41be-bed1-78ffce4fdd07" providerId="ADAL" clId="{F648FB32-E4DC-4484-B725-CD202BB3DD36}" dt="2020-04-28T06:41:24.618" v="2302" actId="20577"/>
        <pc:sldMkLst>
          <pc:docMk/>
          <pc:sldMk cId="3224969828" sldId="265"/>
        </pc:sldMkLst>
        <pc:spChg chg="mod">
          <ac:chgData name="MIR MD. KAWSUR" userId="f9b2e9bf-e2de-41be-bed1-78ffce4fdd07" providerId="ADAL" clId="{F648FB32-E4DC-4484-B725-CD202BB3DD36}" dt="2020-04-28T06:41:24.618" v="2302" actId="20577"/>
          <ac:spMkLst>
            <pc:docMk/>
            <pc:sldMk cId="3224969828" sldId="265"/>
            <ac:spMk id="3" creationId="{56CD2EA8-B54C-CE4F-A943-BFB367453E0E}"/>
          </ac:spMkLst>
        </pc:spChg>
      </pc:sldChg>
      <pc:sldChg chg="modSp mod">
        <pc:chgData name="MIR MD. KAWSUR" userId="f9b2e9bf-e2de-41be-bed1-78ffce4fdd07" providerId="ADAL" clId="{F648FB32-E4DC-4484-B725-CD202BB3DD36}" dt="2020-04-28T06:36:05.457" v="1933" actId="20577"/>
        <pc:sldMkLst>
          <pc:docMk/>
          <pc:sldMk cId="2134390752" sldId="266"/>
        </pc:sldMkLst>
        <pc:spChg chg="mod">
          <ac:chgData name="MIR MD. KAWSUR" userId="f9b2e9bf-e2de-41be-bed1-78ffce4fdd07" providerId="ADAL" clId="{F648FB32-E4DC-4484-B725-CD202BB3DD36}" dt="2020-04-28T06:36:05.457" v="1933" actId="20577"/>
          <ac:spMkLst>
            <pc:docMk/>
            <pc:sldMk cId="2134390752" sldId="266"/>
            <ac:spMk id="2" creationId="{00000000-0000-0000-0000-000000000000}"/>
          </ac:spMkLst>
        </pc:spChg>
        <pc:spChg chg="mod">
          <ac:chgData name="MIR MD. KAWSUR" userId="f9b2e9bf-e2de-41be-bed1-78ffce4fdd07" providerId="ADAL" clId="{F648FB32-E4DC-4484-B725-CD202BB3DD36}" dt="2020-04-28T05:07:07.619" v="49" actId="313"/>
          <ac:spMkLst>
            <pc:docMk/>
            <pc:sldMk cId="2134390752" sldId="266"/>
            <ac:spMk id="5" creationId="{3322CB79-31E6-2043-9768-6699756B1FD4}"/>
          </ac:spMkLst>
        </pc:spChg>
        <pc:spChg chg="mod">
          <ac:chgData name="MIR MD. KAWSUR" userId="f9b2e9bf-e2de-41be-bed1-78ffce4fdd07" providerId="ADAL" clId="{F648FB32-E4DC-4484-B725-CD202BB3DD36}" dt="2020-04-28T05:29:01.905" v="561" actId="20577"/>
          <ac:spMkLst>
            <pc:docMk/>
            <pc:sldMk cId="2134390752" sldId="266"/>
            <ac:spMk id="6" creationId="{37C26D19-85DA-834B-9600-C9820C508897}"/>
          </ac:spMkLst>
        </pc:spChg>
      </pc:sldChg>
      <pc:sldChg chg="delSp modSp mod modAnim">
        <pc:chgData name="MIR MD. KAWSUR" userId="f9b2e9bf-e2de-41be-bed1-78ffce4fdd07" providerId="ADAL" clId="{F648FB32-E4DC-4484-B725-CD202BB3DD36}" dt="2020-04-29T09:39:17.810" v="2332" actId="20577"/>
        <pc:sldMkLst>
          <pc:docMk/>
          <pc:sldMk cId="3132154582" sldId="267"/>
        </pc:sldMkLst>
        <pc:spChg chg="mod">
          <ac:chgData name="MIR MD. KAWSUR" userId="f9b2e9bf-e2de-41be-bed1-78ffce4fdd07" providerId="ADAL" clId="{F648FB32-E4DC-4484-B725-CD202BB3DD36}" dt="2020-04-28T06:39:01.567" v="2141" actId="20577"/>
          <ac:spMkLst>
            <pc:docMk/>
            <pc:sldMk cId="3132154582" sldId="267"/>
            <ac:spMk id="2" creationId="{00000000-0000-0000-0000-000000000000}"/>
          </ac:spMkLst>
        </pc:spChg>
        <pc:spChg chg="mod">
          <ac:chgData name="MIR MD. KAWSUR" userId="f9b2e9bf-e2de-41be-bed1-78ffce4fdd07" providerId="ADAL" clId="{F648FB32-E4DC-4484-B725-CD202BB3DD36}" dt="2020-04-29T09:39:17.810" v="2332" actId="20577"/>
          <ac:spMkLst>
            <pc:docMk/>
            <pc:sldMk cId="3132154582" sldId="267"/>
            <ac:spMk id="4" creationId="{E00A471B-FCB5-3949-B014-0D06C67E41B3}"/>
          </ac:spMkLst>
        </pc:spChg>
        <pc:spChg chg="mod">
          <ac:chgData name="MIR MD. KAWSUR" userId="f9b2e9bf-e2de-41be-bed1-78ffce4fdd07" providerId="ADAL" clId="{F648FB32-E4DC-4484-B725-CD202BB3DD36}" dt="2020-04-28T06:39:12.511" v="2175" actId="313"/>
          <ac:spMkLst>
            <pc:docMk/>
            <pc:sldMk cId="3132154582" sldId="267"/>
            <ac:spMk id="5" creationId="{3322CB79-31E6-2043-9768-6699756B1FD4}"/>
          </ac:spMkLst>
        </pc:spChg>
        <pc:picChg chg="del">
          <ac:chgData name="MIR MD. KAWSUR" userId="f9b2e9bf-e2de-41be-bed1-78ffce4fdd07" providerId="ADAL" clId="{F648FB32-E4DC-4484-B725-CD202BB3DD36}" dt="2020-04-28T05:58:46.320" v="1611" actId="478"/>
          <ac:picMkLst>
            <pc:docMk/>
            <pc:sldMk cId="3132154582" sldId="267"/>
            <ac:picMk id="9" creationId="{CA779F2A-F817-402B-B48F-A0E46A13285E}"/>
          </ac:picMkLst>
        </pc:picChg>
      </pc:sldChg>
      <pc:sldChg chg="addSp delSp modSp mod modAnim">
        <pc:chgData name="MIR MD. KAWSUR" userId="f9b2e9bf-e2de-41be-bed1-78ffce4fdd07" providerId="ADAL" clId="{F648FB32-E4DC-4484-B725-CD202BB3DD36}" dt="2020-04-29T09:38:07.531" v="2317"/>
        <pc:sldMkLst>
          <pc:docMk/>
          <pc:sldMk cId="379164912" sldId="268"/>
        </pc:sldMkLst>
        <pc:spChg chg="mod">
          <ac:chgData name="MIR MD. KAWSUR" userId="f9b2e9bf-e2de-41be-bed1-78ffce4fdd07" providerId="ADAL" clId="{F648FB32-E4DC-4484-B725-CD202BB3DD36}" dt="2020-04-28T06:36:23.475" v="1956" actId="20577"/>
          <ac:spMkLst>
            <pc:docMk/>
            <pc:sldMk cId="379164912" sldId="268"/>
            <ac:spMk id="2" creationId="{00000000-0000-0000-0000-000000000000}"/>
          </ac:spMkLst>
        </pc:spChg>
        <pc:spChg chg="add del">
          <ac:chgData name="MIR MD. KAWSUR" userId="f9b2e9bf-e2de-41be-bed1-78ffce4fdd07" providerId="ADAL" clId="{F648FB32-E4DC-4484-B725-CD202BB3DD36}" dt="2020-04-28T05:25:20.152" v="332"/>
          <ac:spMkLst>
            <pc:docMk/>
            <pc:sldMk cId="379164912" sldId="268"/>
            <ac:spMk id="4" creationId="{E87B65F1-0445-4C4B-B01A-D34648924199}"/>
          </ac:spMkLst>
        </pc:spChg>
        <pc:spChg chg="mod">
          <ac:chgData name="MIR MD. KAWSUR" userId="f9b2e9bf-e2de-41be-bed1-78ffce4fdd07" providerId="ADAL" clId="{F648FB32-E4DC-4484-B725-CD202BB3DD36}" dt="2020-04-28T05:10:27.829" v="115" actId="20577"/>
          <ac:spMkLst>
            <pc:docMk/>
            <pc:sldMk cId="379164912" sldId="268"/>
            <ac:spMk id="5" creationId="{3322CB79-31E6-2043-9768-6699756B1FD4}"/>
          </ac:spMkLst>
        </pc:spChg>
        <pc:spChg chg="mod">
          <ac:chgData name="MIR MD. KAWSUR" userId="f9b2e9bf-e2de-41be-bed1-78ffce4fdd07" providerId="ADAL" clId="{F648FB32-E4DC-4484-B725-CD202BB3DD36}" dt="2020-04-28T05:39:20.288" v="1137" actId="1076"/>
          <ac:spMkLst>
            <pc:docMk/>
            <pc:sldMk cId="379164912" sldId="268"/>
            <ac:spMk id="6" creationId="{37C26D19-85DA-834B-9600-C9820C508897}"/>
          </ac:spMkLst>
        </pc:spChg>
        <pc:spChg chg="add del">
          <ac:chgData name="MIR MD. KAWSUR" userId="f9b2e9bf-e2de-41be-bed1-78ffce4fdd07" providerId="ADAL" clId="{F648FB32-E4DC-4484-B725-CD202BB3DD36}" dt="2020-04-28T05:25:23.284" v="334"/>
          <ac:spMkLst>
            <pc:docMk/>
            <pc:sldMk cId="379164912" sldId="268"/>
            <ac:spMk id="7" creationId="{8445FDE7-1871-4232-9EC0-9C538841CEA0}"/>
          </ac:spMkLst>
        </pc:spChg>
        <pc:spChg chg="add del">
          <ac:chgData name="MIR MD. KAWSUR" userId="f9b2e9bf-e2de-41be-bed1-78ffce4fdd07" providerId="ADAL" clId="{F648FB32-E4DC-4484-B725-CD202BB3DD36}" dt="2020-04-28T05:29:40.600" v="577"/>
          <ac:spMkLst>
            <pc:docMk/>
            <pc:sldMk cId="379164912" sldId="268"/>
            <ac:spMk id="8" creationId="{61061581-B612-4597-A4AF-AF4871C1D6C1}"/>
          </ac:spMkLst>
        </pc:spChg>
        <pc:graphicFrameChg chg="del modGraphic">
          <ac:chgData name="MIR MD. KAWSUR" userId="f9b2e9bf-e2de-41be-bed1-78ffce4fdd07" providerId="ADAL" clId="{F648FB32-E4DC-4484-B725-CD202BB3DD36}" dt="2020-04-28T05:10:07.679" v="84" actId="478"/>
          <ac:graphicFrameMkLst>
            <pc:docMk/>
            <pc:sldMk cId="379164912" sldId="268"/>
            <ac:graphicFrameMk id="3" creationId="{57B55252-0C09-4D90-8CEE-1045D7819BA6}"/>
          </ac:graphicFrameMkLst>
        </pc:graphicFrameChg>
      </pc:sldChg>
      <pc:sldChg chg="addSp delSp modSp mod modAnim">
        <pc:chgData name="MIR MD. KAWSUR" userId="f9b2e9bf-e2de-41be-bed1-78ffce4fdd07" providerId="ADAL" clId="{F648FB32-E4DC-4484-B725-CD202BB3DD36}" dt="2020-04-29T09:38:23.671" v="2319"/>
        <pc:sldMkLst>
          <pc:docMk/>
          <pc:sldMk cId="488175174" sldId="269"/>
        </pc:sldMkLst>
        <pc:spChg chg="mod">
          <ac:chgData name="MIR MD. KAWSUR" userId="f9b2e9bf-e2de-41be-bed1-78ffce4fdd07" providerId="ADAL" clId="{F648FB32-E4DC-4484-B725-CD202BB3DD36}" dt="2020-04-28T06:37:21.513" v="2015" actId="20577"/>
          <ac:spMkLst>
            <pc:docMk/>
            <pc:sldMk cId="488175174" sldId="269"/>
            <ac:spMk id="2" creationId="{00000000-0000-0000-0000-000000000000}"/>
          </ac:spMkLst>
        </pc:spChg>
        <pc:spChg chg="add del">
          <ac:chgData name="MIR MD. KAWSUR" userId="f9b2e9bf-e2de-41be-bed1-78ffce4fdd07" providerId="ADAL" clId="{F648FB32-E4DC-4484-B725-CD202BB3DD36}" dt="2020-04-28T05:50:09.701" v="1334"/>
          <ac:spMkLst>
            <pc:docMk/>
            <pc:sldMk cId="488175174" sldId="269"/>
            <ac:spMk id="3" creationId="{9DE673A3-7A0A-44DA-90C0-86B1DC8A18C4}"/>
          </ac:spMkLst>
        </pc:spChg>
        <pc:spChg chg="add del">
          <ac:chgData name="MIR MD. KAWSUR" userId="f9b2e9bf-e2de-41be-bed1-78ffce4fdd07" providerId="ADAL" clId="{F648FB32-E4DC-4484-B725-CD202BB3DD36}" dt="2020-04-28T05:51:39.663" v="1377"/>
          <ac:spMkLst>
            <pc:docMk/>
            <pc:sldMk cId="488175174" sldId="269"/>
            <ac:spMk id="4" creationId="{78B55C84-FC74-4DB1-96DD-7D9AE2B8FAFA}"/>
          </ac:spMkLst>
        </pc:spChg>
        <pc:spChg chg="mod">
          <ac:chgData name="MIR MD. KAWSUR" userId="f9b2e9bf-e2de-41be-bed1-78ffce4fdd07" providerId="ADAL" clId="{F648FB32-E4DC-4484-B725-CD202BB3DD36}" dt="2020-04-28T06:38:24.301" v="2140" actId="20577"/>
          <ac:spMkLst>
            <pc:docMk/>
            <pc:sldMk cId="488175174" sldId="269"/>
            <ac:spMk id="5" creationId="{3322CB79-31E6-2043-9768-6699756B1FD4}"/>
          </ac:spMkLst>
        </pc:spChg>
        <pc:spChg chg="mod">
          <ac:chgData name="MIR MD. KAWSUR" userId="f9b2e9bf-e2de-41be-bed1-78ffce4fdd07" providerId="ADAL" clId="{F648FB32-E4DC-4484-B725-CD202BB3DD36}" dt="2020-04-28T05:57:44.192" v="1575" actId="20577"/>
          <ac:spMkLst>
            <pc:docMk/>
            <pc:sldMk cId="488175174" sldId="269"/>
            <ac:spMk id="6" creationId="{37C26D19-85DA-834B-9600-C9820C508897}"/>
          </ac:spMkLst>
        </pc:spChg>
        <pc:picChg chg="add mod">
          <ac:chgData name="MIR MD. KAWSUR" userId="f9b2e9bf-e2de-41be-bed1-78ffce4fdd07" providerId="ADAL" clId="{F648FB32-E4DC-4484-B725-CD202BB3DD36}" dt="2020-04-28T05:58:03.802" v="1578" actId="14100"/>
          <ac:picMkLst>
            <pc:docMk/>
            <pc:sldMk cId="488175174" sldId="269"/>
            <ac:picMk id="8" creationId="{5CEE3A53-5DCA-42D2-AC22-969AF4CB50DF}"/>
          </ac:picMkLst>
        </pc:picChg>
        <pc:picChg chg="add mod">
          <ac:chgData name="MIR MD. KAWSUR" userId="f9b2e9bf-e2de-41be-bed1-78ffce4fdd07" providerId="ADAL" clId="{F648FB32-E4DC-4484-B725-CD202BB3DD36}" dt="2020-04-28T05:57:58.211" v="1577" actId="1076"/>
          <ac:picMkLst>
            <pc:docMk/>
            <pc:sldMk cId="488175174" sldId="269"/>
            <ac:picMk id="10" creationId="{8F26E923-B84D-448A-A196-B9098A718B26}"/>
          </ac:picMkLst>
        </pc:picChg>
      </pc:sldChg>
      <pc:sldChg chg="del">
        <pc:chgData name="MIR MD. KAWSUR" userId="f9b2e9bf-e2de-41be-bed1-78ffce4fdd07" providerId="ADAL" clId="{F648FB32-E4DC-4484-B725-CD202BB3DD36}" dt="2020-04-28T06:40:54.285" v="2294" actId="47"/>
        <pc:sldMkLst>
          <pc:docMk/>
          <pc:sldMk cId="2946039933" sldId="270"/>
        </pc:sldMkLst>
      </pc:sldChg>
      <pc:sldChg chg="addSp delSp modSp mod">
        <pc:chgData name="MIR MD. KAWSUR" userId="f9b2e9bf-e2de-41be-bed1-78ffce4fdd07" providerId="ADAL" clId="{F648FB32-E4DC-4484-B725-CD202BB3DD36}" dt="2020-04-28T06:40:32.671" v="2273" actId="20577"/>
        <pc:sldMkLst>
          <pc:docMk/>
          <pc:sldMk cId="538611020" sldId="271"/>
        </pc:sldMkLst>
        <pc:spChg chg="mod">
          <ac:chgData name="MIR MD. KAWSUR" userId="f9b2e9bf-e2de-41be-bed1-78ffce4fdd07" providerId="ADAL" clId="{F648FB32-E4DC-4484-B725-CD202BB3DD36}" dt="2020-04-28T06:40:10.455" v="2254" actId="20577"/>
          <ac:spMkLst>
            <pc:docMk/>
            <pc:sldMk cId="538611020" sldId="271"/>
            <ac:spMk id="2" creationId="{00000000-0000-0000-0000-000000000000}"/>
          </ac:spMkLst>
        </pc:spChg>
        <pc:spChg chg="add del mod">
          <ac:chgData name="MIR MD. KAWSUR" userId="f9b2e9bf-e2de-41be-bed1-78ffce4fdd07" providerId="ADAL" clId="{F648FB32-E4DC-4484-B725-CD202BB3DD36}" dt="2020-04-28T06:32:16.861" v="1827" actId="113"/>
          <ac:spMkLst>
            <pc:docMk/>
            <pc:sldMk cId="538611020" sldId="271"/>
            <ac:spMk id="3" creationId="{1E88E776-890E-4FC2-9948-EF62CF0CF179}"/>
          </ac:spMkLst>
        </pc:spChg>
        <pc:spChg chg="add del">
          <ac:chgData name="MIR MD. KAWSUR" userId="f9b2e9bf-e2de-41be-bed1-78ffce4fdd07" providerId="ADAL" clId="{F648FB32-E4DC-4484-B725-CD202BB3DD36}" dt="2020-04-28T06:23:32.408" v="1712"/>
          <ac:spMkLst>
            <pc:docMk/>
            <pc:sldMk cId="538611020" sldId="271"/>
            <ac:spMk id="4" creationId="{8D43D5DB-7459-4265-A53E-7229804423E3}"/>
          </ac:spMkLst>
        </pc:spChg>
        <pc:spChg chg="mod">
          <ac:chgData name="MIR MD. KAWSUR" userId="f9b2e9bf-e2de-41be-bed1-78ffce4fdd07" providerId="ADAL" clId="{F648FB32-E4DC-4484-B725-CD202BB3DD36}" dt="2020-04-28T06:40:32.671" v="2273" actId="20577"/>
          <ac:spMkLst>
            <pc:docMk/>
            <pc:sldMk cId="538611020" sldId="271"/>
            <ac:spMk id="5" creationId="{3322CB79-31E6-2043-9768-6699756B1FD4}"/>
          </ac:spMkLst>
        </pc:spChg>
        <pc:spChg chg="add del">
          <ac:chgData name="MIR MD. KAWSUR" userId="f9b2e9bf-e2de-41be-bed1-78ffce4fdd07" providerId="ADAL" clId="{F648FB32-E4DC-4484-B725-CD202BB3DD36}" dt="2020-04-28T06:23:55.706" v="1721"/>
          <ac:spMkLst>
            <pc:docMk/>
            <pc:sldMk cId="538611020" sldId="271"/>
            <ac:spMk id="6" creationId="{3A0947D3-788F-454C-993E-0D9B8A0F06C1}"/>
          </ac:spMkLst>
        </pc:spChg>
        <pc:spChg chg="add del">
          <ac:chgData name="MIR MD. KAWSUR" userId="f9b2e9bf-e2de-41be-bed1-78ffce4fdd07" providerId="ADAL" clId="{F648FB32-E4DC-4484-B725-CD202BB3DD36}" dt="2020-04-28T06:24:06.118" v="1726"/>
          <ac:spMkLst>
            <pc:docMk/>
            <pc:sldMk cId="538611020" sldId="271"/>
            <ac:spMk id="7" creationId="{CB4EBC8C-7DA4-459A-955D-23212E5925CD}"/>
          </ac:spMkLst>
        </pc:spChg>
        <pc:spChg chg="add del">
          <ac:chgData name="MIR MD. KAWSUR" userId="f9b2e9bf-e2de-41be-bed1-78ffce4fdd07" providerId="ADAL" clId="{F648FB32-E4DC-4484-B725-CD202BB3DD36}" dt="2020-04-28T06:25:12.794" v="1734"/>
          <ac:spMkLst>
            <pc:docMk/>
            <pc:sldMk cId="538611020" sldId="271"/>
            <ac:spMk id="8" creationId="{61CD5F7A-AEF8-47CA-976E-4746B441789A}"/>
          </ac:spMkLst>
        </pc:spChg>
        <pc:spChg chg="add del">
          <ac:chgData name="MIR MD. KAWSUR" userId="f9b2e9bf-e2de-41be-bed1-78ffce4fdd07" providerId="ADAL" clId="{F648FB32-E4DC-4484-B725-CD202BB3DD36}" dt="2020-04-28T06:26:20.545" v="1741"/>
          <ac:spMkLst>
            <pc:docMk/>
            <pc:sldMk cId="538611020" sldId="271"/>
            <ac:spMk id="9" creationId="{62F4036B-9E87-459F-8587-4F6E63C67141}"/>
          </ac:spMkLst>
        </pc:spChg>
      </pc:sldChg>
      <pc:sldChg chg="addSp delSp modSp mod modAnim">
        <pc:chgData name="MIR MD. KAWSUR" userId="f9b2e9bf-e2de-41be-bed1-78ffce4fdd07" providerId="ADAL" clId="{F648FB32-E4DC-4484-B725-CD202BB3DD36}" dt="2020-04-29T09:39:31.581" v="2334"/>
        <pc:sldMkLst>
          <pc:docMk/>
          <pc:sldMk cId="2730984201" sldId="272"/>
        </pc:sldMkLst>
        <pc:spChg chg="mod">
          <ac:chgData name="MIR MD. KAWSUR" userId="f9b2e9bf-e2de-41be-bed1-78ffce4fdd07" providerId="ADAL" clId="{F648FB32-E4DC-4484-B725-CD202BB3DD36}" dt="2020-04-28T06:39:41.561" v="2209" actId="20577"/>
          <ac:spMkLst>
            <pc:docMk/>
            <pc:sldMk cId="2730984201" sldId="272"/>
            <ac:spMk id="2" creationId="{00000000-0000-0000-0000-000000000000}"/>
          </ac:spMkLst>
        </pc:spChg>
        <pc:spChg chg="mod">
          <ac:chgData name="MIR MD. KAWSUR" userId="f9b2e9bf-e2de-41be-bed1-78ffce4fdd07" providerId="ADAL" clId="{F648FB32-E4DC-4484-B725-CD202BB3DD36}" dt="2020-04-28T06:15:27.493" v="1671" actId="20577"/>
          <ac:spMkLst>
            <pc:docMk/>
            <pc:sldMk cId="2730984201" sldId="272"/>
            <ac:spMk id="4" creationId="{E00A471B-FCB5-3949-B014-0D06C67E41B3}"/>
          </ac:spMkLst>
        </pc:spChg>
        <pc:spChg chg="mod">
          <ac:chgData name="MIR MD. KAWSUR" userId="f9b2e9bf-e2de-41be-bed1-78ffce4fdd07" providerId="ADAL" clId="{F648FB32-E4DC-4484-B725-CD202BB3DD36}" dt="2020-04-28T06:03:13.781" v="1649"/>
          <ac:spMkLst>
            <pc:docMk/>
            <pc:sldMk cId="2730984201" sldId="272"/>
            <ac:spMk id="5" creationId="{3322CB79-31E6-2043-9768-6699756B1FD4}"/>
          </ac:spMkLst>
        </pc:spChg>
        <pc:picChg chg="add del mod">
          <ac:chgData name="MIR MD. KAWSUR" userId="f9b2e9bf-e2de-41be-bed1-78ffce4fdd07" providerId="ADAL" clId="{F648FB32-E4DC-4484-B725-CD202BB3DD36}" dt="2020-04-28T06:15:44.431" v="1675" actId="478"/>
          <ac:picMkLst>
            <pc:docMk/>
            <pc:sldMk cId="2730984201" sldId="272"/>
            <ac:picMk id="6" creationId="{91831713-B975-4906-A2E2-45A7484BCB2F}"/>
          </ac:picMkLst>
        </pc:picChg>
        <pc:picChg chg="add mod">
          <ac:chgData name="MIR MD. KAWSUR" userId="f9b2e9bf-e2de-41be-bed1-78ffce4fdd07" providerId="ADAL" clId="{F648FB32-E4DC-4484-B725-CD202BB3DD36}" dt="2020-04-28T06:20:16.835" v="1693" actId="1076"/>
          <ac:picMkLst>
            <pc:docMk/>
            <pc:sldMk cId="2730984201" sldId="272"/>
            <ac:picMk id="8" creationId="{91C89E76-C660-48D0-BE70-60FA550AABEB}"/>
          </ac:picMkLst>
        </pc:picChg>
        <pc:picChg chg="add mod">
          <ac:chgData name="MIR MD. KAWSUR" userId="f9b2e9bf-e2de-41be-bed1-78ffce4fdd07" providerId="ADAL" clId="{F648FB32-E4DC-4484-B725-CD202BB3DD36}" dt="2020-04-28T06:20:21.534" v="1694" actId="1076"/>
          <ac:picMkLst>
            <pc:docMk/>
            <pc:sldMk cId="2730984201" sldId="272"/>
            <ac:picMk id="10" creationId="{5DE9DB96-A02E-4A27-A733-F401E6200A1C}"/>
          </ac:picMkLst>
        </pc:picChg>
      </pc:sldChg>
      <pc:sldChg chg="del">
        <pc:chgData name="MIR MD. KAWSUR" userId="f9b2e9bf-e2de-41be-bed1-78ffce4fdd07" providerId="ADAL" clId="{F648FB32-E4DC-4484-B725-CD202BB3DD36}" dt="2020-04-28T06:40:55.382" v="2295" actId="47"/>
        <pc:sldMkLst>
          <pc:docMk/>
          <pc:sldMk cId="2824015" sldId="273"/>
        </pc:sldMkLst>
      </pc:sldChg>
      <pc:sldChg chg="del">
        <pc:chgData name="MIR MD. KAWSUR" userId="f9b2e9bf-e2de-41be-bed1-78ffce4fdd07" providerId="ADAL" clId="{F648FB32-E4DC-4484-B725-CD202BB3DD36}" dt="2020-04-28T06:40:56.385" v="2297" actId="47"/>
        <pc:sldMkLst>
          <pc:docMk/>
          <pc:sldMk cId="1439937840" sldId="274"/>
        </pc:sldMkLst>
      </pc:sldChg>
      <pc:sldChg chg="del">
        <pc:chgData name="MIR MD. KAWSUR" userId="f9b2e9bf-e2de-41be-bed1-78ffce4fdd07" providerId="ADAL" clId="{F648FB32-E4DC-4484-B725-CD202BB3DD36}" dt="2020-04-28T06:40:55.971" v="2296" actId="47"/>
        <pc:sldMkLst>
          <pc:docMk/>
          <pc:sldMk cId="1773732609" sldId="275"/>
        </pc:sldMkLst>
      </pc:sldChg>
      <pc:sldChg chg="del">
        <pc:chgData name="MIR MD. KAWSUR" userId="f9b2e9bf-e2de-41be-bed1-78ffce4fdd07" providerId="ADAL" clId="{F648FB32-E4DC-4484-B725-CD202BB3DD36}" dt="2020-04-28T06:40:56.805" v="2298" actId="47"/>
        <pc:sldMkLst>
          <pc:docMk/>
          <pc:sldMk cId="2966524781" sldId="276"/>
        </pc:sldMkLst>
      </pc:sldChg>
      <pc:sldChg chg="del">
        <pc:chgData name="MIR MD. KAWSUR" userId="f9b2e9bf-e2de-41be-bed1-78ffce4fdd07" providerId="ADAL" clId="{F648FB32-E4DC-4484-B725-CD202BB3DD36}" dt="2020-04-28T06:40:57.350" v="2299" actId="47"/>
        <pc:sldMkLst>
          <pc:docMk/>
          <pc:sldMk cId="2383403374" sldId="277"/>
        </pc:sldMkLst>
      </pc:sldChg>
      <pc:sldChg chg="del">
        <pc:chgData name="MIR MD. KAWSUR" userId="f9b2e9bf-e2de-41be-bed1-78ffce4fdd07" providerId="ADAL" clId="{F648FB32-E4DC-4484-B725-CD202BB3DD36}" dt="2020-04-28T06:40:58.152" v="2300" actId="47"/>
        <pc:sldMkLst>
          <pc:docMk/>
          <pc:sldMk cId="1290791371" sldId="278"/>
        </pc:sldMkLst>
      </pc:sldChg>
    </pc:docChg>
  </pc:docChgLst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MIR MD. KAWSUR" userId="f9b2e9bf-e2de-41be-bed1-78ffce4fdd07" providerId="ADAL" clId="{ADBCB527-9EE9-42ED-A001-CACA2B7DAF4D}"/>
    <pc:docChg chg="undo redo custSel mod addSld delSld modSld sldOrd">
      <pc:chgData name="MIR MD. KAWSUR" userId="f9b2e9bf-e2de-41be-bed1-78ffce4fdd07" providerId="ADAL" clId="{ADBCB527-9EE9-42ED-A001-CACA2B7DAF4D}" dt="2020-04-28T04:36:21.742" v="4738" actId="20577"/>
      <pc:docMkLst>
        <pc:docMk/>
      </pc:docMkLst>
      <pc:sldChg chg="modSp mod">
        <pc:chgData name="MIR MD. KAWSUR" userId="f9b2e9bf-e2de-41be-bed1-78ffce4fdd07" providerId="ADAL" clId="{ADBCB527-9EE9-42ED-A001-CACA2B7DAF4D}" dt="2020-04-26T06:36:21.046" v="131" actId="20577"/>
        <pc:sldMkLst>
          <pc:docMk/>
          <pc:sldMk cId="700707328" sldId="256"/>
        </pc:sldMkLst>
        <pc:spChg chg="mod">
          <ac:chgData name="MIR MD. KAWSUR" userId="f9b2e9bf-e2de-41be-bed1-78ffce4fdd07" providerId="ADAL" clId="{ADBCB527-9EE9-42ED-A001-CACA2B7DAF4D}" dt="2020-04-26T06:18:32.124" v="42" actId="20577"/>
          <ac:spMkLst>
            <pc:docMk/>
            <pc:sldMk cId="700707328" sldId="256"/>
            <ac:spMk id="3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6T06:30:25.385" v="87" actId="20577"/>
          <ac:spMkLst>
            <pc:docMk/>
            <pc:sldMk cId="700707328" sldId="256"/>
            <ac:spMk id="8" creationId="{FF0F860A-68ED-3A45-9B2E-50E8CE1BC6B7}"/>
          </ac:spMkLst>
        </pc:spChg>
        <pc:graphicFrameChg chg="mod modGraphic">
          <ac:chgData name="MIR MD. KAWSUR" userId="f9b2e9bf-e2de-41be-bed1-78ffce4fdd07" providerId="ADAL" clId="{ADBCB527-9EE9-42ED-A001-CACA2B7DAF4D}" dt="2020-04-26T06:36:21.046" v="131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MIR MD. KAWSUR" userId="f9b2e9bf-e2de-41be-bed1-78ffce4fdd07" providerId="ADAL" clId="{ADBCB527-9EE9-42ED-A001-CACA2B7DAF4D}" dt="2020-04-26T06:37:13.014" v="247" actId="20577"/>
        <pc:sldMkLst>
          <pc:docMk/>
          <pc:sldMk cId="424874041" sldId="257"/>
        </pc:sldMkLst>
        <pc:spChg chg="mod">
          <ac:chgData name="MIR MD. KAWSUR" userId="f9b2e9bf-e2de-41be-bed1-78ffce4fdd07" providerId="ADAL" clId="{ADBCB527-9EE9-42ED-A001-CACA2B7DAF4D}" dt="2020-04-26T06:37:13.014" v="247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addSp modSp mod">
        <pc:chgData name="MIR MD. KAWSUR" userId="f9b2e9bf-e2de-41be-bed1-78ffce4fdd07" providerId="ADAL" clId="{ADBCB527-9EE9-42ED-A001-CACA2B7DAF4D}" dt="2020-04-27T10:01:52.423" v="2174" actId="1076"/>
        <pc:sldMkLst>
          <pc:docMk/>
          <pc:sldMk cId="1923382373" sldId="264"/>
        </pc:sldMkLst>
        <pc:spChg chg="mod">
          <ac:chgData name="MIR MD. KAWSUR" userId="f9b2e9bf-e2de-41be-bed1-78ffce4fdd07" providerId="ADAL" clId="{ADBCB527-9EE9-42ED-A001-CACA2B7DAF4D}" dt="2020-04-27T10:01:16.223" v="2167" actId="20577"/>
          <ac:spMkLst>
            <pc:docMk/>
            <pc:sldMk cId="1923382373" sldId="264"/>
            <ac:spMk id="5" creationId="{F2944A7F-5AE5-EC49-82AF-722C8C8F62C6}"/>
          </ac:spMkLst>
        </pc:spChg>
        <pc:picChg chg="add mod">
          <ac:chgData name="MIR MD. KAWSUR" userId="f9b2e9bf-e2de-41be-bed1-78ffce4fdd07" providerId="ADAL" clId="{ADBCB527-9EE9-42ED-A001-CACA2B7DAF4D}" dt="2020-04-27T10:01:52.423" v="2174" actId="1076"/>
          <ac:picMkLst>
            <pc:docMk/>
            <pc:sldMk cId="1923382373" sldId="264"/>
            <ac:picMk id="3" creationId="{66BB96CC-81B0-46C9-A6FC-228FB5234B39}"/>
          </ac:picMkLst>
        </pc:picChg>
      </pc:sldChg>
      <pc:sldChg chg="modSp mod">
        <pc:chgData name="MIR MD. KAWSUR" userId="f9b2e9bf-e2de-41be-bed1-78ffce4fdd07" providerId="ADAL" clId="{ADBCB527-9EE9-42ED-A001-CACA2B7DAF4D}" dt="2020-04-27T09:57:44.975" v="2075"/>
        <pc:sldMkLst>
          <pc:docMk/>
          <pc:sldMk cId="3224969828" sldId="265"/>
        </pc:sldMkLst>
        <pc:spChg chg="mod">
          <ac:chgData name="MIR MD. KAWSUR" userId="f9b2e9bf-e2de-41be-bed1-78ffce4fdd07" providerId="ADAL" clId="{ADBCB527-9EE9-42ED-A001-CACA2B7DAF4D}" dt="2020-04-27T09:57:44.975" v="2075"/>
          <ac:spMkLst>
            <pc:docMk/>
            <pc:sldMk cId="3224969828" sldId="265"/>
            <ac:spMk id="3" creationId="{56CD2EA8-B54C-CE4F-A943-BFB367453E0E}"/>
          </ac:spMkLst>
        </pc:spChg>
      </pc:sldChg>
      <pc:sldChg chg="modSp mod">
        <pc:chgData name="MIR MD. KAWSUR" userId="f9b2e9bf-e2de-41be-bed1-78ffce4fdd07" providerId="ADAL" clId="{ADBCB527-9EE9-42ED-A001-CACA2B7DAF4D}" dt="2020-04-26T19:43:01.335" v="1026" actId="20577"/>
        <pc:sldMkLst>
          <pc:docMk/>
          <pc:sldMk cId="2134390752" sldId="266"/>
        </pc:sldMkLst>
        <pc:spChg chg="mod">
          <ac:chgData name="MIR MD. KAWSUR" userId="f9b2e9bf-e2de-41be-bed1-78ffce4fdd07" providerId="ADAL" clId="{ADBCB527-9EE9-42ED-A001-CACA2B7DAF4D}" dt="2020-04-26T06:37:35.662" v="292" actId="27636"/>
          <ac:spMkLst>
            <pc:docMk/>
            <pc:sldMk cId="2134390752" sldId="266"/>
            <ac:spMk id="2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6T19:43:01.335" v="1026" actId="20577"/>
          <ac:spMkLst>
            <pc:docMk/>
            <pc:sldMk cId="2134390752" sldId="266"/>
            <ac:spMk id="5" creationId="{3322CB79-31E6-2043-9768-6699756B1FD4}"/>
          </ac:spMkLst>
        </pc:spChg>
        <pc:spChg chg="mod">
          <ac:chgData name="MIR MD. KAWSUR" userId="f9b2e9bf-e2de-41be-bed1-78ffce4fdd07" providerId="ADAL" clId="{ADBCB527-9EE9-42ED-A001-CACA2B7DAF4D}" dt="2020-04-26T16:21:11.988" v="499" actId="113"/>
          <ac:spMkLst>
            <pc:docMk/>
            <pc:sldMk cId="2134390752" sldId="266"/>
            <ac:spMk id="6" creationId="{37C26D19-85DA-834B-9600-C9820C508897}"/>
          </ac:spMkLst>
        </pc:spChg>
      </pc:sldChg>
      <pc:sldChg chg="addSp delSp modSp mod modClrScheme chgLayout">
        <pc:chgData name="MIR MD. KAWSUR" userId="f9b2e9bf-e2de-41be-bed1-78ffce4fdd07" providerId="ADAL" clId="{ADBCB527-9EE9-42ED-A001-CACA2B7DAF4D}" dt="2020-04-27T08:47:21.329" v="2057" actId="14100"/>
        <pc:sldMkLst>
          <pc:docMk/>
          <pc:sldMk cId="3132154582" sldId="267"/>
        </pc:sldMkLst>
        <pc:spChg chg="mod">
          <ac:chgData name="MIR MD. KAWSUR" userId="f9b2e9bf-e2de-41be-bed1-78ffce4fdd07" providerId="ADAL" clId="{ADBCB527-9EE9-42ED-A001-CACA2B7DAF4D}" dt="2020-04-27T08:44:09.026" v="2010" actId="26606"/>
          <ac:spMkLst>
            <pc:docMk/>
            <pc:sldMk cId="3132154582" sldId="267"/>
            <ac:spMk id="2" creationId="{00000000-0000-0000-0000-000000000000}"/>
          </ac:spMkLst>
        </pc:spChg>
        <pc:spChg chg="add del mod ord">
          <ac:chgData name="MIR MD. KAWSUR" userId="f9b2e9bf-e2de-41be-bed1-78ffce4fdd07" providerId="ADAL" clId="{ADBCB527-9EE9-42ED-A001-CACA2B7DAF4D}" dt="2020-04-27T08:46:53.861" v="2053" actId="20577"/>
          <ac:spMkLst>
            <pc:docMk/>
            <pc:sldMk cId="3132154582" sldId="267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08:44:09.026" v="2010" actId="26606"/>
          <ac:spMkLst>
            <pc:docMk/>
            <pc:sldMk cId="3132154582" sldId="267"/>
            <ac:spMk id="5" creationId="{3322CB79-31E6-2043-9768-6699756B1FD4}"/>
          </ac:spMkLst>
        </pc:spChg>
        <pc:spChg chg="add del mod">
          <ac:chgData name="MIR MD. KAWSUR" userId="f9b2e9bf-e2de-41be-bed1-78ffce4fdd07" providerId="ADAL" clId="{ADBCB527-9EE9-42ED-A001-CACA2B7DAF4D}" dt="2020-04-27T08:45:12.012" v="2025"/>
          <ac:spMkLst>
            <pc:docMk/>
            <pc:sldMk cId="3132154582" sldId="267"/>
            <ac:spMk id="7" creationId="{B5727ACA-B1E9-45C2-A496-1F91393545A9}"/>
          </ac:spMkLst>
        </pc:spChg>
        <pc:spChg chg="add del mod">
          <ac:chgData name="MIR MD. KAWSUR" userId="f9b2e9bf-e2de-41be-bed1-78ffce4fdd07" providerId="ADAL" clId="{ADBCB527-9EE9-42ED-A001-CACA2B7DAF4D}" dt="2020-04-27T08:44:09.026" v="2010" actId="26606"/>
          <ac:spMkLst>
            <pc:docMk/>
            <pc:sldMk cId="3132154582" sldId="267"/>
            <ac:spMk id="11" creationId="{C5D88FC8-583C-4585-B9D9-14CC2F815273}"/>
          </ac:spMkLst>
        </pc:spChg>
        <pc:picChg chg="add del mod">
          <ac:chgData name="MIR MD. KAWSUR" userId="f9b2e9bf-e2de-41be-bed1-78ffce4fdd07" providerId="ADAL" clId="{ADBCB527-9EE9-42ED-A001-CACA2B7DAF4D}" dt="2020-04-27T08:44:50.978" v="2020" actId="478"/>
          <ac:picMkLst>
            <pc:docMk/>
            <pc:sldMk cId="3132154582" sldId="267"/>
            <ac:picMk id="6" creationId="{60BE6683-DBE4-4CCA-9587-941BFC86CD23}"/>
          </ac:picMkLst>
        </pc:picChg>
        <pc:picChg chg="add mod">
          <ac:chgData name="MIR MD. KAWSUR" userId="f9b2e9bf-e2de-41be-bed1-78ffce4fdd07" providerId="ADAL" clId="{ADBCB527-9EE9-42ED-A001-CACA2B7DAF4D}" dt="2020-04-27T08:47:21.329" v="2057" actId="14100"/>
          <ac:picMkLst>
            <pc:docMk/>
            <pc:sldMk cId="3132154582" sldId="267"/>
            <ac:picMk id="9" creationId="{CA779F2A-F817-402B-B48F-A0E46A13285E}"/>
          </ac:picMkLst>
        </pc:picChg>
      </pc:sldChg>
      <pc:sldChg chg="addSp modSp add mod">
        <pc:chgData name="MIR MD. KAWSUR" userId="f9b2e9bf-e2de-41be-bed1-78ffce4fdd07" providerId="ADAL" clId="{ADBCB527-9EE9-42ED-A001-CACA2B7DAF4D}" dt="2020-04-26T20:31:01.771" v="1585" actId="1076"/>
        <pc:sldMkLst>
          <pc:docMk/>
          <pc:sldMk cId="379164912" sldId="268"/>
        </pc:sldMkLst>
        <pc:spChg chg="mod">
          <ac:chgData name="MIR MD. KAWSUR" userId="f9b2e9bf-e2de-41be-bed1-78ffce4fdd07" providerId="ADAL" clId="{ADBCB527-9EE9-42ED-A001-CACA2B7DAF4D}" dt="2020-04-26T19:27:09.631" v="1022" actId="20577"/>
          <ac:spMkLst>
            <pc:docMk/>
            <pc:sldMk cId="379164912" sldId="268"/>
            <ac:spMk id="5" creationId="{3322CB79-31E6-2043-9768-6699756B1FD4}"/>
          </ac:spMkLst>
        </pc:spChg>
        <pc:spChg chg="mod">
          <ac:chgData name="MIR MD. KAWSUR" userId="f9b2e9bf-e2de-41be-bed1-78ffce4fdd07" providerId="ADAL" clId="{ADBCB527-9EE9-42ED-A001-CACA2B7DAF4D}" dt="2020-04-26T16:34:09.430" v="586" actId="5793"/>
          <ac:spMkLst>
            <pc:docMk/>
            <pc:sldMk cId="379164912" sldId="268"/>
            <ac:spMk id="6" creationId="{37C26D19-85DA-834B-9600-C9820C508897}"/>
          </ac:spMkLst>
        </pc:spChg>
        <pc:graphicFrameChg chg="add mod modGraphic">
          <ac:chgData name="MIR MD. KAWSUR" userId="f9b2e9bf-e2de-41be-bed1-78ffce4fdd07" providerId="ADAL" clId="{ADBCB527-9EE9-42ED-A001-CACA2B7DAF4D}" dt="2020-04-26T20:31:01.771" v="1585" actId="1076"/>
          <ac:graphicFrameMkLst>
            <pc:docMk/>
            <pc:sldMk cId="379164912" sldId="268"/>
            <ac:graphicFrameMk id="3" creationId="{57B55252-0C09-4D90-8CEE-1045D7819BA6}"/>
          </ac:graphicFrameMkLst>
        </pc:graphicFrameChg>
      </pc:sldChg>
      <pc:sldChg chg="delSp modSp add mod">
        <pc:chgData name="MIR MD. KAWSUR" userId="f9b2e9bf-e2de-41be-bed1-78ffce4fdd07" providerId="ADAL" clId="{ADBCB527-9EE9-42ED-A001-CACA2B7DAF4D}" dt="2020-04-27T06:17:07.118" v="1781" actId="113"/>
        <pc:sldMkLst>
          <pc:docMk/>
          <pc:sldMk cId="488175174" sldId="269"/>
        </pc:sldMkLst>
        <pc:spChg chg="mod">
          <ac:chgData name="MIR MD. KAWSUR" userId="f9b2e9bf-e2de-41be-bed1-78ffce4fdd07" providerId="ADAL" clId="{ADBCB527-9EE9-42ED-A001-CACA2B7DAF4D}" dt="2020-04-26T19:24:56.904" v="1008" actId="1076"/>
          <ac:spMkLst>
            <pc:docMk/>
            <pc:sldMk cId="488175174" sldId="269"/>
            <ac:spMk id="2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6T19:27:14.302" v="1024" actId="20577"/>
          <ac:spMkLst>
            <pc:docMk/>
            <pc:sldMk cId="488175174" sldId="269"/>
            <ac:spMk id="5" creationId="{3322CB79-31E6-2043-9768-6699756B1FD4}"/>
          </ac:spMkLst>
        </pc:spChg>
        <pc:spChg chg="mod">
          <ac:chgData name="MIR MD. KAWSUR" userId="f9b2e9bf-e2de-41be-bed1-78ffce4fdd07" providerId="ADAL" clId="{ADBCB527-9EE9-42ED-A001-CACA2B7DAF4D}" dt="2020-04-27T06:17:07.118" v="1781" actId="113"/>
          <ac:spMkLst>
            <pc:docMk/>
            <pc:sldMk cId="488175174" sldId="269"/>
            <ac:spMk id="6" creationId="{37C26D19-85DA-834B-9600-C9820C508897}"/>
          </ac:spMkLst>
        </pc:spChg>
        <pc:graphicFrameChg chg="del">
          <ac:chgData name="MIR MD. KAWSUR" userId="f9b2e9bf-e2de-41be-bed1-78ffce4fdd07" providerId="ADAL" clId="{ADBCB527-9EE9-42ED-A001-CACA2B7DAF4D}" dt="2020-04-26T19:16:41.774" v="930" actId="478"/>
          <ac:graphicFrameMkLst>
            <pc:docMk/>
            <pc:sldMk cId="488175174" sldId="269"/>
            <ac:graphicFrameMk id="3" creationId="{57B55252-0C09-4D90-8CEE-1045D7819BA6}"/>
          </ac:graphicFrameMkLst>
        </pc:graphicFrameChg>
      </pc:sldChg>
      <pc:sldChg chg="modSp add mod">
        <pc:chgData name="MIR MD. KAWSUR" userId="f9b2e9bf-e2de-41be-bed1-78ffce4fdd07" providerId="ADAL" clId="{ADBCB527-9EE9-42ED-A001-CACA2B7DAF4D}" dt="2020-04-27T14:17:43.702" v="3985" actId="113"/>
        <pc:sldMkLst>
          <pc:docMk/>
          <pc:sldMk cId="2946039933" sldId="270"/>
        </pc:sldMkLst>
        <pc:spChg chg="mod">
          <ac:chgData name="MIR MD. KAWSUR" userId="f9b2e9bf-e2de-41be-bed1-78ffce4fdd07" providerId="ADAL" clId="{ADBCB527-9EE9-42ED-A001-CACA2B7DAF4D}" dt="2020-04-27T14:17:43.702" v="3985" actId="113"/>
          <ac:spMkLst>
            <pc:docMk/>
            <pc:sldMk cId="2946039933" sldId="270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0:22:08.481" v="2621" actId="20577"/>
          <ac:spMkLst>
            <pc:docMk/>
            <pc:sldMk cId="2946039933" sldId="270"/>
            <ac:spMk id="5" creationId="{3322CB79-31E6-2043-9768-6699756B1FD4}"/>
          </ac:spMkLst>
        </pc:spChg>
      </pc:sldChg>
      <pc:sldChg chg="addSp delSp modSp add mod ord">
        <pc:chgData name="MIR MD. KAWSUR" userId="f9b2e9bf-e2de-41be-bed1-78ffce4fdd07" providerId="ADAL" clId="{ADBCB527-9EE9-42ED-A001-CACA2B7DAF4D}" dt="2020-04-27T11:37:40.132" v="2988" actId="20577"/>
        <pc:sldMkLst>
          <pc:docMk/>
          <pc:sldMk cId="538611020" sldId="271"/>
        </pc:sldMkLst>
        <pc:spChg chg="add mod">
          <ac:chgData name="MIR MD. KAWSUR" userId="f9b2e9bf-e2de-41be-bed1-78ffce4fdd07" providerId="ADAL" clId="{ADBCB527-9EE9-42ED-A001-CACA2B7DAF4D}" dt="2020-04-27T11:37:40.132" v="2988" actId="20577"/>
          <ac:spMkLst>
            <pc:docMk/>
            <pc:sldMk cId="538611020" sldId="271"/>
            <ac:spMk id="3" creationId="{1E88E776-890E-4FC2-9948-EF62CF0CF179}"/>
          </ac:spMkLst>
        </pc:spChg>
        <pc:spChg chg="del mod">
          <ac:chgData name="MIR MD. KAWSUR" userId="f9b2e9bf-e2de-41be-bed1-78ffce4fdd07" providerId="ADAL" clId="{ADBCB527-9EE9-42ED-A001-CACA2B7DAF4D}" dt="2020-04-26T20:37:10.052" v="1593"/>
          <ac:spMkLst>
            <pc:docMk/>
            <pc:sldMk cId="538611020" sldId="271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06:42:44.827" v="1910" actId="21"/>
          <ac:spMkLst>
            <pc:docMk/>
            <pc:sldMk cId="538611020" sldId="271"/>
            <ac:spMk id="5" creationId="{3322CB79-31E6-2043-9768-6699756B1FD4}"/>
          </ac:spMkLst>
        </pc:spChg>
        <pc:spChg chg="add del">
          <ac:chgData name="MIR MD. KAWSUR" userId="f9b2e9bf-e2de-41be-bed1-78ffce4fdd07" providerId="ADAL" clId="{ADBCB527-9EE9-42ED-A001-CACA2B7DAF4D}" dt="2020-04-27T10:11:45.015" v="2177"/>
          <ac:spMkLst>
            <pc:docMk/>
            <pc:sldMk cId="538611020" sldId="271"/>
            <ac:spMk id="6" creationId="{ABEF5C24-5238-4706-A29F-77212C647C7D}"/>
          </ac:spMkLst>
        </pc:spChg>
      </pc:sldChg>
      <pc:sldChg chg="modSp add mod">
        <pc:chgData name="MIR MD. KAWSUR" userId="f9b2e9bf-e2de-41be-bed1-78ffce4fdd07" providerId="ADAL" clId="{ADBCB527-9EE9-42ED-A001-CACA2B7DAF4D}" dt="2020-04-27T09:58:25.581" v="2082" actId="113"/>
        <pc:sldMkLst>
          <pc:docMk/>
          <pc:sldMk cId="2730984201" sldId="272"/>
        </pc:sldMkLst>
        <pc:spChg chg="mod">
          <ac:chgData name="MIR MD. KAWSUR" userId="f9b2e9bf-e2de-41be-bed1-78ffce4fdd07" providerId="ADAL" clId="{ADBCB527-9EE9-42ED-A001-CACA2B7DAF4D}" dt="2020-04-27T09:58:25.581" v="2082" actId="113"/>
          <ac:spMkLst>
            <pc:docMk/>
            <pc:sldMk cId="2730984201" sldId="272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08:48:08.012" v="2069" actId="20577"/>
          <ac:spMkLst>
            <pc:docMk/>
            <pc:sldMk cId="2730984201" sldId="272"/>
            <ac:spMk id="5" creationId="{3322CB79-31E6-2043-9768-6699756B1FD4}"/>
          </ac:spMkLst>
        </pc:spChg>
      </pc:sldChg>
      <pc:sldChg chg="addSp modSp add mod">
        <pc:chgData name="MIR MD. KAWSUR" userId="f9b2e9bf-e2de-41be-bed1-78ffce4fdd07" providerId="ADAL" clId="{ADBCB527-9EE9-42ED-A001-CACA2B7DAF4D}" dt="2020-04-27T14:06:55.930" v="3349" actId="1076"/>
        <pc:sldMkLst>
          <pc:docMk/>
          <pc:sldMk cId="2824015" sldId="273"/>
        </pc:sldMkLst>
        <pc:spChg chg="mod">
          <ac:chgData name="MIR MD. KAWSUR" userId="f9b2e9bf-e2de-41be-bed1-78ffce4fdd07" providerId="ADAL" clId="{ADBCB527-9EE9-42ED-A001-CACA2B7DAF4D}" dt="2020-04-27T14:06:55.426" v="3347" actId="20577"/>
          <ac:spMkLst>
            <pc:docMk/>
            <pc:sldMk cId="2824015" sldId="273"/>
            <ac:spMk id="4" creationId="{E00A471B-FCB5-3949-B014-0D06C67E41B3}"/>
          </ac:spMkLst>
        </pc:spChg>
        <pc:picChg chg="add mod">
          <ac:chgData name="MIR MD. KAWSUR" userId="f9b2e9bf-e2de-41be-bed1-78ffce4fdd07" providerId="ADAL" clId="{ADBCB527-9EE9-42ED-A001-CACA2B7DAF4D}" dt="2020-04-27T14:06:55.930" v="3349" actId="1076"/>
          <ac:picMkLst>
            <pc:docMk/>
            <pc:sldMk cId="2824015" sldId="273"/>
            <ac:picMk id="6" creationId="{4246A938-D17F-4C9B-9DB4-06ACAC6384C4}"/>
          </ac:picMkLst>
        </pc:picChg>
      </pc:sldChg>
      <pc:sldChg chg="new del">
        <pc:chgData name="MIR MD. KAWSUR" userId="f9b2e9bf-e2de-41be-bed1-78ffce4fdd07" providerId="ADAL" clId="{ADBCB527-9EE9-42ED-A001-CACA2B7DAF4D}" dt="2020-04-27T11:35:32.640" v="2974" actId="2696"/>
        <pc:sldMkLst>
          <pc:docMk/>
          <pc:sldMk cId="612407257" sldId="273"/>
        </pc:sldMkLst>
      </pc:sldChg>
      <pc:sldChg chg="new del">
        <pc:chgData name="MIR MD. KAWSUR" userId="f9b2e9bf-e2de-41be-bed1-78ffce4fdd07" providerId="ADAL" clId="{ADBCB527-9EE9-42ED-A001-CACA2B7DAF4D}" dt="2020-04-27T11:35:43.708" v="2977" actId="47"/>
        <pc:sldMkLst>
          <pc:docMk/>
          <pc:sldMk cId="4110423596" sldId="273"/>
        </pc:sldMkLst>
      </pc:sldChg>
      <pc:sldChg chg="delSp modSp add mod">
        <pc:chgData name="MIR MD. KAWSUR" userId="f9b2e9bf-e2de-41be-bed1-78ffce4fdd07" providerId="ADAL" clId="{ADBCB527-9EE9-42ED-A001-CACA2B7DAF4D}" dt="2020-04-27T14:59:04.354" v="4696" actId="113"/>
        <pc:sldMkLst>
          <pc:docMk/>
          <pc:sldMk cId="1439937840" sldId="274"/>
        </pc:sldMkLst>
        <pc:spChg chg="mod">
          <ac:chgData name="MIR MD. KAWSUR" userId="f9b2e9bf-e2de-41be-bed1-78ffce4fdd07" providerId="ADAL" clId="{ADBCB527-9EE9-42ED-A001-CACA2B7DAF4D}" dt="2020-04-27T14:59:04.354" v="4696" actId="113"/>
          <ac:spMkLst>
            <pc:docMk/>
            <pc:sldMk cId="1439937840" sldId="274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3:53:23.561" v="3171" actId="20577"/>
          <ac:spMkLst>
            <pc:docMk/>
            <pc:sldMk cId="1439937840" sldId="274"/>
            <ac:spMk id="5" creationId="{3322CB79-31E6-2043-9768-6699756B1FD4}"/>
          </ac:spMkLst>
        </pc:spChg>
        <pc:picChg chg="del">
          <ac:chgData name="MIR MD. KAWSUR" userId="f9b2e9bf-e2de-41be-bed1-78ffce4fdd07" providerId="ADAL" clId="{ADBCB527-9EE9-42ED-A001-CACA2B7DAF4D}" dt="2020-04-27T13:53:26.665" v="3172" actId="478"/>
          <ac:picMkLst>
            <pc:docMk/>
            <pc:sldMk cId="1439937840" sldId="274"/>
            <ac:picMk id="6" creationId="{4246A938-D17F-4C9B-9DB4-06ACAC6384C4}"/>
          </ac:picMkLst>
        </pc:picChg>
      </pc:sldChg>
      <pc:sldChg chg="addSp delSp modSp add del mod">
        <pc:chgData name="MIR MD. KAWSUR" userId="f9b2e9bf-e2de-41be-bed1-78ffce4fdd07" providerId="ADAL" clId="{ADBCB527-9EE9-42ED-A001-CACA2B7DAF4D}" dt="2020-04-27T14:14:26.659" v="3961" actId="20577"/>
        <pc:sldMkLst>
          <pc:docMk/>
          <pc:sldMk cId="1773732609" sldId="275"/>
        </pc:sldMkLst>
        <pc:spChg chg="mod">
          <ac:chgData name="MIR MD. KAWSUR" userId="f9b2e9bf-e2de-41be-bed1-78ffce4fdd07" providerId="ADAL" clId="{ADBCB527-9EE9-42ED-A001-CACA2B7DAF4D}" dt="2020-04-27T14:14:26.659" v="3961" actId="20577"/>
          <ac:spMkLst>
            <pc:docMk/>
            <pc:sldMk cId="1773732609" sldId="275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4:14:13.703" v="3953" actId="20577"/>
          <ac:spMkLst>
            <pc:docMk/>
            <pc:sldMk cId="1773732609" sldId="275"/>
            <ac:spMk id="5" creationId="{3322CB79-31E6-2043-9768-6699756B1FD4}"/>
          </ac:spMkLst>
        </pc:spChg>
        <pc:picChg chg="add del">
          <ac:chgData name="MIR MD. KAWSUR" userId="f9b2e9bf-e2de-41be-bed1-78ffce4fdd07" providerId="ADAL" clId="{ADBCB527-9EE9-42ED-A001-CACA2B7DAF4D}" dt="2020-04-27T14:06:56.920" v="3351" actId="478"/>
          <ac:picMkLst>
            <pc:docMk/>
            <pc:sldMk cId="1773732609" sldId="275"/>
            <ac:picMk id="6" creationId="{4246A938-D17F-4C9B-9DB4-06ACAC6384C4}"/>
          </ac:picMkLst>
        </pc:picChg>
      </pc:sldChg>
      <pc:sldChg chg="modSp add mod">
        <pc:chgData name="MIR MD. KAWSUR" userId="f9b2e9bf-e2de-41be-bed1-78ffce4fdd07" providerId="ADAL" clId="{ADBCB527-9EE9-42ED-A001-CACA2B7DAF4D}" dt="2020-04-27T14:56:55.019" v="4695" actId="12"/>
        <pc:sldMkLst>
          <pc:docMk/>
          <pc:sldMk cId="2966524781" sldId="276"/>
        </pc:sldMkLst>
        <pc:spChg chg="mod">
          <ac:chgData name="MIR MD. KAWSUR" userId="f9b2e9bf-e2de-41be-bed1-78ffce4fdd07" providerId="ADAL" clId="{ADBCB527-9EE9-42ED-A001-CACA2B7DAF4D}" dt="2020-04-27T14:56:55.019" v="4695" actId="12"/>
          <ac:spMkLst>
            <pc:docMk/>
            <pc:sldMk cId="2966524781" sldId="276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4:42:35.376" v="4668" actId="20577"/>
          <ac:spMkLst>
            <pc:docMk/>
            <pc:sldMk cId="2966524781" sldId="276"/>
            <ac:spMk id="5" creationId="{3322CB79-31E6-2043-9768-6699756B1FD4}"/>
          </ac:spMkLst>
        </pc:spChg>
      </pc:sldChg>
      <pc:sldChg chg="modSp add mod">
        <pc:chgData name="MIR MD. KAWSUR" userId="f9b2e9bf-e2de-41be-bed1-78ffce4fdd07" providerId="ADAL" clId="{ADBCB527-9EE9-42ED-A001-CACA2B7DAF4D}" dt="2020-04-28T04:35:57.218" v="4721" actId="20577"/>
        <pc:sldMkLst>
          <pc:docMk/>
          <pc:sldMk cId="2383403374" sldId="277"/>
        </pc:sldMkLst>
        <pc:spChg chg="mod">
          <ac:chgData name="MIR MD. KAWSUR" userId="f9b2e9bf-e2de-41be-bed1-78ffce4fdd07" providerId="ADAL" clId="{ADBCB527-9EE9-42ED-A001-CACA2B7DAF4D}" dt="2020-04-27T15:00:40.021" v="4716" actId="20577"/>
          <ac:spMkLst>
            <pc:docMk/>
            <pc:sldMk cId="2383403374" sldId="277"/>
            <ac:spMk id="2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8T04:35:57.218" v="4721" actId="20577"/>
          <ac:spMkLst>
            <pc:docMk/>
            <pc:sldMk cId="2383403374" sldId="277"/>
            <ac:spMk id="4" creationId="{E00A471B-FCB5-3949-B014-0D06C67E41B3}"/>
          </ac:spMkLst>
        </pc:spChg>
      </pc:sldChg>
      <pc:sldChg chg="modSp add mod">
        <pc:chgData name="MIR MD. KAWSUR" userId="f9b2e9bf-e2de-41be-bed1-78ffce4fdd07" providerId="ADAL" clId="{ADBCB527-9EE9-42ED-A001-CACA2B7DAF4D}" dt="2020-04-28T04:36:21.742" v="4738" actId="20577"/>
        <pc:sldMkLst>
          <pc:docMk/>
          <pc:sldMk cId="1290791371" sldId="278"/>
        </pc:sldMkLst>
        <pc:spChg chg="mod">
          <ac:chgData name="MIR MD. KAWSUR" userId="f9b2e9bf-e2de-41be-bed1-78ffce4fdd07" providerId="ADAL" clId="{ADBCB527-9EE9-42ED-A001-CACA2B7DAF4D}" dt="2020-04-28T04:36:21.742" v="4738" actId="20577"/>
          <ac:spMkLst>
            <pc:docMk/>
            <pc:sldMk cId="1290791371" sldId="278"/>
            <ac:spMk id="2" creationId="{00000000-0000-0000-0000-000000000000}"/>
          </ac:spMkLst>
        </pc:spChg>
      </pc:sldChg>
    </pc:docChg>
  </pc:docChgLst>
  <pc:docChgLst>
    <pc:chgData name="MIR MD. KAWSUR" userId="f9b2e9bf-e2de-41be-bed1-78ffce4fdd07" providerId="ADAL" clId="{C071C8CA-C310-440C-867D-C86E95939DE1}"/>
    <pc:docChg chg="custSel modSld">
      <pc:chgData name="MIR MD. KAWSUR" userId="f9b2e9bf-e2de-41be-bed1-78ffce4fdd07" providerId="ADAL" clId="{C071C8CA-C310-440C-867D-C86E95939DE1}" dt="2020-04-28T04:57:10.704" v="26" actId="20577"/>
      <pc:docMkLst>
        <pc:docMk/>
      </pc:docMkLst>
      <pc:sldChg chg="modSp mod">
        <pc:chgData name="MIR MD. KAWSUR" userId="f9b2e9bf-e2de-41be-bed1-78ffce4fdd07" providerId="ADAL" clId="{C071C8CA-C310-440C-867D-C86E95939DE1}" dt="2020-04-28T04:44:54.562" v="13" actId="20577"/>
        <pc:sldMkLst>
          <pc:docMk/>
          <pc:sldMk cId="424874041" sldId="257"/>
        </pc:sldMkLst>
        <pc:spChg chg="mod">
          <ac:chgData name="MIR MD. KAWSUR" userId="f9b2e9bf-e2de-41be-bed1-78ffce4fdd07" providerId="ADAL" clId="{C071C8CA-C310-440C-867D-C86E95939DE1}" dt="2020-04-28T04:44:54.562" v="13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modSp mod">
        <pc:chgData name="MIR MD. KAWSUR" userId="f9b2e9bf-e2de-41be-bed1-78ffce4fdd07" providerId="ADAL" clId="{C071C8CA-C310-440C-867D-C86E95939DE1}" dt="2020-04-28T04:57:10.704" v="26" actId="20577"/>
        <pc:sldMkLst>
          <pc:docMk/>
          <pc:sldMk cId="2134390752" sldId="266"/>
        </pc:sldMkLst>
        <pc:spChg chg="mod">
          <ac:chgData name="MIR MD. KAWSUR" userId="f9b2e9bf-e2de-41be-bed1-78ffce4fdd07" providerId="ADAL" clId="{C071C8CA-C310-440C-867D-C86E95939DE1}" dt="2020-04-28T04:57:10.704" v="26" actId="20577"/>
          <ac:spMkLst>
            <pc:docMk/>
            <pc:sldMk cId="2134390752" sldId="266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1205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762770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199511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77787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84964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Summer 19-20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Rifath Mahmud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265714" y="1538380"/>
            <a:ext cx="4219303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 Object Oriented Programming 1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>
            <a:extLst>
              <a:ext uri="{FF2B5EF4-FFF2-40B4-BE49-F238E27FC236}">
                <a16:creationId xmlns:a16="http://schemas.microsoft.com/office/drawing/2014/main" id="{0911F8EC-798E-4A60-AB90-C63857E02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353" y="704850"/>
            <a:ext cx="51577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SzPct val="37000"/>
            </a:pPr>
            <a:r>
              <a:rPr lang="en-GB" altLang="en-US" sz="2800" dirty="0">
                <a:latin typeface="Helvetica" panose="020B0604020202020204" pitchFamily="34" charset="0"/>
              </a:rPr>
              <a:t>Scanner class</a:t>
            </a: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3416FE78-08DE-4883-AEF4-983E4E5584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902" y="1836256"/>
            <a:ext cx="7967247" cy="2616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09550" indent="-2095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1363" indent="-284163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>
              <a:spcBef>
                <a:spcPts val="263"/>
              </a:spcBef>
              <a:buSzPct val="130000"/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anose="020B0604020202020204" pitchFamily="34" charset="0"/>
              </a:rPr>
              <a:t>Java provides various ways to read input from the keyboard</a:t>
            </a:r>
            <a:r>
              <a:rPr lang="en-GB" altLang="en-US" sz="2000" dirty="0">
                <a:latin typeface="Helvetica" panose="020B0604020202020204" pitchFamily="34" charset="0"/>
              </a:rPr>
              <a:t> </a:t>
            </a:r>
          </a:p>
          <a:p>
            <a:pPr marL="342900" indent="-342900">
              <a:spcBef>
                <a:spcPts val="263"/>
              </a:spcBef>
              <a:buSzPct val="130000"/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Helvetica" panose="020B0604020202020204" pitchFamily="34" charset="0"/>
              </a:rPr>
              <a:t>The Scanner class is used to get user input</a:t>
            </a:r>
          </a:p>
          <a:p>
            <a:pPr marL="342900" indent="-342900">
              <a:spcBef>
                <a:spcPts val="263"/>
              </a:spcBef>
              <a:buSzPct val="130000"/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Helvetica" panose="020B0604020202020204" pitchFamily="34" charset="0"/>
              </a:rPr>
              <a:t> it is found in the </a:t>
            </a:r>
            <a:r>
              <a:rPr lang="en-US" altLang="en-US" sz="2000" dirty="0" err="1">
                <a:latin typeface="Helvetica" panose="020B0604020202020204" pitchFamily="34" charset="0"/>
              </a:rPr>
              <a:t>java.util</a:t>
            </a:r>
            <a:r>
              <a:rPr lang="en-US" altLang="en-US" sz="2000" dirty="0">
                <a:latin typeface="Helvetica" panose="020B0604020202020204" pitchFamily="34" charset="0"/>
              </a:rPr>
              <a:t> package</a:t>
            </a:r>
          </a:p>
          <a:p>
            <a:pPr marL="342900" indent="-342900">
              <a:spcBef>
                <a:spcPts val="263"/>
              </a:spcBef>
              <a:buSzPct val="130000"/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Helvetica" panose="020B0604020202020204" pitchFamily="34" charset="0"/>
              </a:rPr>
              <a:t> </a:t>
            </a:r>
            <a:r>
              <a:rPr lang="en-US" sz="2000" dirty="0">
                <a:latin typeface="Helvetica" panose="020B0604020202020204" pitchFamily="34" charset="0"/>
              </a:rPr>
              <a:t>By the help of Scanner in Java, we can get input from the user in primitive types such as int, long, double, byte, float, short, etc.</a:t>
            </a:r>
          </a:p>
          <a:p>
            <a:pPr marL="342900" indent="-342900">
              <a:spcBef>
                <a:spcPts val="263"/>
              </a:spcBef>
              <a:buSzPct val="130000"/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Helvetica" panose="020B0604020202020204" pitchFamily="34" charset="0"/>
              </a:rPr>
              <a:t> To use the Scanner class, create an object of the class and use any of the available methods found in the Scanner class documentation.</a:t>
            </a:r>
            <a:endParaRPr lang="en-GB" altLang="en-US" sz="2000" dirty="0"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571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>
            <a:extLst>
              <a:ext uri="{FF2B5EF4-FFF2-40B4-BE49-F238E27FC236}">
                <a16:creationId xmlns:a16="http://schemas.microsoft.com/office/drawing/2014/main" id="{0911F8EC-798E-4A60-AB90-C63857E02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353" y="704850"/>
            <a:ext cx="51577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SzPct val="37000"/>
            </a:pPr>
            <a:r>
              <a:rPr lang="en-GB" altLang="en-US" sz="2800" dirty="0">
                <a:latin typeface="Helvetica" panose="020B0604020202020204" pitchFamily="34" charset="0"/>
              </a:rPr>
              <a:t>Scanner class methods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5F6B1E3-624E-4A36-A87A-1B55FA963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524215"/>
              </p:ext>
            </p:extLst>
          </p:nvPr>
        </p:nvGraphicFramePr>
        <p:xfrm>
          <a:off x="768301" y="1634669"/>
          <a:ext cx="7433164" cy="4366018"/>
        </p:xfrm>
        <a:graphic>
          <a:graphicData uri="http://schemas.openxmlformats.org/drawingml/2006/table">
            <a:tbl>
              <a:tblPr/>
              <a:tblGrid>
                <a:gridCol w="1939087">
                  <a:extLst>
                    <a:ext uri="{9D8B030D-6E8A-4147-A177-3AD203B41FA5}">
                      <a16:colId xmlns:a16="http://schemas.microsoft.com/office/drawing/2014/main" val="560087264"/>
                    </a:ext>
                  </a:extLst>
                </a:gridCol>
                <a:gridCol w="5494077">
                  <a:extLst>
                    <a:ext uri="{9D8B030D-6E8A-4147-A177-3AD203B41FA5}">
                      <a16:colId xmlns:a16="http://schemas.microsoft.com/office/drawing/2014/main" val="2650484525"/>
                    </a:ext>
                  </a:extLst>
                </a:gridCol>
              </a:tblGrid>
              <a:tr h="483856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>
                          <a:effectLst/>
                        </a:rPr>
                        <a:t>Method</a:t>
                      </a:r>
                    </a:p>
                  </a:txBody>
                  <a:tcPr marL="129409" marR="64705" marT="64705" marB="64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>
                          <a:effectLst/>
                        </a:rPr>
                        <a:t>Description</a:t>
                      </a:r>
                    </a:p>
                  </a:txBody>
                  <a:tcPr marL="64705" marR="64705" marT="64705" marB="64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681192"/>
                  </a:ext>
                </a:extLst>
              </a:tr>
              <a:tr h="483856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nextBoolean()</a:t>
                      </a:r>
                    </a:p>
                  </a:txBody>
                  <a:tcPr marL="129409" marR="64705" marT="64705" marB="64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Reads a boolean value from the user</a:t>
                      </a:r>
                    </a:p>
                  </a:txBody>
                  <a:tcPr marL="64705" marR="64705" marT="64705" marB="64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873862"/>
                  </a:ext>
                </a:extLst>
              </a:tr>
              <a:tr h="483856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err="1">
                          <a:effectLst/>
                        </a:rPr>
                        <a:t>nextByte</a:t>
                      </a:r>
                      <a:r>
                        <a:rPr lang="en-US" sz="2000" dirty="0">
                          <a:effectLst/>
                        </a:rPr>
                        <a:t>()</a:t>
                      </a:r>
                    </a:p>
                  </a:txBody>
                  <a:tcPr marL="129409" marR="64705" marT="64705" marB="64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Reads a byte value from the user</a:t>
                      </a:r>
                    </a:p>
                  </a:txBody>
                  <a:tcPr marL="64705" marR="64705" marT="64705" marB="64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290019"/>
                  </a:ext>
                </a:extLst>
              </a:tr>
              <a:tr h="483856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nextDouble()</a:t>
                      </a:r>
                    </a:p>
                  </a:txBody>
                  <a:tcPr marL="129409" marR="64705" marT="64705" marB="64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Reads a double value from the user</a:t>
                      </a:r>
                    </a:p>
                  </a:txBody>
                  <a:tcPr marL="64705" marR="64705" marT="64705" marB="64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362721"/>
                  </a:ext>
                </a:extLst>
              </a:tr>
              <a:tr h="483856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nextFloat()</a:t>
                      </a:r>
                    </a:p>
                  </a:txBody>
                  <a:tcPr marL="129409" marR="64705" marT="64705" marB="64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Reads a float value from the user</a:t>
                      </a:r>
                    </a:p>
                  </a:txBody>
                  <a:tcPr marL="64705" marR="64705" marT="64705" marB="64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953198"/>
                  </a:ext>
                </a:extLst>
              </a:tr>
              <a:tr h="483856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nextInt()</a:t>
                      </a:r>
                    </a:p>
                  </a:txBody>
                  <a:tcPr marL="129409" marR="64705" marT="64705" marB="64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Reads a int value from the user</a:t>
                      </a:r>
                    </a:p>
                  </a:txBody>
                  <a:tcPr marL="64705" marR="64705" marT="64705" marB="64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638704"/>
                  </a:ext>
                </a:extLst>
              </a:tr>
              <a:tr h="483856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nextLine()</a:t>
                      </a:r>
                    </a:p>
                  </a:txBody>
                  <a:tcPr marL="129409" marR="64705" marT="64705" marB="64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Reads a String value from the user</a:t>
                      </a:r>
                    </a:p>
                  </a:txBody>
                  <a:tcPr marL="64705" marR="64705" marT="64705" marB="64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267078"/>
                  </a:ext>
                </a:extLst>
              </a:tr>
              <a:tr h="483856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nextLong()</a:t>
                      </a:r>
                    </a:p>
                  </a:txBody>
                  <a:tcPr marL="129409" marR="64705" marT="64705" marB="64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Reads a long value from the user</a:t>
                      </a:r>
                    </a:p>
                  </a:txBody>
                  <a:tcPr marL="64705" marR="64705" marT="64705" marB="64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059026"/>
                  </a:ext>
                </a:extLst>
              </a:tr>
              <a:tr h="483856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nextShort()</a:t>
                      </a:r>
                    </a:p>
                  </a:txBody>
                  <a:tcPr marL="129409" marR="64705" marT="64705" marB="64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Reads a short value from the user</a:t>
                      </a:r>
                    </a:p>
                  </a:txBody>
                  <a:tcPr marL="64705" marR="64705" marT="64705" marB="64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765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7620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>
            <a:extLst>
              <a:ext uri="{FF2B5EF4-FFF2-40B4-BE49-F238E27FC236}">
                <a16:creationId xmlns:a16="http://schemas.microsoft.com/office/drawing/2014/main" id="{0911F8EC-798E-4A60-AB90-C63857E02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353" y="704850"/>
            <a:ext cx="51577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SzPct val="37000"/>
            </a:pPr>
            <a:r>
              <a:rPr lang="en-GB" altLang="en-US" sz="2800" dirty="0">
                <a:latin typeface="Helvetica" panose="020B0604020202020204" pitchFamily="34" charset="0"/>
              </a:rPr>
              <a:t>Scanner class demonstration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3E0C7E8-2DD3-40AA-89E5-C777DDEA7EDD}"/>
              </a:ext>
            </a:extLst>
          </p:cNvPr>
          <p:cNvSpPr/>
          <p:nvPr/>
        </p:nvSpPr>
        <p:spPr>
          <a:xfrm>
            <a:off x="1524366" y="1420838"/>
            <a:ext cx="6260123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import </a:t>
            </a:r>
            <a:r>
              <a:rPr lang="en-US" sz="1600" dirty="0" err="1"/>
              <a:t>java.util.Scanner</a:t>
            </a:r>
            <a:r>
              <a:rPr lang="en-US" sz="1600" dirty="0"/>
              <a:t>;</a:t>
            </a:r>
          </a:p>
          <a:p>
            <a:endParaRPr lang="en-US" sz="1600" dirty="0"/>
          </a:p>
          <a:p>
            <a:r>
              <a:rPr lang="en-US" sz="1600" dirty="0"/>
              <a:t>class </a:t>
            </a:r>
            <a:r>
              <a:rPr lang="en-US" sz="1600" dirty="0" err="1"/>
              <a:t>MyClass</a:t>
            </a:r>
            <a:r>
              <a:rPr lang="en-US" sz="1600" dirty="0"/>
              <a:t> {</a:t>
            </a:r>
          </a:p>
          <a:p>
            <a:r>
              <a:rPr lang="en-US" sz="1600" dirty="0"/>
              <a:t>  public static void main(String[] </a:t>
            </a:r>
            <a:r>
              <a:rPr lang="en-US" sz="1600" dirty="0" err="1"/>
              <a:t>args</a:t>
            </a:r>
            <a:r>
              <a:rPr lang="en-US" sz="1600" dirty="0"/>
              <a:t>) {</a:t>
            </a:r>
          </a:p>
          <a:p>
            <a:r>
              <a:rPr lang="en-US" sz="1600" dirty="0"/>
              <a:t>    Scanner </a:t>
            </a:r>
            <a:r>
              <a:rPr lang="en-US" sz="1600" dirty="0" err="1"/>
              <a:t>myObj</a:t>
            </a:r>
            <a:r>
              <a:rPr lang="en-US" sz="1600" dirty="0"/>
              <a:t> = new Scanner(System.in);</a:t>
            </a:r>
          </a:p>
          <a:p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err="1"/>
              <a:t>System.out.println</a:t>
            </a:r>
            <a:r>
              <a:rPr lang="en-US" sz="1600" dirty="0"/>
              <a:t>("Enter name, age and salary:");</a:t>
            </a:r>
          </a:p>
          <a:p>
            <a:endParaRPr lang="en-US" sz="1600" dirty="0"/>
          </a:p>
          <a:p>
            <a:r>
              <a:rPr lang="en-US" sz="1600" dirty="0"/>
              <a:t>    // String input</a:t>
            </a:r>
          </a:p>
          <a:p>
            <a:r>
              <a:rPr lang="en-US" sz="1600" dirty="0"/>
              <a:t>    String name = </a:t>
            </a:r>
            <a:r>
              <a:rPr lang="en-US" sz="1600" dirty="0" err="1"/>
              <a:t>myObj.nextLine</a:t>
            </a:r>
            <a:r>
              <a:rPr lang="en-US" sz="1600" dirty="0"/>
              <a:t>();</a:t>
            </a:r>
          </a:p>
          <a:p>
            <a:endParaRPr lang="en-US" sz="1600" dirty="0"/>
          </a:p>
          <a:p>
            <a:r>
              <a:rPr lang="en-US" sz="1600" dirty="0"/>
              <a:t>    // Numerical input</a:t>
            </a:r>
          </a:p>
          <a:p>
            <a:r>
              <a:rPr lang="en-US" sz="1600" dirty="0"/>
              <a:t>    int age = </a:t>
            </a:r>
            <a:r>
              <a:rPr lang="en-US" sz="1600" dirty="0" err="1"/>
              <a:t>myObj.nextInt</a:t>
            </a:r>
            <a:r>
              <a:rPr lang="en-US" sz="1600" dirty="0"/>
              <a:t>();</a:t>
            </a:r>
          </a:p>
          <a:p>
            <a:r>
              <a:rPr lang="en-US" sz="1600" dirty="0"/>
              <a:t>    double salary = </a:t>
            </a:r>
            <a:r>
              <a:rPr lang="en-US" sz="1600" dirty="0" err="1"/>
              <a:t>myObj.nextDouble</a:t>
            </a:r>
            <a:r>
              <a:rPr lang="en-US" sz="1600" dirty="0"/>
              <a:t>();</a:t>
            </a:r>
          </a:p>
          <a:p>
            <a:endParaRPr lang="en-US" sz="1600" dirty="0"/>
          </a:p>
          <a:p>
            <a:r>
              <a:rPr lang="en-US" sz="1600" dirty="0"/>
              <a:t>    // Output input by user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System.out.println</a:t>
            </a:r>
            <a:r>
              <a:rPr lang="en-US" sz="1600" dirty="0"/>
              <a:t>("Name: " + name);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System.out.println</a:t>
            </a:r>
            <a:r>
              <a:rPr lang="en-US" sz="1600" dirty="0"/>
              <a:t>("Age: " + age);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System.out.println</a:t>
            </a:r>
            <a:r>
              <a:rPr lang="en-US" sz="1600" dirty="0"/>
              <a:t>("Salary: " + salary);</a:t>
            </a:r>
          </a:p>
          <a:p>
            <a:r>
              <a:rPr lang="en-US" sz="1600" dirty="0"/>
              <a:t>  }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		</a:t>
            </a:r>
          </a:p>
          <a:p>
            <a:r>
              <a:rPr lang="en-US" sz="1600" dirty="0"/>
              <a:t>		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7983A7-3774-454F-AC4E-A2455BFFD9D3}"/>
              </a:ext>
            </a:extLst>
          </p:cNvPr>
          <p:cNvSpPr/>
          <p:nvPr/>
        </p:nvSpPr>
        <p:spPr>
          <a:xfrm>
            <a:off x="914400" y="1135737"/>
            <a:ext cx="6414868" cy="551828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870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783772" y="2435897"/>
            <a:ext cx="6383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Java The Complete Reference- Ninth Edition by Herbert </a:t>
            </a:r>
            <a:r>
              <a:rPr lang="en-US" dirty="0" err="1"/>
              <a:t>Schildt</a:t>
            </a:r>
            <a:endParaRPr lang="en-US" dirty="0"/>
          </a:p>
          <a:p>
            <a:endParaRPr lang="x-none" dirty="0"/>
          </a:p>
        </p:txBody>
      </p:sp>
      <p:pic>
        <p:nvPicPr>
          <p:cNvPr id="3" name="Picture 2" descr="A picture containing umbrella&#10;&#10;Description automatically generated">
            <a:extLst>
              <a:ext uri="{FF2B5EF4-FFF2-40B4-BE49-F238E27FC236}">
                <a16:creationId xmlns:a16="http://schemas.microsoft.com/office/drawing/2014/main" id="{66BB96CC-81B0-46C9-A6FC-228FB5234B3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749" y="3004887"/>
            <a:ext cx="1966501" cy="243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2" y="2435897"/>
            <a:ext cx="6551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https://docs.oracle.com/javase/tutorial/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Introduction to String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Implicit vs Explicit Construction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String Methods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String Equality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String is Immutable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Demonstration of String class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User Input using Scanner class</a:t>
            </a:r>
          </a:p>
          <a:p>
            <a:pPr marL="342900" indent="-342900">
              <a:buAutoNum type="arabicPeriod"/>
            </a:pPr>
            <a:endParaRPr lang="en-US" sz="32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String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Strings, which are widely used in Java programming, </a:t>
            </a:r>
            <a:r>
              <a:rPr lang="en-US" b="1" dirty="0"/>
              <a:t>are a sequence of characters</a:t>
            </a:r>
            <a:r>
              <a:rPr lang="en-US" dirty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In the Java programming language, </a:t>
            </a:r>
            <a:r>
              <a:rPr lang="en-US" b="1" dirty="0"/>
              <a:t>strings are objects</a:t>
            </a:r>
            <a:r>
              <a:rPr lang="en-US" dirty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String objects are handled specially by the compiler.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String is the only class which has </a:t>
            </a:r>
            <a:r>
              <a:rPr lang="en-US" b="1" dirty="0"/>
              <a:t>implicit</a:t>
            </a:r>
            <a:r>
              <a:rPr lang="en-US" dirty="0"/>
              <a:t> </a:t>
            </a:r>
            <a:r>
              <a:rPr lang="en-US" b="1" dirty="0"/>
              <a:t>instantiation</a:t>
            </a:r>
            <a:r>
              <a:rPr lang="en-US" dirty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The String class is defined in the </a:t>
            </a:r>
            <a:r>
              <a:rPr lang="en-US" b="1" dirty="0" err="1"/>
              <a:t>java.lang</a:t>
            </a:r>
            <a:r>
              <a:rPr lang="en-US" b="1" dirty="0"/>
              <a:t> package</a:t>
            </a:r>
            <a:r>
              <a:rPr lang="en-US" dirty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Strings are </a:t>
            </a:r>
            <a:r>
              <a:rPr lang="en-US" b="1" dirty="0"/>
              <a:t>immutable</a:t>
            </a:r>
            <a:r>
              <a:rPr lang="en-US" dirty="0"/>
              <a:t>. The value of a String object can never be changed. 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String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Creating String Objects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6" y="2197358"/>
            <a:ext cx="77541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In java objects are created using </a:t>
            </a:r>
            <a:r>
              <a:rPr lang="en-US" b="1" dirty="0"/>
              <a:t>new </a:t>
            </a:r>
            <a:r>
              <a:rPr lang="en-US" dirty="0"/>
              <a:t>keyword. So we can create string objects by using the new keyword and a constructor.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algn="ctr"/>
            <a:r>
              <a:rPr lang="en-US" dirty="0"/>
              <a:t>String greetings = new String(“Hello”);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b="1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However, String objects can be created </a:t>
            </a:r>
            <a:r>
              <a:rPr lang="en-US" b="1" dirty="0"/>
              <a:t>implicitly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ctr"/>
            <a:r>
              <a:rPr lang="en-US" dirty="0"/>
              <a:t>String greetings = “Hello”;</a:t>
            </a:r>
          </a:p>
          <a:p>
            <a:pPr algn="just"/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String can also be created using the </a:t>
            </a:r>
            <a:r>
              <a:rPr lang="en-US" b="1" dirty="0"/>
              <a:t>+</a:t>
            </a:r>
            <a:r>
              <a:rPr lang="en-US" dirty="0"/>
              <a:t> operator. The + operator, when applied to Strings means concatenation.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algn="ctr"/>
            <a:r>
              <a:rPr lang="en-US" dirty="0"/>
              <a:t>int age = 20;</a:t>
            </a:r>
          </a:p>
          <a:p>
            <a:pPr algn="ctr"/>
            <a:r>
              <a:rPr lang="en-US" dirty="0"/>
              <a:t>String message = “I am ” + age + “ years old”;</a:t>
            </a:r>
          </a:p>
        </p:txBody>
      </p:sp>
    </p:spTree>
    <p:extLst>
      <p:ext uri="{BB962C8B-B14F-4D97-AF65-F5344CB8AC3E}">
        <p14:creationId xmlns:p14="http://schemas.microsoft.com/office/powerpoint/2010/main" val="379164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Implicit vs Explicit Construction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Difference between string objects vs string literals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As of we know, String can be constructed by either: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/>
              <a:t>One, directly assigning a string literal to a String reference - just like a primitive.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/>
              <a:t>Two, via the "new" operator and constructor, like any other classes.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Difference is: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 descr="A picture containing clock&#10;&#10;Description automatically generated">
            <a:extLst>
              <a:ext uri="{FF2B5EF4-FFF2-40B4-BE49-F238E27FC236}">
                <a16:creationId xmlns:a16="http://schemas.microsoft.com/office/drawing/2014/main" id="{5CEE3A53-5DCA-42D2-AC22-969AF4CB50D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261" y="3786999"/>
            <a:ext cx="3785085" cy="2181449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8F26E923-B84D-448A-A196-B9098A718B2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23" y="4288734"/>
            <a:ext cx="3592138" cy="128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17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Frequently used String Methods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476206" y="2186252"/>
            <a:ext cx="77541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The String class has many methods. The most used are: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/>
              <a:t>length() - returns the number of characters in the String.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 err="1"/>
              <a:t>charAt</a:t>
            </a:r>
            <a:r>
              <a:rPr lang="en-US" dirty="0"/>
              <a:t>() - returns the character at the specified index.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/>
              <a:t>equals() - returns true if two strings have equal contents.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 err="1"/>
              <a:t>compareTo</a:t>
            </a:r>
            <a:r>
              <a:rPr lang="en-US" dirty="0"/>
              <a:t>() -returns 0 if equal, Less than zero – if the invoking String is "less than” the other,  Greater than zero - if the invoking String is "greater than" the other.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 err="1"/>
              <a:t>indexOf</a:t>
            </a:r>
            <a:r>
              <a:rPr lang="en-US" dirty="0"/>
              <a:t>() - returns the index of specified String or character.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/>
              <a:t>substring() -returns a portion of the String's text.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 err="1"/>
              <a:t>toUpperCase</a:t>
            </a:r>
            <a:r>
              <a:rPr lang="en-US" dirty="0"/>
              <a:t>(), </a:t>
            </a:r>
            <a:r>
              <a:rPr lang="en-US" dirty="0" err="1"/>
              <a:t>toLowerCase</a:t>
            </a:r>
            <a:r>
              <a:rPr lang="en-US" dirty="0"/>
              <a:t>() - converts the String to upper- or lower-case characters.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String Equality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Testing Strings for Equality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476205" y="2435897"/>
            <a:ext cx="77541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The </a:t>
            </a:r>
            <a:r>
              <a:rPr lang="en-US" b="1" dirty="0"/>
              <a:t>==</a:t>
            </a:r>
            <a:r>
              <a:rPr lang="en-US" dirty="0"/>
              <a:t> operator cannot be used to test String objects for equality.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Variables of type String are references to objects (i.e.. memory addresses)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Comparing two String objects using == compares their memory addresses. Two separate String objects may contain the equivalent text but reside at different memory locations.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Use the equals method to test for equality.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8" name="Picture 7" descr="A picture containing table&#10;&#10;Description automatically generated">
            <a:extLst>
              <a:ext uri="{FF2B5EF4-FFF2-40B4-BE49-F238E27FC236}">
                <a16:creationId xmlns:a16="http://schemas.microsoft.com/office/drawing/2014/main" id="{91C89E76-C660-48D0-BE70-60FA550AABE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63" y="4467221"/>
            <a:ext cx="3131107" cy="1371551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5DE9DB96-A02E-4A27-A733-F401E6200A1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161" y="4363279"/>
            <a:ext cx="4313313" cy="147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984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String is Immutable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String is immutable</a:t>
            </a:r>
            <a:endParaRPr lang="x-non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88E776-890E-4FC2-9948-EF62CF0CF179}"/>
              </a:ext>
            </a:extLst>
          </p:cNvPr>
          <p:cNvSpPr/>
          <p:nvPr/>
        </p:nvSpPr>
        <p:spPr>
          <a:xfrm>
            <a:off x="476205" y="2337497"/>
            <a:ext cx="77541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Since string literals with the same contents share storage in the common pool, Java's String is designed to be </a:t>
            </a:r>
            <a:r>
              <a:rPr lang="en-US" b="1" i="1" dirty="0"/>
              <a:t>immutable</a:t>
            </a:r>
            <a:r>
              <a:rPr lang="en-US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That is, once a String is constructed, its contents cannot be modified.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Otherwise, the other String references sharing the same storage location will be affected by the change, which can be unpredictable and therefore is undesirable.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If the contents of a String have to be modified frequently, use the </a:t>
            </a:r>
            <a:r>
              <a:rPr lang="en-US" b="1" dirty="0" err="1"/>
              <a:t>StringBuffer</a:t>
            </a:r>
            <a:r>
              <a:rPr lang="en-US" dirty="0"/>
              <a:t> or </a:t>
            </a:r>
            <a:r>
              <a:rPr lang="en-US" b="1" dirty="0"/>
              <a:t>StringBuilder</a:t>
            </a:r>
            <a:r>
              <a:rPr lang="en-US" dirty="0"/>
              <a:t> class instead. </a:t>
            </a:r>
            <a:r>
              <a:rPr lang="en-US" dirty="0" err="1"/>
              <a:t>StringBuffer</a:t>
            </a:r>
            <a:r>
              <a:rPr lang="en-US" dirty="0"/>
              <a:t> and StringBuilder is </a:t>
            </a:r>
            <a:r>
              <a:rPr lang="en-US" b="1" dirty="0"/>
              <a:t>mutable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8611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dirty="0">
                <a:latin typeface="Helvetica" panose="020B0604020202020204" pitchFamily="34" charset="0"/>
              </a:rPr>
              <a:t>Demonstration of String class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3F253F-8239-4E0F-ACE8-24F17B4F3D27}"/>
              </a:ext>
            </a:extLst>
          </p:cNvPr>
          <p:cNvSpPr/>
          <p:nvPr/>
        </p:nvSpPr>
        <p:spPr>
          <a:xfrm>
            <a:off x="154745" y="1393389"/>
            <a:ext cx="3854548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import </a:t>
            </a:r>
            <a:r>
              <a:rPr lang="en-US" sz="1200" dirty="0" err="1"/>
              <a:t>java.lang</a:t>
            </a:r>
            <a:r>
              <a:rPr lang="en-US" sz="1200" dirty="0"/>
              <a:t>.*;</a:t>
            </a:r>
          </a:p>
          <a:p>
            <a:endParaRPr lang="en-US" sz="1200" dirty="0"/>
          </a:p>
          <a:p>
            <a:r>
              <a:rPr lang="en-US" sz="1200" dirty="0"/>
              <a:t>public class </a:t>
            </a:r>
            <a:r>
              <a:rPr lang="en-US" sz="1200" dirty="0" err="1"/>
              <a:t>StringDemo</a:t>
            </a:r>
            <a:endParaRPr lang="en-US" sz="1200" dirty="0"/>
          </a:p>
          <a:p>
            <a:r>
              <a:rPr lang="en-US" sz="1200" dirty="0"/>
              <a:t>{</a:t>
            </a:r>
          </a:p>
          <a:p>
            <a:r>
              <a:rPr lang="en-US" sz="1200" dirty="0"/>
              <a:t>public static void main(String </a:t>
            </a:r>
            <a:r>
              <a:rPr lang="en-US" sz="1200" dirty="0" err="1"/>
              <a:t>args</a:t>
            </a:r>
            <a:r>
              <a:rPr lang="en-US" sz="1200" dirty="0"/>
              <a:t>[])</a:t>
            </a:r>
          </a:p>
          <a:p>
            <a:r>
              <a:rPr lang="en-US" sz="1200" dirty="0"/>
              <a:t>{</a:t>
            </a:r>
          </a:p>
          <a:p>
            <a:r>
              <a:rPr lang="en-US" sz="1200" dirty="0"/>
              <a:t>	String s1="HELLO java";</a:t>
            </a:r>
          </a:p>
          <a:p>
            <a:r>
              <a:rPr lang="en-US" sz="1200" dirty="0"/>
              <a:t>	String s2= new String();</a:t>
            </a:r>
          </a:p>
          <a:p>
            <a:r>
              <a:rPr lang="en-US" sz="1200" dirty="0"/>
              <a:t>	String s3 = new String("Hello");</a:t>
            </a:r>
          </a:p>
          <a:p>
            <a:r>
              <a:rPr lang="en-US" sz="1200" dirty="0"/>
              <a:t>	String s4 = "Hello";</a:t>
            </a:r>
          </a:p>
          <a:p>
            <a:r>
              <a:rPr lang="en-US" sz="1200" dirty="0"/>
              <a:t>	String s5 = new String("Hello");</a:t>
            </a:r>
          </a:p>
          <a:p>
            <a:r>
              <a:rPr lang="en-US" sz="1200" dirty="0"/>
              <a:t>	String s6 = "Hello";</a:t>
            </a:r>
          </a:p>
          <a:p>
            <a:r>
              <a:rPr lang="en-US" sz="1200" dirty="0"/>
              <a:t>	String s8=new String("</a:t>
            </a:r>
            <a:r>
              <a:rPr lang="en-US" sz="1200" dirty="0" err="1"/>
              <a:t>JaVaClaSs</a:t>
            </a:r>
            <a:r>
              <a:rPr lang="en-US" sz="1200" dirty="0"/>
              <a:t>");</a:t>
            </a:r>
          </a:p>
          <a:p>
            <a:r>
              <a:rPr lang="en-US" sz="1200" dirty="0"/>
              <a:t>		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System.out.println</a:t>
            </a:r>
            <a:r>
              <a:rPr lang="en-US" sz="1200" dirty="0"/>
              <a:t>(s1.isEmpty());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System.out.println</a:t>
            </a:r>
            <a:r>
              <a:rPr lang="en-US" sz="1200" dirty="0"/>
              <a:t>(s2.isEmpty());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System.out.println</a:t>
            </a:r>
            <a:r>
              <a:rPr lang="en-US" sz="1200" dirty="0"/>
              <a:t>(s1.length());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System.out.println</a:t>
            </a:r>
            <a:r>
              <a:rPr lang="en-US" sz="1200" dirty="0"/>
              <a:t>(s3.charAt(1));</a:t>
            </a:r>
          </a:p>
          <a:p>
            <a:r>
              <a:rPr lang="en-US" sz="1200" dirty="0"/>
              <a:t>		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System.out.println</a:t>
            </a:r>
            <a:r>
              <a:rPr lang="en-US" sz="1200" dirty="0"/>
              <a:t>(s1.concat(s3));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System.out.println</a:t>
            </a:r>
            <a:r>
              <a:rPr lang="en-US" sz="1200" dirty="0"/>
              <a:t>(s1);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System.out.println</a:t>
            </a:r>
            <a:r>
              <a:rPr lang="en-US" sz="1200" dirty="0"/>
              <a:t>(s3);</a:t>
            </a:r>
          </a:p>
          <a:p>
            <a:r>
              <a:rPr lang="en-US" sz="1200" dirty="0"/>
              <a:t>		</a:t>
            </a:r>
          </a:p>
          <a:p>
            <a:r>
              <a:rPr lang="en-US" sz="1200" dirty="0"/>
              <a:t>	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168724-6474-4B2B-B763-01FF27AA5597}"/>
              </a:ext>
            </a:extLst>
          </p:cNvPr>
          <p:cNvSpPr/>
          <p:nvPr/>
        </p:nvSpPr>
        <p:spPr>
          <a:xfrm>
            <a:off x="4457113" y="1670387"/>
            <a:ext cx="385454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	if(s3 == s5)</a:t>
            </a:r>
          </a:p>
          <a:p>
            <a:r>
              <a:rPr lang="en-US" sz="1200" dirty="0"/>
              <a:t>	{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System.out.println</a:t>
            </a:r>
            <a:r>
              <a:rPr lang="en-US" sz="1200" dirty="0"/>
              <a:t>("yes");</a:t>
            </a:r>
          </a:p>
          <a:p>
            <a:r>
              <a:rPr lang="en-US" sz="1200" dirty="0"/>
              <a:t>	}</a:t>
            </a:r>
          </a:p>
          <a:p>
            <a:r>
              <a:rPr lang="en-US" sz="1200" dirty="0"/>
              <a:t>	else</a:t>
            </a:r>
          </a:p>
          <a:p>
            <a:r>
              <a:rPr lang="en-US" sz="1200" dirty="0"/>
              <a:t>	{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System.out.println</a:t>
            </a:r>
            <a:r>
              <a:rPr lang="en-US" sz="1200" dirty="0"/>
              <a:t>("No");</a:t>
            </a:r>
          </a:p>
          <a:p>
            <a:r>
              <a:rPr lang="en-US" sz="1200" dirty="0"/>
              <a:t>	}</a:t>
            </a:r>
          </a:p>
          <a:p>
            <a:r>
              <a:rPr lang="en-US" sz="1200" dirty="0"/>
              <a:t>	if(s3.equals(s5))</a:t>
            </a:r>
          </a:p>
          <a:p>
            <a:r>
              <a:rPr lang="en-US" sz="1200" dirty="0"/>
              <a:t>	{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System.out.println</a:t>
            </a:r>
            <a:r>
              <a:rPr lang="en-US" sz="1200" dirty="0"/>
              <a:t>("yes");</a:t>
            </a:r>
          </a:p>
          <a:p>
            <a:r>
              <a:rPr lang="en-US" sz="1200" dirty="0"/>
              <a:t>	}</a:t>
            </a:r>
          </a:p>
          <a:p>
            <a:r>
              <a:rPr lang="en-US" sz="1200" dirty="0"/>
              <a:t>	else</a:t>
            </a:r>
          </a:p>
          <a:p>
            <a:r>
              <a:rPr lang="en-US" sz="1200" dirty="0"/>
              <a:t>	{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System.out.println</a:t>
            </a:r>
            <a:r>
              <a:rPr lang="en-US" sz="1200" dirty="0"/>
              <a:t>("No");</a:t>
            </a:r>
          </a:p>
          <a:p>
            <a:r>
              <a:rPr lang="en-US" sz="1200" dirty="0"/>
              <a:t>	}</a:t>
            </a:r>
          </a:p>
          <a:p>
            <a:r>
              <a:rPr lang="en-US" sz="1200" dirty="0"/>
              <a:t>String s7 = s1.substring(2,7);//begin index is inclusive end index is exclusive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System.out.println</a:t>
            </a:r>
            <a:r>
              <a:rPr lang="en-US" sz="1200" dirty="0"/>
              <a:t>(s7);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System.out.println</a:t>
            </a:r>
            <a:r>
              <a:rPr lang="en-US" sz="1200" dirty="0"/>
              <a:t>(s1);</a:t>
            </a:r>
          </a:p>
          <a:p>
            <a:r>
              <a:rPr lang="en-US" sz="1200" dirty="0"/>
              <a:t>	s1 = s1.substring(3,7);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System.out.println</a:t>
            </a:r>
            <a:r>
              <a:rPr lang="en-US" sz="1200" dirty="0"/>
              <a:t>(s1); </a:t>
            </a:r>
          </a:p>
          <a:p>
            <a:r>
              <a:rPr lang="en-US" sz="1200" dirty="0"/>
              <a:t>	s8=s8.toLowerCase();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System.out.println</a:t>
            </a:r>
            <a:r>
              <a:rPr lang="en-US" sz="1200" dirty="0"/>
              <a:t>(s8);	</a:t>
            </a:r>
          </a:p>
          <a:p>
            <a:r>
              <a:rPr lang="en-US" sz="1200" dirty="0"/>
              <a:t>       }</a:t>
            </a:r>
          </a:p>
          <a:p>
            <a:r>
              <a:rPr lang="en-US" sz="1200" dirty="0"/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45A599-026C-4B0F-91F2-96F4A17B22A4}"/>
              </a:ext>
            </a:extLst>
          </p:cNvPr>
          <p:cNvSpPr/>
          <p:nvPr/>
        </p:nvSpPr>
        <p:spPr>
          <a:xfrm>
            <a:off x="154745" y="1393387"/>
            <a:ext cx="3685735" cy="517064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388652-7EE3-4BDA-8F52-102BA402AE8A}"/>
              </a:ext>
            </a:extLst>
          </p:cNvPr>
          <p:cNvSpPr/>
          <p:nvPr/>
        </p:nvSpPr>
        <p:spPr>
          <a:xfrm>
            <a:off x="4457113" y="1438491"/>
            <a:ext cx="3685735" cy="512554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334019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559</TotalTime>
  <Words>1227</Words>
  <Application>Microsoft Office PowerPoint</Application>
  <PresentationFormat>On-screen Show (4:3)</PresentationFormat>
  <Paragraphs>175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Corbel</vt:lpstr>
      <vt:lpstr>Helvetica</vt:lpstr>
      <vt:lpstr>StarBats</vt:lpstr>
      <vt:lpstr>Wingdings</vt:lpstr>
      <vt:lpstr>Spectrum</vt:lpstr>
      <vt:lpstr>String</vt:lpstr>
      <vt:lpstr>Lecture Outline</vt:lpstr>
      <vt:lpstr>Introduction to String</vt:lpstr>
      <vt:lpstr>Introduction to String</vt:lpstr>
      <vt:lpstr>Implicit vs Explicit Construction</vt:lpstr>
      <vt:lpstr>String Methods</vt:lpstr>
      <vt:lpstr>String Equality</vt:lpstr>
      <vt:lpstr>String is Immutable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Common Learning Materials - OOP1</dc:title>
  <dc:creator>Mohaimen-Bin-Noor</dc:creator>
  <cp:lastModifiedBy>Rifath Mahmud</cp:lastModifiedBy>
  <cp:revision>14</cp:revision>
  <dcterms:created xsi:type="dcterms:W3CDTF">2018-12-10T17:20:29Z</dcterms:created>
  <dcterms:modified xsi:type="dcterms:W3CDTF">2020-07-19T04:14:29Z</dcterms:modified>
</cp:coreProperties>
</file>