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2561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Rifath Mahmud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2232579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8" y="3634354"/>
            <a:ext cx="3425764" cy="2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Package-private/default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package-private/default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7" y="2435897"/>
            <a:ext cx="7976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package-private/default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864</TotalTime>
  <Words>587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15</cp:revision>
  <dcterms:created xsi:type="dcterms:W3CDTF">2018-12-10T17:20:29Z</dcterms:created>
  <dcterms:modified xsi:type="dcterms:W3CDTF">2020-11-03T02:07:03Z</dcterms:modified>
</cp:coreProperties>
</file>