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70" r:id="rId5"/>
    <p:sldId id="267" r:id="rId6"/>
    <p:sldId id="268" r:id="rId7"/>
    <p:sldId id="269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1D0EC5-F6B2-43A9-BF60-21EE2F342583}" v="29" dt="2020-04-28T10:48:38.251"/>
    <p1510:client id="{8701AD61-7539-4731-B452-C18DF1B91B77}" v="29" dt="2020-04-29T09:42:45.6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0" d="100"/>
          <a:sy n="80" d="100"/>
        </p:scale>
        <p:origin x="152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 MD. KAWSUR" userId="f9b2e9bf-e2de-41be-bed1-78ffce4fdd07" providerId="ADAL" clId="{311D0EC5-F6B2-43A9-BF60-21EE2F342583}"/>
    <pc:docChg chg="custSel addSld delSld modSld">
      <pc:chgData name="MIR MD. KAWSUR" userId="f9b2e9bf-e2de-41be-bed1-78ffce4fdd07" providerId="ADAL" clId="{311D0EC5-F6B2-43A9-BF60-21EE2F342583}" dt="2020-04-28T10:51:40.636" v="533" actId="20577"/>
      <pc:docMkLst>
        <pc:docMk/>
      </pc:docMkLst>
      <pc:sldChg chg="modSp mod">
        <pc:chgData name="MIR MD. KAWSUR" userId="f9b2e9bf-e2de-41be-bed1-78ffce4fdd07" providerId="ADAL" clId="{311D0EC5-F6B2-43A9-BF60-21EE2F342583}" dt="2020-04-28T06:43:32.114" v="3" actId="20577"/>
        <pc:sldMkLst>
          <pc:docMk/>
          <pc:sldMk cId="700707328" sldId="256"/>
        </pc:sldMkLst>
        <pc:graphicFrameChg chg="modGraphic">
          <ac:chgData name="MIR MD. KAWSUR" userId="f9b2e9bf-e2de-41be-bed1-78ffce4fdd07" providerId="ADAL" clId="{311D0EC5-F6B2-43A9-BF60-21EE2F342583}" dt="2020-04-28T06:43:32.114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311D0EC5-F6B2-43A9-BF60-21EE2F342583}" dt="2020-04-28T10:49:47.271" v="475" actId="20577"/>
        <pc:sldMkLst>
          <pc:docMk/>
          <pc:sldMk cId="424874041" sldId="257"/>
        </pc:sldMkLst>
        <pc:spChg chg="mod">
          <ac:chgData name="MIR MD. KAWSUR" userId="f9b2e9bf-e2de-41be-bed1-78ffce4fdd07" providerId="ADAL" clId="{311D0EC5-F6B2-43A9-BF60-21EE2F342583}" dt="2020-04-28T10:49:47.271" v="475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MIR MD. KAWSUR" userId="f9b2e9bf-e2de-41be-bed1-78ffce4fdd07" providerId="ADAL" clId="{311D0EC5-F6B2-43A9-BF60-21EE2F342583}" dt="2020-04-28T10:49:30.507" v="466" actId="47"/>
        <pc:sldMkLst>
          <pc:docMk/>
          <pc:sldMk cId="2823762119" sldId="258"/>
        </pc:sldMkLst>
      </pc:sldChg>
      <pc:sldChg chg="modSp mod">
        <pc:chgData name="MIR MD. KAWSUR" userId="f9b2e9bf-e2de-41be-bed1-78ffce4fdd07" providerId="ADAL" clId="{311D0EC5-F6B2-43A9-BF60-21EE2F342583}" dt="2020-04-28T10:49:38.329" v="467" actId="20577"/>
        <pc:sldMkLst>
          <pc:docMk/>
          <pc:sldMk cId="3224969828" sldId="265"/>
        </pc:sldMkLst>
        <pc:spChg chg="mod">
          <ac:chgData name="MIR MD. KAWSUR" userId="f9b2e9bf-e2de-41be-bed1-78ffce4fdd07" providerId="ADAL" clId="{311D0EC5-F6B2-43A9-BF60-21EE2F342583}" dt="2020-04-28T10:49:38.329" v="467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modSp mod">
        <pc:chgData name="MIR MD. KAWSUR" userId="f9b2e9bf-e2de-41be-bed1-78ffce4fdd07" providerId="ADAL" clId="{311D0EC5-F6B2-43A9-BF60-21EE2F342583}" dt="2020-04-28T10:45:14.696" v="409" actId="1076"/>
        <pc:sldMkLst>
          <pc:docMk/>
          <pc:sldMk cId="2134390752" sldId="266"/>
        </pc:sldMkLst>
        <pc:spChg chg="mod">
          <ac:chgData name="MIR MD. KAWSUR" userId="f9b2e9bf-e2de-41be-bed1-78ffce4fdd07" providerId="ADAL" clId="{311D0EC5-F6B2-43A9-BF60-21EE2F342583}" dt="2020-04-28T06:46:47.644" v="73" actId="20577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06:46:58.144" v="107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16:58.366" v="316" actId="33524"/>
          <ac:spMkLst>
            <pc:docMk/>
            <pc:sldMk cId="2134390752" sldId="266"/>
            <ac:spMk id="6" creationId="{37C26D19-85DA-834B-9600-C9820C508897}"/>
          </ac:spMkLst>
        </pc:spChg>
        <pc:picChg chg="add mod">
          <ac:chgData name="MIR MD. KAWSUR" userId="f9b2e9bf-e2de-41be-bed1-78ffce4fdd07" providerId="ADAL" clId="{311D0EC5-F6B2-43A9-BF60-21EE2F342583}" dt="2020-04-28T10:45:14.696" v="409" actId="1076"/>
          <ac:picMkLst>
            <pc:docMk/>
            <pc:sldMk cId="2134390752" sldId="266"/>
            <ac:picMk id="4" creationId="{FC4F17BE-BDE9-4047-A3F8-7AAF2A29C204}"/>
          </ac:picMkLst>
        </pc:picChg>
      </pc:sldChg>
      <pc:sldChg chg="del">
        <pc:chgData name="MIR MD. KAWSUR" userId="f9b2e9bf-e2de-41be-bed1-78ffce4fdd07" providerId="ADAL" clId="{311D0EC5-F6B2-43A9-BF60-21EE2F342583}" dt="2020-04-28T10:49:25.442" v="456" actId="47"/>
        <pc:sldMkLst>
          <pc:docMk/>
          <pc:sldMk cId="3132154582" sldId="267"/>
        </pc:sldMkLst>
      </pc:sldChg>
      <pc:sldChg chg="delSp modSp mod">
        <pc:chgData name="MIR MD. KAWSUR" userId="f9b2e9bf-e2de-41be-bed1-78ffce4fdd07" providerId="ADAL" clId="{311D0EC5-F6B2-43A9-BF60-21EE2F342583}" dt="2020-04-28T08:14:42.841" v="314"/>
        <pc:sldMkLst>
          <pc:docMk/>
          <pc:sldMk cId="379164912" sldId="268"/>
        </pc:sldMkLst>
        <pc:spChg chg="mod">
          <ac:chgData name="MIR MD. KAWSUR" userId="f9b2e9bf-e2de-41be-bed1-78ffce4fdd07" providerId="ADAL" clId="{311D0EC5-F6B2-43A9-BF60-21EE2F342583}" dt="2020-04-28T07:17:49.740" v="225" actId="20577"/>
          <ac:spMkLst>
            <pc:docMk/>
            <pc:sldMk cId="379164912" sldId="268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07:20:08.891" v="269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14:42.841" v="314"/>
          <ac:spMkLst>
            <pc:docMk/>
            <pc:sldMk cId="379164912" sldId="268"/>
            <ac:spMk id="6" creationId="{37C26D19-85DA-834B-9600-C9820C508897}"/>
          </ac:spMkLst>
        </pc:spChg>
        <pc:graphicFrameChg chg="del modGraphic">
          <ac:chgData name="MIR MD. KAWSUR" userId="f9b2e9bf-e2de-41be-bed1-78ffce4fdd07" providerId="ADAL" clId="{311D0EC5-F6B2-43A9-BF60-21EE2F342583}" dt="2020-04-28T07:19:46.682" v="227" actId="478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modSp mod">
        <pc:chgData name="MIR MD. KAWSUR" userId="f9b2e9bf-e2de-41be-bed1-78ffce4fdd07" providerId="ADAL" clId="{311D0EC5-F6B2-43A9-BF60-21EE2F342583}" dt="2020-04-28T10:51:40.636" v="533" actId="20577"/>
        <pc:sldMkLst>
          <pc:docMk/>
          <pc:sldMk cId="488175174" sldId="269"/>
        </pc:sldMkLst>
        <pc:spChg chg="mod">
          <ac:chgData name="MIR MD. KAWSUR" userId="f9b2e9bf-e2de-41be-bed1-78ffce4fdd07" providerId="ADAL" clId="{311D0EC5-F6B2-43A9-BF60-21EE2F342583}" dt="2020-04-28T08:46:03.598" v="338" actId="20577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10:51:40.636" v="533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49:35.511" v="385" actId="20577"/>
          <ac:spMkLst>
            <pc:docMk/>
            <pc:sldMk cId="488175174" sldId="269"/>
            <ac:spMk id="6" creationId="{37C26D19-85DA-834B-9600-C9820C508897}"/>
          </ac:spMkLst>
        </pc:spChg>
      </pc:sldChg>
      <pc:sldChg chg="del">
        <pc:chgData name="MIR MD. KAWSUR" userId="f9b2e9bf-e2de-41be-bed1-78ffce4fdd07" providerId="ADAL" clId="{311D0EC5-F6B2-43A9-BF60-21EE2F342583}" dt="2020-04-28T10:49:26.561" v="459" actId="47"/>
        <pc:sldMkLst>
          <pc:docMk/>
          <pc:sldMk cId="2946039933" sldId="270"/>
        </pc:sldMkLst>
      </pc:sldChg>
      <pc:sldChg chg="del">
        <pc:chgData name="MIR MD. KAWSUR" userId="f9b2e9bf-e2de-41be-bed1-78ffce4fdd07" providerId="ADAL" clId="{311D0EC5-F6B2-43A9-BF60-21EE2F342583}" dt="2020-04-28T10:49:26.376" v="458" actId="47"/>
        <pc:sldMkLst>
          <pc:docMk/>
          <pc:sldMk cId="538611020" sldId="271"/>
        </pc:sldMkLst>
      </pc:sldChg>
      <pc:sldChg chg="del">
        <pc:chgData name="MIR MD. KAWSUR" userId="f9b2e9bf-e2de-41be-bed1-78ffce4fdd07" providerId="ADAL" clId="{311D0EC5-F6B2-43A9-BF60-21EE2F342583}" dt="2020-04-28T10:49:26.044" v="457" actId="47"/>
        <pc:sldMkLst>
          <pc:docMk/>
          <pc:sldMk cId="2730984201" sldId="272"/>
        </pc:sldMkLst>
      </pc:sldChg>
      <pc:sldChg chg="del">
        <pc:chgData name="MIR MD. KAWSUR" userId="f9b2e9bf-e2de-41be-bed1-78ffce4fdd07" providerId="ADAL" clId="{311D0EC5-F6B2-43A9-BF60-21EE2F342583}" dt="2020-04-28T10:49:26.766" v="460" actId="47"/>
        <pc:sldMkLst>
          <pc:docMk/>
          <pc:sldMk cId="2824015" sldId="273"/>
        </pc:sldMkLst>
      </pc:sldChg>
      <pc:sldChg chg="del">
        <pc:chgData name="MIR MD. KAWSUR" userId="f9b2e9bf-e2de-41be-bed1-78ffce4fdd07" providerId="ADAL" clId="{311D0EC5-F6B2-43A9-BF60-21EE2F342583}" dt="2020-04-28T10:49:27.735" v="462" actId="47"/>
        <pc:sldMkLst>
          <pc:docMk/>
          <pc:sldMk cId="1439937840" sldId="274"/>
        </pc:sldMkLst>
      </pc:sldChg>
      <pc:sldChg chg="del">
        <pc:chgData name="MIR MD. KAWSUR" userId="f9b2e9bf-e2de-41be-bed1-78ffce4fdd07" providerId="ADAL" clId="{311D0EC5-F6B2-43A9-BF60-21EE2F342583}" dt="2020-04-28T10:49:27.317" v="461" actId="47"/>
        <pc:sldMkLst>
          <pc:docMk/>
          <pc:sldMk cId="1773732609" sldId="275"/>
        </pc:sldMkLst>
      </pc:sldChg>
      <pc:sldChg chg="del">
        <pc:chgData name="MIR MD. KAWSUR" userId="f9b2e9bf-e2de-41be-bed1-78ffce4fdd07" providerId="ADAL" clId="{311D0EC5-F6B2-43A9-BF60-21EE2F342583}" dt="2020-04-28T10:49:28.155" v="463" actId="47"/>
        <pc:sldMkLst>
          <pc:docMk/>
          <pc:sldMk cId="2966524781" sldId="276"/>
        </pc:sldMkLst>
      </pc:sldChg>
      <pc:sldChg chg="del">
        <pc:chgData name="MIR MD. KAWSUR" userId="f9b2e9bf-e2de-41be-bed1-78ffce4fdd07" providerId="ADAL" clId="{311D0EC5-F6B2-43A9-BF60-21EE2F342583}" dt="2020-04-28T10:49:28.684" v="464" actId="47"/>
        <pc:sldMkLst>
          <pc:docMk/>
          <pc:sldMk cId="2383403374" sldId="277"/>
        </pc:sldMkLst>
      </pc:sldChg>
      <pc:sldChg chg="del">
        <pc:chgData name="MIR MD. KAWSUR" userId="f9b2e9bf-e2de-41be-bed1-78ffce4fdd07" providerId="ADAL" clId="{311D0EC5-F6B2-43A9-BF60-21EE2F342583}" dt="2020-04-28T10:49:29.408" v="465" actId="47"/>
        <pc:sldMkLst>
          <pc:docMk/>
          <pc:sldMk cId="1290791371" sldId="278"/>
        </pc:sldMkLst>
      </pc:sldChg>
      <pc:sldChg chg="addSp delSp modSp add mod">
        <pc:chgData name="MIR MD. KAWSUR" userId="f9b2e9bf-e2de-41be-bed1-78ffce4fdd07" providerId="ADAL" clId="{311D0EC5-F6B2-43A9-BF60-21EE2F342583}" dt="2020-04-28T10:49:10.696" v="455" actId="1076"/>
        <pc:sldMkLst>
          <pc:docMk/>
          <pc:sldMk cId="1093368910" sldId="279"/>
        </pc:sldMkLst>
        <pc:spChg chg="mod">
          <ac:chgData name="MIR MD. KAWSUR" userId="f9b2e9bf-e2de-41be-bed1-78ffce4fdd07" providerId="ADAL" clId="{311D0EC5-F6B2-43A9-BF60-21EE2F342583}" dt="2020-04-28T10:48:03.672" v="423" actId="20577"/>
          <ac:spMkLst>
            <pc:docMk/>
            <pc:sldMk cId="1093368910" sldId="279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10:48:16.573" v="444" actId="20577"/>
          <ac:spMkLst>
            <pc:docMk/>
            <pc:sldMk cId="1093368910" sldId="279"/>
            <ac:spMk id="5" creationId="{3322CB79-31E6-2043-9768-6699756B1FD4}"/>
          </ac:spMkLst>
        </pc:spChg>
        <pc:spChg chg="del mod">
          <ac:chgData name="MIR MD. KAWSUR" userId="f9b2e9bf-e2de-41be-bed1-78ffce4fdd07" providerId="ADAL" clId="{311D0EC5-F6B2-43A9-BF60-21EE2F342583}" dt="2020-04-28T10:48:48.446" v="450" actId="478"/>
          <ac:spMkLst>
            <pc:docMk/>
            <pc:sldMk cId="1093368910" sldId="279"/>
            <ac:spMk id="6" creationId="{37C26D19-85DA-834B-9600-C9820C508897}"/>
          </ac:spMkLst>
        </pc:spChg>
        <pc:picChg chg="add mod">
          <ac:chgData name="MIR MD. KAWSUR" userId="f9b2e9bf-e2de-41be-bed1-78ffce4fdd07" providerId="ADAL" clId="{311D0EC5-F6B2-43A9-BF60-21EE2F342583}" dt="2020-04-28T10:49:10.696" v="455" actId="1076"/>
          <ac:picMkLst>
            <pc:docMk/>
            <pc:sldMk cId="1093368910" sldId="279"/>
            <ac:picMk id="3" creationId="{87E7719E-84AA-4F35-9976-AD342A6FFF39}"/>
          </ac:picMkLst>
        </pc:picChg>
      </pc:sldChg>
    </pc:docChg>
  </pc:docChgLst>
  <pc:docChgLst>
    <pc:chgData name="MIR MD. KAWSUR" userId="f9b2e9bf-e2de-41be-bed1-78ffce4fdd07" providerId="ADAL" clId="{8701AD61-7539-4731-B452-C18DF1B91B77}"/>
    <pc:docChg chg="undo custSel addSld delSld modSld">
      <pc:chgData name="MIR MD. KAWSUR" userId="f9b2e9bf-e2de-41be-bed1-78ffce4fdd07" providerId="ADAL" clId="{8701AD61-7539-4731-B452-C18DF1B91B77}" dt="2020-04-29T09:42:45.696" v="359"/>
      <pc:docMkLst>
        <pc:docMk/>
      </pc:docMkLst>
      <pc:sldChg chg="modSp mod">
        <pc:chgData name="MIR MD. KAWSUR" userId="f9b2e9bf-e2de-41be-bed1-78ffce4fdd07" providerId="ADAL" clId="{8701AD61-7539-4731-B452-C18DF1B91B77}" dt="2020-04-29T09:42:01.861" v="352" actId="20577"/>
        <pc:sldMkLst>
          <pc:docMk/>
          <pc:sldMk cId="700707328" sldId="256"/>
        </pc:sldMkLst>
        <pc:spChg chg="mod">
          <ac:chgData name="MIR MD. KAWSUR" userId="f9b2e9bf-e2de-41be-bed1-78ffce4fdd07" providerId="ADAL" clId="{8701AD61-7539-4731-B452-C18DF1B91B77}" dt="2020-04-29T09:42:01.861" v="352" actId="20577"/>
          <ac:spMkLst>
            <pc:docMk/>
            <pc:sldMk cId="700707328" sldId="256"/>
            <ac:spMk id="2" creationId="{00000000-0000-0000-0000-000000000000}"/>
          </ac:spMkLst>
        </pc:spChg>
      </pc:sldChg>
      <pc:sldChg chg="modSp mod">
        <pc:chgData name="MIR MD. KAWSUR" userId="f9b2e9bf-e2de-41be-bed1-78ffce4fdd07" providerId="ADAL" clId="{8701AD61-7539-4731-B452-C18DF1B91B77}" dt="2020-04-28T11:25:12.817" v="11" actId="20577"/>
        <pc:sldMkLst>
          <pc:docMk/>
          <pc:sldMk cId="424874041" sldId="257"/>
        </pc:sldMkLst>
        <pc:spChg chg="mod">
          <ac:chgData name="MIR MD. KAWSUR" userId="f9b2e9bf-e2de-41be-bed1-78ffce4fdd07" providerId="ADAL" clId="{8701AD61-7539-4731-B452-C18DF1B91B77}" dt="2020-04-28T11:25:12.817" v="11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 del">
        <pc:chgData name="MIR MD. KAWSUR" userId="f9b2e9bf-e2de-41be-bed1-78ffce4fdd07" providerId="ADAL" clId="{8701AD61-7539-4731-B452-C18DF1B91B77}" dt="2020-04-28T17:30:39.834" v="59" actId="47"/>
        <pc:sldMkLst>
          <pc:docMk/>
          <pc:sldMk cId="1923382373" sldId="264"/>
        </pc:sldMkLst>
      </pc:sldChg>
      <pc:sldChg chg="delSp modSp mod modAnim">
        <pc:chgData name="MIR MD. KAWSUR" userId="f9b2e9bf-e2de-41be-bed1-78ffce4fdd07" providerId="ADAL" clId="{8701AD61-7539-4731-B452-C18DF1B91B77}" dt="2020-04-29T09:42:32.232" v="355"/>
        <pc:sldMkLst>
          <pc:docMk/>
          <pc:sldMk cId="2134390752" sldId="266"/>
        </pc:sldMkLst>
        <pc:spChg chg="mod">
          <ac:chgData name="MIR MD. KAWSUR" userId="f9b2e9bf-e2de-41be-bed1-78ffce4fdd07" providerId="ADAL" clId="{8701AD61-7539-4731-B452-C18DF1B91B77}" dt="2020-04-28T11:25:18.753" v="22" actId="20577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8701AD61-7539-4731-B452-C18DF1B91B77}" dt="2020-04-28T11:25:24.806" v="37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8T17:28:03.069" v="54" actId="113"/>
          <ac:spMkLst>
            <pc:docMk/>
            <pc:sldMk cId="2134390752" sldId="266"/>
            <ac:spMk id="6" creationId="{37C26D19-85DA-834B-9600-C9820C508897}"/>
          </ac:spMkLst>
        </pc:spChg>
        <pc:picChg chg="del">
          <ac:chgData name="MIR MD. KAWSUR" userId="f9b2e9bf-e2de-41be-bed1-78ffce4fdd07" providerId="ADAL" clId="{8701AD61-7539-4731-B452-C18DF1B91B77}" dt="2020-04-28T11:27:39.827" v="38" actId="478"/>
          <ac:picMkLst>
            <pc:docMk/>
            <pc:sldMk cId="2134390752" sldId="266"/>
            <ac:picMk id="4" creationId="{FC4F17BE-BDE9-4047-A3F8-7AAF2A29C204}"/>
          </ac:picMkLst>
        </pc:picChg>
      </pc:sldChg>
      <pc:sldChg chg="addSp delSp modSp add mod modAnim">
        <pc:chgData name="MIR MD. KAWSUR" userId="f9b2e9bf-e2de-41be-bed1-78ffce4fdd07" providerId="ADAL" clId="{8701AD61-7539-4731-B452-C18DF1B91B77}" dt="2020-04-29T09:42:37.627" v="357"/>
        <pc:sldMkLst>
          <pc:docMk/>
          <pc:sldMk cId="4069527386" sldId="267"/>
        </pc:sldMkLst>
        <pc:spChg chg="mod">
          <ac:chgData name="MIR MD. KAWSUR" userId="f9b2e9bf-e2de-41be-bed1-78ffce4fdd07" providerId="ADAL" clId="{8701AD61-7539-4731-B452-C18DF1B91B77}" dt="2020-04-29T04:22:50.956" v="88" actId="20577"/>
          <ac:spMkLst>
            <pc:docMk/>
            <pc:sldMk cId="4069527386" sldId="267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9T04:41:04.028" v="188" actId="20577"/>
          <ac:spMkLst>
            <pc:docMk/>
            <pc:sldMk cId="4069527386" sldId="267"/>
            <ac:spMk id="6" creationId="{37C26D19-85DA-834B-9600-C9820C508897}"/>
          </ac:spMkLst>
        </pc:spChg>
        <pc:picChg chg="add del mod">
          <ac:chgData name="MIR MD. KAWSUR" userId="f9b2e9bf-e2de-41be-bed1-78ffce4fdd07" providerId="ADAL" clId="{8701AD61-7539-4731-B452-C18DF1B91B77}" dt="2020-04-29T04:41:28.659" v="189" actId="478"/>
          <ac:picMkLst>
            <pc:docMk/>
            <pc:sldMk cId="4069527386" sldId="267"/>
            <ac:picMk id="4" creationId="{68125F56-3B48-4C9E-845B-7EE62156D9D9}"/>
          </ac:picMkLst>
        </pc:picChg>
        <pc:picChg chg="add mod">
          <ac:chgData name="MIR MD. KAWSUR" userId="f9b2e9bf-e2de-41be-bed1-78ffce4fdd07" providerId="ADAL" clId="{8701AD61-7539-4731-B452-C18DF1B91B77}" dt="2020-04-29T04:42:12.253" v="193" actId="1076"/>
          <ac:picMkLst>
            <pc:docMk/>
            <pc:sldMk cId="4069527386" sldId="267"/>
            <ac:picMk id="8" creationId="{9CB4F12B-EF2F-4A59-AAA8-DE22900621CD}"/>
          </ac:picMkLst>
        </pc:picChg>
      </pc:sldChg>
      <pc:sldChg chg="del">
        <pc:chgData name="MIR MD. KAWSUR" userId="f9b2e9bf-e2de-41be-bed1-78ffce4fdd07" providerId="ADAL" clId="{8701AD61-7539-4731-B452-C18DF1B91B77}" dt="2020-04-28T17:30:35.833" v="55" actId="47"/>
        <pc:sldMkLst>
          <pc:docMk/>
          <pc:sldMk cId="379164912" sldId="268"/>
        </pc:sldMkLst>
      </pc:sldChg>
      <pc:sldChg chg="addSp delSp modSp add mod modAnim">
        <pc:chgData name="MIR MD. KAWSUR" userId="f9b2e9bf-e2de-41be-bed1-78ffce4fdd07" providerId="ADAL" clId="{8701AD61-7539-4731-B452-C18DF1B91B77}" dt="2020-04-29T09:42:42.203" v="358"/>
        <pc:sldMkLst>
          <pc:docMk/>
          <pc:sldMk cId="562875730" sldId="268"/>
        </pc:sldMkLst>
        <pc:spChg chg="mod">
          <ac:chgData name="MIR MD. KAWSUR" userId="f9b2e9bf-e2de-41be-bed1-78ffce4fdd07" providerId="ADAL" clId="{8701AD61-7539-4731-B452-C18DF1B91B77}" dt="2020-04-29T04:42:24.958" v="201" actId="20577"/>
          <ac:spMkLst>
            <pc:docMk/>
            <pc:sldMk cId="562875730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9T04:43:54.148" v="208" actId="113"/>
          <ac:spMkLst>
            <pc:docMk/>
            <pc:sldMk cId="562875730" sldId="268"/>
            <ac:spMk id="6" creationId="{37C26D19-85DA-834B-9600-C9820C508897}"/>
          </ac:spMkLst>
        </pc:spChg>
        <pc:picChg chg="add mod">
          <ac:chgData name="MIR MD. KAWSUR" userId="f9b2e9bf-e2de-41be-bed1-78ffce4fdd07" providerId="ADAL" clId="{8701AD61-7539-4731-B452-C18DF1B91B77}" dt="2020-04-29T04:45:47.412" v="214" actId="1076"/>
          <ac:picMkLst>
            <pc:docMk/>
            <pc:sldMk cId="562875730" sldId="268"/>
            <ac:picMk id="4" creationId="{B5E913AF-F795-42EE-8A5D-043B11395E3F}"/>
          </ac:picMkLst>
        </pc:picChg>
        <pc:picChg chg="del">
          <ac:chgData name="MIR MD. KAWSUR" userId="f9b2e9bf-e2de-41be-bed1-78ffce4fdd07" providerId="ADAL" clId="{8701AD61-7539-4731-B452-C18DF1B91B77}" dt="2020-04-29T04:45:23.815" v="209" actId="478"/>
          <ac:picMkLst>
            <pc:docMk/>
            <pc:sldMk cId="562875730" sldId="268"/>
            <ac:picMk id="8" creationId="{9CB4F12B-EF2F-4A59-AAA8-DE22900621CD}"/>
          </ac:picMkLst>
        </pc:picChg>
      </pc:sldChg>
      <pc:sldChg chg="del">
        <pc:chgData name="MIR MD. KAWSUR" userId="f9b2e9bf-e2de-41be-bed1-78ffce4fdd07" providerId="ADAL" clId="{8701AD61-7539-4731-B452-C18DF1B91B77}" dt="2020-04-28T17:30:36.379" v="56" actId="47"/>
        <pc:sldMkLst>
          <pc:docMk/>
          <pc:sldMk cId="488175174" sldId="269"/>
        </pc:sldMkLst>
      </pc:sldChg>
      <pc:sldChg chg="addSp delSp modSp add mod modAnim">
        <pc:chgData name="MIR MD. KAWSUR" userId="f9b2e9bf-e2de-41be-bed1-78ffce4fdd07" providerId="ADAL" clId="{8701AD61-7539-4731-B452-C18DF1B91B77}" dt="2020-04-29T09:42:45.696" v="359"/>
        <pc:sldMkLst>
          <pc:docMk/>
          <pc:sldMk cId="524938583" sldId="269"/>
        </pc:sldMkLst>
        <pc:spChg chg="mod">
          <ac:chgData name="MIR MD. KAWSUR" userId="f9b2e9bf-e2de-41be-bed1-78ffce4fdd07" providerId="ADAL" clId="{8701AD61-7539-4731-B452-C18DF1B91B77}" dt="2020-04-29T04:49:39.169" v="226" actId="20577"/>
          <ac:spMkLst>
            <pc:docMk/>
            <pc:sldMk cId="524938583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9T04:51:16.287" v="337" actId="20577"/>
          <ac:spMkLst>
            <pc:docMk/>
            <pc:sldMk cId="524938583" sldId="269"/>
            <ac:spMk id="6" creationId="{37C26D19-85DA-834B-9600-C9820C508897}"/>
          </ac:spMkLst>
        </pc:spChg>
        <pc:picChg chg="del">
          <ac:chgData name="MIR MD. KAWSUR" userId="f9b2e9bf-e2de-41be-bed1-78ffce4fdd07" providerId="ADAL" clId="{8701AD61-7539-4731-B452-C18DF1B91B77}" dt="2020-04-29T04:52:29.282" v="338" actId="478"/>
          <ac:picMkLst>
            <pc:docMk/>
            <pc:sldMk cId="524938583" sldId="269"/>
            <ac:picMk id="4" creationId="{B5E913AF-F795-42EE-8A5D-043B11395E3F}"/>
          </ac:picMkLst>
        </pc:picChg>
        <pc:picChg chg="add mod">
          <ac:chgData name="MIR MD. KAWSUR" userId="f9b2e9bf-e2de-41be-bed1-78ffce4fdd07" providerId="ADAL" clId="{8701AD61-7539-4731-B452-C18DF1B91B77}" dt="2020-04-29T04:52:39.919" v="341" actId="27614"/>
          <ac:picMkLst>
            <pc:docMk/>
            <pc:sldMk cId="524938583" sldId="269"/>
            <ac:picMk id="7" creationId="{72C57DAA-B51F-4B19-98B4-9EEACC108852}"/>
          </ac:picMkLst>
        </pc:picChg>
      </pc:sldChg>
      <pc:sldChg chg="del">
        <pc:chgData name="MIR MD. KAWSUR" userId="f9b2e9bf-e2de-41be-bed1-78ffce4fdd07" providerId="ADAL" clId="{8701AD61-7539-4731-B452-C18DF1B91B77}" dt="2020-04-28T17:30:37.027" v="57" actId="47"/>
        <pc:sldMkLst>
          <pc:docMk/>
          <pc:sldMk cId="1093368910" sldId="279"/>
        </pc:sldMkLst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ADBCB527-9EE9-42ED-A001-CACA2B7DAF4D}"/>
    <pc:docChg chg="undo redo custSel mod addSld delSld modSld sldOrd">
      <pc:chgData name="MIR MD. KAWSUR" userId="f9b2e9bf-e2de-41be-bed1-78ffce4fdd07" providerId="ADAL" clId="{ADBCB527-9EE9-42ED-A001-CACA2B7DAF4D}" dt="2020-04-28T04:36:21.742" v="4738" actId="20577"/>
      <pc:docMkLst>
        <pc:docMk/>
      </pc:docMkLst>
      <pc:sldChg chg="modSp mod">
        <pc:chgData name="MIR MD. KAWSUR" userId="f9b2e9bf-e2de-41be-bed1-78ffce4fdd07" providerId="ADAL" clId="{ADBCB527-9EE9-42ED-A001-CACA2B7DAF4D}" dt="2020-04-26T06:36:21.046" v="131" actId="20577"/>
        <pc:sldMkLst>
          <pc:docMk/>
          <pc:sldMk cId="700707328" sldId="256"/>
        </pc:sldMkLst>
        <pc:spChg chg="mod">
          <ac:chgData name="MIR MD. KAWSUR" userId="f9b2e9bf-e2de-41be-bed1-78ffce4fdd07" providerId="ADAL" clId="{ADBCB527-9EE9-42ED-A001-CACA2B7DAF4D}" dt="2020-04-26T06:18:32.124" v="42" actId="20577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06:30:25.385" v="87" actId="20577"/>
          <ac:spMkLst>
            <pc:docMk/>
            <pc:sldMk cId="700707328" sldId="256"/>
            <ac:spMk id="8" creationId="{FF0F860A-68ED-3A45-9B2E-50E8CE1BC6B7}"/>
          </ac:spMkLst>
        </pc:spChg>
        <pc:graphicFrameChg chg="mod modGraphic">
          <ac:chgData name="MIR MD. KAWSUR" userId="f9b2e9bf-e2de-41be-bed1-78ffce4fdd07" providerId="ADAL" clId="{ADBCB527-9EE9-42ED-A001-CACA2B7DAF4D}" dt="2020-04-26T06:36:21.046" v="13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ADBCB527-9EE9-42ED-A001-CACA2B7DAF4D}" dt="2020-04-26T06:37:13.014" v="247" actId="20577"/>
        <pc:sldMkLst>
          <pc:docMk/>
          <pc:sldMk cId="424874041" sldId="257"/>
        </pc:sldMkLst>
        <pc:spChg chg="mod">
          <ac:chgData name="MIR MD. KAWSUR" userId="f9b2e9bf-e2de-41be-bed1-78ffce4fdd07" providerId="ADAL" clId="{ADBCB527-9EE9-42ED-A001-CACA2B7DAF4D}" dt="2020-04-26T06:37:13.014" v="247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Sp modSp mod">
        <pc:chgData name="MIR MD. KAWSUR" userId="f9b2e9bf-e2de-41be-bed1-78ffce4fdd07" providerId="ADAL" clId="{ADBCB527-9EE9-42ED-A001-CACA2B7DAF4D}" dt="2020-04-27T10:01:52.423" v="2174" actId="1076"/>
        <pc:sldMkLst>
          <pc:docMk/>
          <pc:sldMk cId="1923382373" sldId="264"/>
        </pc:sldMkLst>
        <pc:spChg chg="mod">
          <ac:chgData name="MIR MD. KAWSUR" userId="f9b2e9bf-e2de-41be-bed1-78ffce4fdd07" providerId="ADAL" clId="{ADBCB527-9EE9-42ED-A001-CACA2B7DAF4D}" dt="2020-04-27T10:01:16.223" v="2167" actId="20577"/>
          <ac:spMkLst>
            <pc:docMk/>
            <pc:sldMk cId="1923382373" sldId="264"/>
            <ac:spMk id="5" creationId="{F2944A7F-5AE5-EC49-82AF-722C8C8F62C6}"/>
          </ac:spMkLst>
        </pc:spChg>
        <pc:picChg chg="add mod">
          <ac:chgData name="MIR MD. KAWSUR" userId="f9b2e9bf-e2de-41be-bed1-78ffce4fdd07" providerId="ADAL" clId="{ADBCB527-9EE9-42ED-A001-CACA2B7DAF4D}" dt="2020-04-27T10:01:52.423" v="2174" actId="1076"/>
          <ac:picMkLst>
            <pc:docMk/>
            <pc:sldMk cId="1923382373" sldId="264"/>
            <ac:picMk id="3" creationId="{66BB96CC-81B0-46C9-A6FC-228FB5234B39}"/>
          </ac:picMkLst>
        </pc:picChg>
      </pc:sldChg>
      <pc:sldChg chg="modSp mod">
        <pc:chgData name="MIR MD. KAWSUR" userId="f9b2e9bf-e2de-41be-bed1-78ffce4fdd07" providerId="ADAL" clId="{ADBCB527-9EE9-42ED-A001-CACA2B7DAF4D}" dt="2020-04-27T09:57:44.975" v="2075"/>
        <pc:sldMkLst>
          <pc:docMk/>
          <pc:sldMk cId="3224969828" sldId="265"/>
        </pc:sldMkLst>
        <pc:spChg chg="mod">
          <ac:chgData name="MIR MD. KAWSUR" userId="f9b2e9bf-e2de-41be-bed1-78ffce4fdd07" providerId="ADAL" clId="{ADBCB527-9EE9-42ED-A001-CACA2B7DAF4D}" dt="2020-04-27T09:57:44.975" v="2075"/>
          <ac:spMkLst>
            <pc:docMk/>
            <pc:sldMk cId="3224969828" sldId="265"/>
            <ac:spMk id="3" creationId="{56CD2EA8-B54C-CE4F-A943-BFB367453E0E}"/>
          </ac:spMkLst>
        </pc:spChg>
      </pc:sldChg>
      <pc:sldChg chg="modSp mod">
        <pc:chgData name="MIR MD. KAWSUR" userId="f9b2e9bf-e2de-41be-bed1-78ffce4fdd07" providerId="ADAL" clId="{ADBCB527-9EE9-42ED-A001-CACA2B7DAF4D}" dt="2020-04-26T19:43:01.335" v="10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ADBCB527-9EE9-42ED-A001-CACA2B7DAF4D}" dt="2020-04-26T06:37:35.662" v="292" actId="27636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43:01.335" v="1026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21:11.988" v="499" actId="113"/>
          <ac:spMkLst>
            <pc:docMk/>
            <pc:sldMk cId="2134390752" sldId="266"/>
            <ac:spMk id="6" creationId="{37C26D19-85DA-834B-9600-C9820C508897}"/>
          </ac:spMkLst>
        </pc:spChg>
      </pc:sldChg>
      <pc:sldChg chg="addSp delSp modSp mod modClrScheme chgLayout">
        <pc:chgData name="MIR MD. KAWSUR" userId="f9b2e9bf-e2de-41be-bed1-78ffce4fdd07" providerId="ADAL" clId="{ADBCB527-9EE9-42ED-A001-CACA2B7DAF4D}" dt="2020-04-27T08:47:21.329" v="2057" actId="14100"/>
        <pc:sldMkLst>
          <pc:docMk/>
          <pc:sldMk cId="3132154582" sldId="267"/>
        </pc:sldMkLst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2" creationId="{00000000-0000-0000-0000-000000000000}"/>
          </ac:spMkLst>
        </pc:spChg>
        <pc:spChg chg="add del mod ord">
          <ac:chgData name="MIR MD. KAWSUR" userId="f9b2e9bf-e2de-41be-bed1-78ffce4fdd07" providerId="ADAL" clId="{ADBCB527-9EE9-42ED-A001-CACA2B7DAF4D}" dt="2020-04-27T08:46:53.861" v="2053" actId="20577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5" creationId="{3322CB79-31E6-2043-9768-6699756B1FD4}"/>
          </ac:spMkLst>
        </pc:spChg>
        <pc:spChg chg="add del mod">
          <ac:chgData name="MIR MD. KAWSUR" userId="f9b2e9bf-e2de-41be-bed1-78ffce4fdd07" providerId="ADAL" clId="{ADBCB527-9EE9-42ED-A001-CACA2B7DAF4D}" dt="2020-04-27T08:45:12.012" v="2025"/>
          <ac:spMkLst>
            <pc:docMk/>
            <pc:sldMk cId="3132154582" sldId="267"/>
            <ac:spMk id="7" creationId="{B5727ACA-B1E9-45C2-A496-1F91393545A9}"/>
          </ac:spMkLst>
        </pc:spChg>
        <pc:spChg chg="add del 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11" creationId="{C5D88FC8-583C-4585-B9D9-14CC2F815273}"/>
          </ac:spMkLst>
        </pc:spChg>
        <pc:picChg chg="add del mod">
          <ac:chgData name="MIR MD. KAWSUR" userId="f9b2e9bf-e2de-41be-bed1-78ffce4fdd07" providerId="ADAL" clId="{ADBCB527-9EE9-42ED-A001-CACA2B7DAF4D}" dt="2020-04-27T08:44:50.978" v="2020" actId="478"/>
          <ac:picMkLst>
            <pc:docMk/>
            <pc:sldMk cId="3132154582" sldId="267"/>
            <ac:picMk id="6" creationId="{60BE6683-DBE4-4CCA-9587-941BFC86CD23}"/>
          </ac:picMkLst>
        </pc:picChg>
        <pc:picChg chg="add mod">
          <ac:chgData name="MIR MD. KAWSUR" userId="f9b2e9bf-e2de-41be-bed1-78ffce4fdd07" providerId="ADAL" clId="{ADBCB527-9EE9-42ED-A001-CACA2B7DAF4D}" dt="2020-04-27T08:47:21.329" v="2057" actId="14100"/>
          <ac:picMkLst>
            <pc:docMk/>
            <pc:sldMk cId="3132154582" sldId="267"/>
            <ac:picMk id="9" creationId="{CA779F2A-F817-402B-B48F-A0E46A13285E}"/>
          </ac:picMkLst>
        </pc:picChg>
      </pc:sldChg>
      <pc:sldChg chg="addSp modSp add mod">
        <pc:chgData name="MIR MD. KAWSUR" userId="f9b2e9bf-e2de-41be-bed1-78ffce4fdd07" providerId="ADAL" clId="{ADBCB527-9EE9-42ED-A001-CACA2B7DAF4D}" dt="2020-04-26T20:31:01.771" v="1585" actId="1076"/>
        <pc:sldMkLst>
          <pc:docMk/>
          <pc:sldMk cId="379164912" sldId="268"/>
        </pc:sldMkLst>
        <pc:spChg chg="mod">
          <ac:chgData name="MIR MD. KAWSUR" userId="f9b2e9bf-e2de-41be-bed1-78ffce4fdd07" providerId="ADAL" clId="{ADBCB527-9EE9-42ED-A001-CACA2B7DAF4D}" dt="2020-04-26T19:27:09.631" v="1022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34:09.430" v="586" actId="5793"/>
          <ac:spMkLst>
            <pc:docMk/>
            <pc:sldMk cId="379164912" sldId="268"/>
            <ac:spMk id="6" creationId="{37C26D19-85DA-834B-9600-C9820C508897}"/>
          </ac:spMkLst>
        </pc:spChg>
        <pc:graphicFrameChg chg="add mod modGraphic">
          <ac:chgData name="MIR MD. KAWSUR" userId="f9b2e9bf-e2de-41be-bed1-78ffce4fdd07" providerId="ADAL" clId="{ADBCB527-9EE9-42ED-A001-CACA2B7DAF4D}" dt="2020-04-26T20:31:01.771" v="1585" actId="1076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delSp modSp add mod">
        <pc:chgData name="MIR MD. KAWSUR" userId="f9b2e9bf-e2de-41be-bed1-78ffce4fdd07" providerId="ADAL" clId="{ADBCB527-9EE9-42ED-A001-CACA2B7DAF4D}" dt="2020-04-27T06:17:07.118" v="1781" actId="113"/>
        <pc:sldMkLst>
          <pc:docMk/>
          <pc:sldMk cId="488175174" sldId="269"/>
        </pc:sldMkLst>
        <pc:spChg chg="mod">
          <ac:chgData name="MIR MD. KAWSUR" userId="f9b2e9bf-e2de-41be-bed1-78ffce4fdd07" providerId="ADAL" clId="{ADBCB527-9EE9-42ED-A001-CACA2B7DAF4D}" dt="2020-04-26T19:24:56.904" v="1008" actId="1076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27:14.302" v="1024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7T06:17:07.118" v="1781" actId="113"/>
          <ac:spMkLst>
            <pc:docMk/>
            <pc:sldMk cId="488175174" sldId="269"/>
            <ac:spMk id="6" creationId="{37C26D19-85DA-834B-9600-C9820C508897}"/>
          </ac:spMkLst>
        </pc:spChg>
        <pc:graphicFrameChg chg="del">
          <ac:chgData name="MIR MD. KAWSUR" userId="f9b2e9bf-e2de-41be-bed1-78ffce4fdd07" providerId="ADAL" clId="{ADBCB527-9EE9-42ED-A001-CACA2B7DAF4D}" dt="2020-04-26T19:16:41.774" v="930" actId="478"/>
          <ac:graphicFrameMkLst>
            <pc:docMk/>
            <pc:sldMk cId="488175174" sldId="269"/>
            <ac:graphicFrameMk id="3" creationId="{57B55252-0C09-4D90-8CEE-1045D7819BA6}"/>
          </ac:graphicFrameMkLst>
        </pc:graphicFrameChg>
      </pc:sldChg>
      <pc:sldChg chg="modSp add mod">
        <pc:chgData name="MIR MD. KAWSUR" userId="f9b2e9bf-e2de-41be-bed1-78ffce4fdd07" providerId="ADAL" clId="{ADBCB527-9EE9-42ED-A001-CACA2B7DAF4D}" dt="2020-04-27T14:17:43.702" v="3985" actId="113"/>
        <pc:sldMkLst>
          <pc:docMk/>
          <pc:sldMk cId="2946039933" sldId="270"/>
        </pc:sldMkLst>
        <pc:spChg chg="mod">
          <ac:chgData name="MIR MD. KAWSUR" userId="f9b2e9bf-e2de-41be-bed1-78ffce4fdd07" providerId="ADAL" clId="{ADBCB527-9EE9-42ED-A001-CACA2B7DAF4D}" dt="2020-04-27T14:17:43.702" v="3985" actId="113"/>
          <ac:spMkLst>
            <pc:docMk/>
            <pc:sldMk cId="2946039933" sldId="270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0:22:08.481" v="2621" actId="20577"/>
          <ac:spMkLst>
            <pc:docMk/>
            <pc:sldMk cId="2946039933" sldId="270"/>
            <ac:spMk id="5" creationId="{3322CB79-31E6-2043-9768-6699756B1FD4}"/>
          </ac:spMkLst>
        </pc:spChg>
      </pc:sldChg>
      <pc:sldChg chg="addSp delSp modSp add mod ord">
        <pc:chgData name="MIR MD. KAWSUR" userId="f9b2e9bf-e2de-41be-bed1-78ffce4fdd07" providerId="ADAL" clId="{ADBCB527-9EE9-42ED-A001-CACA2B7DAF4D}" dt="2020-04-27T11:37:40.132" v="2988" actId="20577"/>
        <pc:sldMkLst>
          <pc:docMk/>
          <pc:sldMk cId="538611020" sldId="271"/>
        </pc:sldMkLst>
        <pc:spChg chg="add mod">
          <ac:chgData name="MIR MD. KAWSUR" userId="f9b2e9bf-e2de-41be-bed1-78ffce4fdd07" providerId="ADAL" clId="{ADBCB527-9EE9-42ED-A001-CACA2B7DAF4D}" dt="2020-04-27T11:37:40.132" v="2988" actId="20577"/>
          <ac:spMkLst>
            <pc:docMk/>
            <pc:sldMk cId="538611020" sldId="271"/>
            <ac:spMk id="3" creationId="{1E88E776-890E-4FC2-9948-EF62CF0CF179}"/>
          </ac:spMkLst>
        </pc:spChg>
        <pc:spChg chg="del mod">
          <ac:chgData name="MIR MD. KAWSUR" userId="f9b2e9bf-e2de-41be-bed1-78ffce4fdd07" providerId="ADAL" clId="{ADBCB527-9EE9-42ED-A001-CACA2B7DAF4D}" dt="2020-04-26T20:37:10.052" v="1593"/>
          <ac:spMkLst>
            <pc:docMk/>
            <pc:sldMk cId="538611020" sldId="271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6:42:44.827" v="1910" actId="21"/>
          <ac:spMkLst>
            <pc:docMk/>
            <pc:sldMk cId="538611020" sldId="271"/>
            <ac:spMk id="5" creationId="{3322CB79-31E6-2043-9768-6699756B1FD4}"/>
          </ac:spMkLst>
        </pc:spChg>
        <pc:spChg chg="add del">
          <ac:chgData name="MIR MD. KAWSUR" userId="f9b2e9bf-e2de-41be-bed1-78ffce4fdd07" providerId="ADAL" clId="{ADBCB527-9EE9-42ED-A001-CACA2B7DAF4D}" dt="2020-04-27T10:11:45.015" v="2177"/>
          <ac:spMkLst>
            <pc:docMk/>
            <pc:sldMk cId="538611020" sldId="271"/>
            <ac:spMk id="6" creationId="{ABEF5C24-5238-4706-A29F-77212C647C7D}"/>
          </ac:spMkLst>
        </pc:spChg>
      </pc:sldChg>
      <pc:sldChg chg="modSp add mod">
        <pc:chgData name="MIR MD. KAWSUR" userId="f9b2e9bf-e2de-41be-bed1-78ffce4fdd07" providerId="ADAL" clId="{ADBCB527-9EE9-42ED-A001-CACA2B7DAF4D}" dt="2020-04-27T09:58:25.581" v="2082" actId="113"/>
        <pc:sldMkLst>
          <pc:docMk/>
          <pc:sldMk cId="2730984201" sldId="272"/>
        </pc:sldMkLst>
        <pc:spChg chg="mod">
          <ac:chgData name="MIR MD. KAWSUR" userId="f9b2e9bf-e2de-41be-bed1-78ffce4fdd07" providerId="ADAL" clId="{ADBCB527-9EE9-42ED-A001-CACA2B7DAF4D}" dt="2020-04-27T09:58:25.581" v="2082" actId="113"/>
          <ac:spMkLst>
            <pc:docMk/>
            <pc:sldMk cId="2730984201" sldId="272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8:08.012" v="2069" actId="20577"/>
          <ac:spMkLst>
            <pc:docMk/>
            <pc:sldMk cId="2730984201" sldId="272"/>
            <ac:spMk id="5" creationId="{3322CB79-31E6-2043-9768-6699756B1FD4}"/>
          </ac:spMkLst>
        </pc:spChg>
      </pc:sldChg>
      <pc:sldChg chg="addSp modSp add mod">
        <pc:chgData name="MIR MD. KAWSUR" userId="f9b2e9bf-e2de-41be-bed1-78ffce4fdd07" providerId="ADAL" clId="{ADBCB527-9EE9-42ED-A001-CACA2B7DAF4D}" dt="2020-04-27T14:06:55.930" v="3349" actId="1076"/>
        <pc:sldMkLst>
          <pc:docMk/>
          <pc:sldMk cId="2824015" sldId="273"/>
        </pc:sldMkLst>
        <pc:spChg chg="mod">
          <ac:chgData name="MIR MD. KAWSUR" userId="f9b2e9bf-e2de-41be-bed1-78ffce4fdd07" providerId="ADAL" clId="{ADBCB527-9EE9-42ED-A001-CACA2B7DAF4D}" dt="2020-04-27T14:06:55.426" v="3347" actId="20577"/>
          <ac:spMkLst>
            <pc:docMk/>
            <pc:sldMk cId="2824015" sldId="273"/>
            <ac:spMk id="4" creationId="{E00A471B-FCB5-3949-B014-0D06C67E41B3}"/>
          </ac:spMkLst>
        </pc:spChg>
        <pc:picChg chg="add mod">
          <ac:chgData name="MIR MD. KAWSUR" userId="f9b2e9bf-e2de-41be-bed1-78ffce4fdd07" providerId="ADAL" clId="{ADBCB527-9EE9-42ED-A001-CACA2B7DAF4D}" dt="2020-04-27T14:06:55.930" v="3349" actId="1076"/>
          <ac:picMkLst>
            <pc:docMk/>
            <pc:sldMk cId="2824015" sldId="273"/>
            <ac:picMk id="6" creationId="{4246A938-D17F-4C9B-9DB4-06ACAC6384C4}"/>
          </ac:picMkLst>
        </pc:picChg>
      </pc:sldChg>
      <pc:sldChg chg="new del">
        <pc:chgData name="MIR MD. KAWSUR" userId="f9b2e9bf-e2de-41be-bed1-78ffce4fdd07" providerId="ADAL" clId="{ADBCB527-9EE9-42ED-A001-CACA2B7DAF4D}" dt="2020-04-27T11:35:32.640" v="2974" actId="2696"/>
        <pc:sldMkLst>
          <pc:docMk/>
          <pc:sldMk cId="612407257" sldId="273"/>
        </pc:sldMkLst>
      </pc:sldChg>
      <pc:sldChg chg="new del">
        <pc:chgData name="MIR MD. KAWSUR" userId="f9b2e9bf-e2de-41be-bed1-78ffce4fdd07" providerId="ADAL" clId="{ADBCB527-9EE9-42ED-A001-CACA2B7DAF4D}" dt="2020-04-27T11:35:43.708" v="2977" actId="47"/>
        <pc:sldMkLst>
          <pc:docMk/>
          <pc:sldMk cId="4110423596" sldId="273"/>
        </pc:sldMkLst>
      </pc:sldChg>
      <pc:sldChg chg="delSp modSp add mod">
        <pc:chgData name="MIR MD. KAWSUR" userId="f9b2e9bf-e2de-41be-bed1-78ffce4fdd07" providerId="ADAL" clId="{ADBCB527-9EE9-42ED-A001-CACA2B7DAF4D}" dt="2020-04-27T14:59:04.354" v="4696" actId="113"/>
        <pc:sldMkLst>
          <pc:docMk/>
          <pc:sldMk cId="1439937840" sldId="274"/>
        </pc:sldMkLst>
        <pc:spChg chg="mod">
          <ac:chgData name="MIR MD. KAWSUR" userId="f9b2e9bf-e2de-41be-bed1-78ffce4fdd07" providerId="ADAL" clId="{ADBCB527-9EE9-42ED-A001-CACA2B7DAF4D}" dt="2020-04-27T14:59:04.354" v="4696" actId="113"/>
          <ac:spMkLst>
            <pc:docMk/>
            <pc:sldMk cId="1439937840" sldId="274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3:53:23.561" v="3171" actId="20577"/>
          <ac:spMkLst>
            <pc:docMk/>
            <pc:sldMk cId="1439937840" sldId="274"/>
            <ac:spMk id="5" creationId="{3322CB79-31E6-2043-9768-6699756B1FD4}"/>
          </ac:spMkLst>
        </pc:spChg>
        <pc:picChg chg="del">
          <ac:chgData name="MIR MD. KAWSUR" userId="f9b2e9bf-e2de-41be-bed1-78ffce4fdd07" providerId="ADAL" clId="{ADBCB527-9EE9-42ED-A001-CACA2B7DAF4D}" dt="2020-04-27T13:53:26.665" v="3172" actId="478"/>
          <ac:picMkLst>
            <pc:docMk/>
            <pc:sldMk cId="1439937840" sldId="274"/>
            <ac:picMk id="6" creationId="{4246A938-D17F-4C9B-9DB4-06ACAC6384C4}"/>
          </ac:picMkLst>
        </pc:picChg>
      </pc:sldChg>
      <pc:sldChg chg="addSp delSp modSp add del mod">
        <pc:chgData name="MIR MD. KAWSUR" userId="f9b2e9bf-e2de-41be-bed1-78ffce4fdd07" providerId="ADAL" clId="{ADBCB527-9EE9-42ED-A001-CACA2B7DAF4D}" dt="2020-04-27T14:14:26.659" v="3961" actId="20577"/>
        <pc:sldMkLst>
          <pc:docMk/>
          <pc:sldMk cId="1773732609" sldId="275"/>
        </pc:sldMkLst>
        <pc:spChg chg="mod">
          <ac:chgData name="MIR MD. KAWSUR" userId="f9b2e9bf-e2de-41be-bed1-78ffce4fdd07" providerId="ADAL" clId="{ADBCB527-9EE9-42ED-A001-CACA2B7DAF4D}" dt="2020-04-27T14:14:26.659" v="3961" actId="20577"/>
          <ac:spMkLst>
            <pc:docMk/>
            <pc:sldMk cId="1773732609" sldId="275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14:13.703" v="3953" actId="20577"/>
          <ac:spMkLst>
            <pc:docMk/>
            <pc:sldMk cId="1773732609" sldId="275"/>
            <ac:spMk id="5" creationId="{3322CB79-31E6-2043-9768-6699756B1FD4}"/>
          </ac:spMkLst>
        </pc:spChg>
        <pc:picChg chg="add del">
          <ac:chgData name="MIR MD. KAWSUR" userId="f9b2e9bf-e2de-41be-bed1-78ffce4fdd07" providerId="ADAL" clId="{ADBCB527-9EE9-42ED-A001-CACA2B7DAF4D}" dt="2020-04-27T14:06:56.920" v="3351" actId="478"/>
          <ac:picMkLst>
            <pc:docMk/>
            <pc:sldMk cId="1773732609" sldId="275"/>
            <ac:picMk id="6" creationId="{4246A938-D17F-4C9B-9DB4-06ACAC6384C4}"/>
          </ac:picMkLst>
        </pc:picChg>
      </pc:sldChg>
      <pc:sldChg chg="modSp add mod">
        <pc:chgData name="MIR MD. KAWSUR" userId="f9b2e9bf-e2de-41be-bed1-78ffce4fdd07" providerId="ADAL" clId="{ADBCB527-9EE9-42ED-A001-CACA2B7DAF4D}" dt="2020-04-27T14:56:55.019" v="4695" actId="12"/>
        <pc:sldMkLst>
          <pc:docMk/>
          <pc:sldMk cId="2966524781" sldId="276"/>
        </pc:sldMkLst>
        <pc:spChg chg="mod">
          <ac:chgData name="MIR MD. KAWSUR" userId="f9b2e9bf-e2de-41be-bed1-78ffce4fdd07" providerId="ADAL" clId="{ADBCB527-9EE9-42ED-A001-CACA2B7DAF4D}" dt="2020-04-27T14:56:55.019" v="4695" actId="12"/>
          <ac:spMkLst>
            <pc:docMk/>
            <pc:sldMk cId="2966524781" sldId="276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42:35.376" v="4668" actId="20577"/>
          <ac:spMkLst>
            <pc:docMk/>
            <pc:sldMk cId="2966524781" sldId="276"/>
            <ac:spMk id="5" creationId="{3322CB79-31E6-2043-9768-6699756B1FD4}"/>
          </ac:spMkLst>
        </pc:spChg>
      </pc:sldChg>
      <pc:sldChg chg="modSp add mod">
        <pc:chgData name="MIR MD. KAWSUR" userId="f9b2e9bf-e2de-41be-bed1-78ffce4fdd07" providerId="ADAL" clId="{ADBCB527-9EE9-42ED-A001-CACA2B7DAF4D}" dt="2020-04-28T04:35:57.218" v="4721" actId="20577"/>
        <pc:sldMkLst>
          <pc:docMk/>
          <pc:sldMk cId="2383403374" sldId="277"/>
        </pc:sldMkLst>
        <pc:spChg chg="mod">
          <ac:chgData name="MIR MD. KAWSUR" userId="f9b2e9bf-e2de-41be-bed1-78ffce4fdd07" providerId="ADAL" clId="{ADBCB527-9EE9-42ED-A001-CACA2B7DAF4D}" dt="2020-04-27T15:00:40.021" v="4716" actId="20577"/>
          <ac:spMkLst>
            <pc:docMk/>
            <pc:sldMk cId="2383403374" sldId="277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8T04:35:57.218" v="4721" actId="20577"/>
          <ac:spMkLst>
            <pc:docMk/>
            <pc:sldMk cId="2383403374" sldId="277"/>
            <ac:spMk id="4" creationId="{E00A471B-FCB5-3949-B014-0D06C67E41B3}"/>
          </ac:spMkLst>
        </pc:spChg>
      </pc:sldChg>
      <pc:sldChg chg="modSp add mod">
        <pc:chgData name="MIR MD. KAWSUR" userId="f9b2e9bf-e2de-41be-bed1-78ffce4fdd07" providerId="ADAL" clId="{ADBCB527-9EE9-42ED-A001-CACA2B7DAF4D}" dt="2020-04-28T04:36:21.742" v="4738" actId="20577"/>
        <pc:sldMkLst>
          <pc:docMk/>
          <pc:sldMk cId="1290791371" sldId="278"/>
        </pc:sldMkLst>
        <pc:spChg chg="mod">
          <ac:chgData name="MIR MD. KAWSUR" userId="f9b2e9bf-e2de-41be-bed1-78ffce4fdd07" providerId="ADAL" clId="{ADBCB527-9EE9-42ED-A001-CACA2B7DAF4D}" dt="2020-04-28T04:36:21.742" v="4738" actId="20577"/>
          <ac:spMkLst>
            <pc:docMk/>
            <pc:sldMk cId="1290791371" sldId="278"/>
            <ac:spMk id="2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C071C8CA-C310-440C-867D-C86E95939DE1}"/>
    <pc:docChg chg="custSel modSld">
      <pc:chgData name="MIR MD. KAWSUR" userId="f9b2e9bf-e2de-41be-bed1-78ffce4fdd07" providerId="ADAL" clId="{C071C8CA-C310-440C-867D-C86E95939DE1}" dt="2020-04-28T04:57:10.704" v="26" actId="20577"/>
      <pc:docMkLst>
        <pc:docMk/>
      </pc:docMkLst>
      <pc:sldChg chg="modSp mod">
        <pc:chgData name="MIR MD. KAWSUR" userId="f9b2e9bf-e2de-41be-bed1-78ffce4fdd07" providerId="ADAL" clId="{C071C8CA-C310-440C-867D-C86E95939DE1}" dt="2020-04-28T04:44:54.562" v="13" actId="20577"/>
        <pc:sldMkLst>
          <pc:docMk/>
          <pc:sldMk cId="424874041" sldId="257"/>
        </pc:sldMkLst>
        <pc:spChg chg="mod">
          <ac:chgData name="MIR MD. KAWSUR" userId="f9b2e9bf-e2de-41be-bed1-78ffce4fdd07" providerId="ADAL" clId="{C071C8CA-C310-440C-867D-C86E95939DE1}" dt="2020-04-28T04:44:54.562" v="13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modSp mod">
        <pc:chgData name="MIR MD. KAWSUR" userId="f9b2e9bf-e2de-41be-bed1-78ffce4fdd07" providerId="ADAL" clId="{C071C8CA-C310-440C-867D-C86E95939DE1}" dt="2020-04-28T04:57:10.704" v="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C071C8CA-C310-440C-867D-C86E95939DE1}" dt="2020-04-28T04:57:10.704" v="26" actId="20577"/>
          <ac:spMkLst>
            <pc:docMk/>
            <pc:sldMk cId="2134390752" sldId="26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Association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1205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18994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9951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7778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4964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/>
                        <a:t>Rifath Mahmud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Object Oriented Programming 1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Association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Association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Association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Association in Java is a connection or relation between two separate classes that are set up through their objects.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Association relationship indicates how objects know each other and how they are using each other’s functionality.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Association can be </a:t>
            </a:r>
            <a:r>
              <a:rPr lang="en-US" b="1" dirty="0"/>
              <a:t>one-to-one</a:t>
            </a:r>
            <a:r>
              <a:rPr lang="en-US" dirty="0"/>
              <a:t>, </a:t>
            </a:r>
            <a:r>
              <a:rPr lang="en-US" b="1" dirty="0"/>
              <a:t>one-to-many</a:t>
            </a:r>
            <a:r>
              <a:rPr lang="en-US" dirty="0"/>
              <a:t>, </a:t>
            </a:r>
            <a:r>
              <a:rPr lang="en-US" b="1" dirty="0"/>
              <a:t>many-to-one</a:t>
            </a:r>
            <a:r>
              <a:rPr lang="en-US" dirty="0"/>
              <a:t>, </a:t>
            </a:r>
            <a:r>
              <a:rPr lang="en-US" b="1" dirty="0"/>
              <a:t>many-to-many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Association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 A Relation</a:t>
            </a:r>
            <a:endParaRPr lang="en-FI" dirty="0"/>
          </a:p>
        </p:txBody>
      </p: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310062F4-739A-4C2C-AE68-CBA1D0E53D8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66" y="2267203"/>
            <a:ext cx="6918467" cy="386689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5668840-6513-4729-9373-A90DA55DDB9F}"/>
              </a:ext>
            </a:extLst>
          </p:cNvPr>
          <p:cNvSpPr/>
          <p:nvPr/>
        </p:nvSpPr>
        <p:spPr>
          <a:xfrm rot="20043411">
            <a:off x="2119490" y="2915815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IS A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85CDAA-86FE-4F2D-A795-5A22C43D70B4}"/>
              </a:ext>
            </a:extLst>
          </p:cNvPr>
          <p:cNvSpPr/>
          <p:nvPr/>
        </p:nvSpPr>
        <p:spPr>
          <a:xfrm rot="19058696">
            <a:off x="3262491" y="3286477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IS A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EFA400-1905-4409-AE74-88A83EB58198}"/>
              </a:ext>
            </a:extLst>
          </p:cNvPr>
          <p:cNvSpPr/>
          <p:nvPr/>
        </p:nvSpPr>
        <p:spPr>
          <a:xfrm>
            <a:off x="5705726" y="2952267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IS A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5A9D4C-141E-4538-8DA5-3ED2A2639985}"/>
              </a:ext>
            </a:extLst>
          </p:cNvPr>
          <p:cNvSpPr/>
          <p:nvPr/>
        </p:nvSpPr>
        <p:spPr>
          <a:xfrm>
            <a:off x="4807457" y="3210277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IS A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3B048E-BEA7-44C8-8787-92DF66BADC70}"/>
              </a:ext>
            </a:extLst>
          </p:cNvPr>
          <p:cNvSpPr/>
          <p:nvPr/>
        </p:nvSpPr>
        <p:spPr>
          <a:xfrm>
            <a:off x="3429001" y="4785060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IS A </a:t>
            </a:r>
          </a:p>
        </p:txBody>
      </p:sp>
    </p:spTree>
    <p:extLst>
      <p:ext uri="{BB962C8B-B14F-4D97-AF65-F5344CB8AC3E}">
        <p14:creationId xmlns:p14="http://schemas.microsoft.com/office/powerpoint/2010/main" val="387060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Association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One-to-One Association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515962" y="2435897"/>
            <a:ext cx="775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person can have only one passport. That is a </a:t>
            </a:r>
            <a:r>
              <a:rPr lang="en-US" b="1" dirty="0"/>
              <a:t>one-to-one</a:t>
            </a:r>
            <a:r>
              <a:rPr lang="en-US" dirty="0"/>
              <a:t> association.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C9C171-F60C-4363-85CA-AEE18561A5F5}"/>
              </a:ext>
            </a:extLst>
          </p:cNvPr>
          <p:cNvSpPr/>
          <p:nvPr/>
        </p:nvSpPr>
        <p:spPr>
          <a:xfrm>
            <a:off x="845124" y="3676275"/>
            <a:ext cx="1995055" cy="7710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Person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566CAC-3C9E-4CC5-8B79-FBD5FA419340}"/>
              </a:ext>
            </a:extLst>
          </p:cNvPr>
          <p:cNvSpPr/>
          <p:nvPr/>
        </p:nvSpPr>
        <p:spPr>
          <a:xfrm>
            <a:off x="6303821" y="3667255"/>
            <a:ext cx="1995055" cy="7710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Passport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65AA7E2-DD7D-4548-BE71-088CC6429229}"/>
              </a:ext>
            </a:extLst>
          </p:cNvPr>
          <p:cNvSpPr/>
          <p:nvPr/>
        </p:nvSpPr>
        <p:spPr>
          <a:xfrm>
            <a:off x="4087091" y="3387754"/>
            <a:ext cx="1288473" cy="1330036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 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304B62-B692-4BAB-8F2A-E7199B3FDA7C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840179" y="4052772"/>
            <a:ext cx="1246912" cy="9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CC8C5E-EDFB-480D-99EE-9936D600BBAF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5375564" y="4052772"/>
            <a:ext cx="9282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3FAD07C-AF2D-4FD5-8025-DD3078E9D80E}"/>
              </a:ext>
            </a:extLst>
          </p:cNvPr>
          <p:cNvSpPr txBox="1"/>
          <p:nvPr/>
        </p:nvSpPr>
        <p:spPr>
          <a:xfrm>
            <a:off x="2885209" y="3683439"/>
            <a:ext cx="40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50F4BE-8BDE-4256-A3C7-5D0F47627B5E}"/>
              </a:ext>
            </a:extLst>
          </p:cNvPr>
          <p:cNvSpPr txBox="1"/>
          <p:nvPr/>
        </p:nvSpPr>
        <p:spPr>
          <a:xfrm>
            <a:off x="5906660" y="3651173"/>
            <a:ext cx="40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6952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Association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One-to-Many Association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515962" y="2435897"/>
            <a:ext cx="7754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If we talk about the association between a Bank and Employee, a bank can have many employees, So it is a </a:t>
            </a:r>
            <a:r>
              <a:rPr lang="en-US" b="1" dirty="0"/>
              <a:t>one-to-many </a:t>
            </a:r>
            <a:r>
              <a:rPr lang="en-US" dirty="0"/>
              <a:t>relationship.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E74016-9294-480B-8672-722B637AC415}"/>
              </a:ext>
            </a:extLst>
          </p:cNvPr>
          <p:cNvSpPr/>
          <p:nvPr/>
        </p:nvSpPr>
        <p:spPr>
          <a:xfrm>
            <a:off x="845124" y="3676275"/>
            <a:ext cx="1995055" cy="7710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F45D95-E470-405A-B859-BEDDEE3F4671}"/>
              </a:ext>
            </a:extLst>
          </p:cNvPr>
          <p:cNvSpPr/>
          <p:nvPr/>
        </p:nvSpPr>
        <p:spPr>
          <a:xfrm>
            <a:off x="6303821" y="3667255"/>
            <a:ext cx="1995055" cy="7710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Employee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1FA1374B-ACE7-4F35-B94C-B044282DEA8C}"/>
              </a:ext>
            </a:extLst>
          </p:cNvPr>
          <p:cNvSpPr/>
          <p:nvPr/>
        </p:nvSpPr>
        <p:spPr>
          <a:xfrm>
            <a:off x="4087091" y="3387754"/>
            <a:ext cx="1288473" cy="1330036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0A7DC0-8613-4902-B232-7D3F4184201D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2840179" y="4052772"/>
            <a:ext cx="1246912" cy="9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5F23AA-6381-46EA-B0D2-797FF9807211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5375564" y="4052772"/>
            <a:ext cx="9282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B92F9D-69EF-40B4-A617-A579CEE1E6AB}"/>
              </a:ext>
            </a:extLst>
          </p:cNvPr>
          <p:cNvSpPr txBox="1"/>
          <p:nvPr/>
        </p:nvSpPr>
        <p:spPr>
          <a:xfrm>
            <a:off x="2885209" y="3683439"/>
            <a:ext cx="40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178CAE-67A7-4572-86AB-2A8134CA83B2}"/>
              </a:ext>
            </a:extLst>
          </p:cNvPr>
          <p:cNvSpPr txBox="1"/>
          <p:nvPr/>
        </p:nvSpPr>
        <p:spPr>
          <a:xfrm>
            <a:off x="5538352" y="3635362"/>
            <a:ext cx="76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.. n</a:t>
            </a:r>
          </a:p>
        </p:txBody>
      </p:sp>
    </p:spTree>
    <p:extLst>
      <p:ext uri="{BB962C8B-B14F-4D97-AF65-F5344CB8AC3E}">
        <p14:creationId xmlns:p14="http://schemas.microsoft.com/office/powerpoint/2010/main" val="56287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Association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Many-to-One Association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515962" y="2435897"/>
            <a:ext cx="7754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If we talk about the association of a classroom, for many students there is one teacher. So it is a </a:t>
            </a:r>
            <a:r>
              <a:rPr lang="en-US" b="1" dirty="0"/>
              <a:t>many-to-one </a:t>
            </a:r>
            <a:r>
              <a:rPr lang="en-US" dirty="0"/>
              <a:t>relationship.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D9035C-E494-492A-A659-916EFD1CA626}"/>
              </a:ext>
            </a:extLst>
          </p:cNvPr>
          <p:cNvSpPr/>
          <p:nvPr/>
        </p:nvSpPr>
        <p:spPr>
          <a:xfrm>
            <a:off x="845124" y="3676275"/>
            <a:ext cx="1995055" cy="7710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Student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43656B-F286-48D4-A7D5-60A0F9364EE8}"/>
              </a:ext>
            </a:extLst>
          </p:cNvPr>
          <p:cNvSpPr/>
          <p:nvPr/>
        </p:nvSpPr>
        <p:spPr>
          <a:xfrm>
            <a:off x="6303821" y="3667255"/>
            <a:ext cx="1995055" cy="7710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Teacher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08F3393E-9238-44A2-AD54-64E514E46AED}"/>
              </a:ext>
            </a:extLst>
          </p:cNvPr>
          <p:cNvSpPr/>
          <p:nvPr/>
        </p:nvSpPr>
        <p:spPr>
          <a:xfrm>
            <a:off x="4087091" y="3387754"/>
            <a:ext cx="1288473" cy="1330036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31F192-A85C-4283-B924-7C7DA9BD744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840179" y="4052772"/>
            <a:ext cx="1246912" cy="9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0F2F67-6EC3-4A75-A23A-D32A3973160D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5375564" y="4052772"/>
            <a:ext cx="9282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65D9A4D-B134-4DAC-A08E-FCC4F6115DCA}"/>
              </a:ext>
            </a:extLst>
          </p:cNvPr>
          <p:cNvSpPr txBox="1"/>
          <p:nvPr/>
        </p:nvSpPr>
        <p:spPr>
          <a:xfrm>
            <a:off x="5964382" y="3667255"/>
            <a:ext cx="40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8C080B-BB28-4598-A516-27242096D561}"/>
              </a:ext>
            </a:extLst>
          </p:cNvPr>
          <p:cNvSpPr txBox="1"/>
          <p:nvPr/>
        </p:nvSpPr>
        <p:spPr>
          <a:xfrm>
            <a:off x="2873655" y="3698630"/>
            <a:ext cx="76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.. n</a:t>
            </a:r>
          </a:p>
        </p:txBody>
      </p:sp>
    </p:spTree>
    <p:extLst>
      <p:ext uri="{BB962C8B-B14F-4D97-AF65-F5344CB8AC3E}">
        <p14:creationId xmlns:p14="http://schemas.microsoft.com/office/powerpoint/2010/main" val="524938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6383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 The Complete Reference- Ninth Edition by Herbert </a:t>
            </a:r>
            <a:r>
              <a:rPr lang="en-US" dirty="0" err="1"/>
              <a:t>Schildt</a:t>
            </a:r>
            <a:endParaRPr lang="en-US" dirty="0"/>
          </a:p>
          <a:p>
            <a:endParaRPr lang="en-FI" dirty="0"/>
          </a:p>
        </p:txBody>
      </p:sp>
      <p:pic>
        <p:nvPicPr>
          <p:cNvPr id="3" name="Picture 2" descr="A picture containing umbrella&#10;&#10;Description automatically generated">
            <a:extLst>
              <a:ext uri="{FF2B5EF4-FFF2-40B4-BE49-F238E27FC236}">
                <a16:creationId xmlns:a16="http://schemas.microsoft.com/office/drawing/2014/main" id="{66BB96CC-81B0-46C9-A6FC-228FB5234B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49" y="3004887"/>
            <a:ext cx="1966501" cy="243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655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https://docs.oracle.com/javase/tutorial/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1468</TotalTime>
  <Words>236</Words>
  <Application>Microsoft Office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Wingdings</vt:lpstr>
      <vt:lpstr>Spectrum</vt:lpstr>
      <vt:lpstr>Association</vt:lpstr>
      <vt:lpstr>Lecture Outline</vt:lpstr>
      <vt:lpstr>Introduction to Association</vt:lpstr>
      <vt:lpstr>Introduction to Association</vt:lpstr>
      <vt:lpstr>Introduction to Association</vt:lpstr>
      <vt:lpstr>Introduction to Association</vt:lpstr>
      <vt:lpstr>Introduction to Association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FARJANA YESMIN OPI</cp:lastModifiedBy>
  <cp:revision>14</cp:revision>
  <dcterms:created xsi:type="dcterms:W3CDTF">2018-12-10T17:20:29Z</dcterms:created>
  <dcterms:modified xsi:type="dcterms:W3CDTF">2022-07-26T14:05:36Z</dcterms:modified>
</cp:coreProperties>
</file>