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7" r:id="rId5"/>
    <p:sldId id="267" r:id="rId6"/>
    <p:sldId id="283" r:id="rId7"/>
    <p:sldId id="284" r:id="rId8"/>
    <p:sldId id="285" r:id="rId9"/>
    <p:sldId id="286" r:id="rId10"/>
    <p:sldId id="288" r:id="rId11"/>
    <p:sldId id="25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/>
          </a:bodyPr>
          <a:lstStyle/>
          <a:p>
            <a:r>
              <a:rPr lang="en-US" dirty="0"/>
              <a:t>Final Keyword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038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548640" y="2003662"/>
            <a:ext cx="81191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Prevents Inheritance.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 Prevents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Class Enforces Inheritance.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Method Enforces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98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Summary</a:t>
            </a:r>
            <a:endParaRPr lang="en-FI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65A7-CD29-4F48-B520-A02D3B5F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30154"/>
              </p:ext>
            </p:extLst>
          </p:nvPr>
        </p:nvGraphicFramePr>
        <p:xfrm>
          <a:off x="196947" y="1398908"/>
          <a:ext cx="8750105" cy="3566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0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Object Creation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Inheritance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0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Regular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8201E9-4BDA-4EBF-8F28-CEC3C7699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5836"/>
              </p:ext>
            </p:extLst>
          </p:nvPr>
        </p:nvGraphicFramePr>
        <p:xfrm>
          <a:off x="182880" y="5139400"/>
          <a:ext cx="8764172" cy="1678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1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Overriding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attribute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method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Class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final keyword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The Keyword final can be used in three places: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Attributes.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626F1-1464-4CB2-9A43-1557471EAD09}"/>
              </a:ext>
            </a:extLst>
          </p:cNvPr>
          <p:cNvSpPr/>
          <p:nvPr/>
        </p:nvSpPr>
        <p:spPr>
          <a:xfrm>
            <a:off x="421341" y="2136339"/>
            <a:ext cx="84975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declared using the keyword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private final</a:t>
            </a:r>
            <a:r>
              <a:rPr lang="en-US" sz="2800" dirty="0"/>
              <a:t> int PI </a:t>
            </a:r>
            <a:r>
              <a:rPr lang="en-US" sz="2800"/>
              <a:t>= 3.1416;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like constant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initialized only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its value is initialized, the value can never be changed. </a:t>
            </a:r>
          </a:p>
        </p:txBody>
      </p:sp>
    </p:spTree>
    <p:extLst>
      <p:ext uri="{BB962C8B-B14F-4D97-AF65-F5344CB8AC3E}">
        <p14:creationId xmlns:p14="http://schemas.microsoft.com/office/powerpoint/2010/main" val="37641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B0CA5-0DD0-4633-A190-43EDBEC2ADBD}"/>
              </a:ext>
            </a:extLst>
          </p:cNvPr>
          <p:cNvSpPr/>
          <p:nvPr/>
        </p:nvSpPr>
        <p:spPr>
          <a:xfrm>
            <a:off x="476205" y="2274838"/>
            <a:ext cx="83723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two approaches to initialize a final attribute: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During Declaration.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Inside Constructor.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as it can be initialized only once, we can use only one of the two approaches.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50908-7213-413C-B19C-D923059EDE87}"/>
              </a:ext>
            </a:extLst>
          </p:cNvPr>
          <p:cNvSpPr/>
          <p:nvPr/>
        </p:nvSpPr>
        <p:spPr>
          <a:xfrm>
            <a:off x="476205" y="1859340"/>
            <a:ext cx="83161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Methods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final</a:t>
            </a:r>
            <a:r>
              <a:rPr lang="en-US" sz="2800" dirty="0"/>
              <a:t> void show( ){.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Methods are like regular methods but they can not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method and a final method is that, an Abstract Method MUST be overridden and a Final Method can NEVER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4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3F790-4980-47A5-98BB-20753614E346}"/>
              </a:ext>
            </a:extLst>
          </p:cNvPr>
          <p:cNvSpPr/>
          <p:nvPr/>
        </p:nvSpPr>
        <p:spPr>
          <a:xfrm>
            <a:off x="576775" y="2551837"/>
            <a:ext cx="8004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Method must be inside a Final Class. A regular class/abstract class might also have a final method.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1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A6580-B31F-4BEF-B59E-1DEF75993B8D}"/>
              </a:ext>
            </a:extLst>
          </p:cNvPr>
          <p:cNvSpPr/>
          <p:nvPr/>
        </p:nvSpPr>
        <p:spPr>
          <a:xfrm>
            <a:off x="421341" y="1859340"/>
            <a:ext cx="8455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is like regular classes but they can not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class and a final class is that, an Abstract class MUST be inherited and a Final class can NEVER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2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476205" y="2274838"/>
            <a:ext cx="81191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Class should have one or more final method.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final class can not have any abstract Method.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36721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205</TotalTime>
  <Words>587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Copperplate Gothic Bold</vt:lpstr>
      <vt:lpstr>Corbel</vt:lpstr>
      <vt:lpstr>Wingdings</vt:lpstr>
      <vt:lpstr>Spectrum</vt:lpstr>
      <vt:lpstr>Final Keyword</vt:lpstr>
      <vt:lpstr>Lecture Outline</vt:lpstr>
      <vt:lpstr>Final keyword</vt:lpstr>
      <vt:lpstr>Final Attributes</vt:lpstr>
      <vt:lpstr>Final Attributes</vt:lpstr>
      <vt:lpstr>Final Methods</vt:lpstr>
      <vt:lpstr>Final Methods</vt:lpstr>
      <vt:lpstr>Final Class</vt:lpstr>
      <vt:lpstr>Final Class</vt:lpstr>
      <vt:lpstr>Summary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49</cp:revision>
  <dcterms:created xsi:type="dcterms:W3CDTF">2018-12-10T17:20:29Z</dcterms:created>
  <dcterms:modified xsi:type="dcterms:W3CDTF">2020-12-06T02:24:36Z</dcterms:modified>
</cp:coreProperties>
</file>