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c36e79a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c36e79a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c36e79a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c36e79a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c36e79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2c36e79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c36e79a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c36e79a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c36e79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c36e79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c36e79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c36e79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c36e79a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c36e79a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c36e79a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c36e79a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c36e79a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c36e79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c36e79a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c36e79a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c36e79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c36e79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c36e79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2c36e79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0850"/>
            <a:ext cx="8520600" cy="12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Bird Call Classification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03500"/>
            <a:ext cx="8520600" cy="6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Identifying species of bird by their call!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CNN (via transfer learning)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Convolutional Neural Network was constructed in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leveraged ResNet34 (computer vision net) to predict the mel spec images with an added dropout layer to help reduce overfitting and a final output layer to flatten out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entropy loss was the cost and adam was the 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computational limitations of my machine, I only planned for using 20% of the training dataset and 5 Epochs. However even this would have taken way too long to train and so I eventually ran the full training set with 20 Epochs on a kaggle notebook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Results...Disappointing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Unfortunately, the results did not match the herculean efforts which went into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running 20 epochs on the full dataset the final validation accuracy fell between 0.35 - 0.9%. Slight improvement over just guessing at random (1/264)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4350"/>
            <a:ext cx="4419600" cy="33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for next time 1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tuning: Since there were many other implementation details to mind for my first time building a CNN, I did not plan adequately for this little detail in the loops utilized for training in the kaggle notebook.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future, this will be something to more carefully consider before deciding on a model since the sheer scale and computational expense makes any fine-tuning a tremendous burden. It might end up that an optimized simple approach would’ve out-performed an un-optimized complex approach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Better function / class writing for PyTorch: This was my first time using this tool and the learning curve did not help with the slow progress in putting it all together. Lack of experience was unfortunately a big factor here but hopefully one that will be less of a problem next time around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Future Ideas: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Generating unique features with metadata -&gt; new possible ideas for exploring future projects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Fine-tuning the transferred resnet with additional convolutions and max pooling layers to learn invariances unique to mel spec images</a:t>
            </a:r>
            <a:endParaRPr sz="1900"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for next time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Birds are generally very sensitive to habitat changes and because they are cooperative species it is easy to spot changes in their behavior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Through understanding their behavior changes we can better understand their respective general local ecology and better understand impacts from man-made change and climate change by proxy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Being able to classify individual species with high accuracy can save hundreds of hours of manual listening by bird experts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might care?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Conservationists...and all of us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7125"/>
            <a:ext cx="4450701" cy="2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950" y="1987125"/>
            <a:ext cx="3765824" cy="28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call + Metadata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Songs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MP3 files of various duration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786225" y="1152475"/>
            <a:ext cx="39504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Metadata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Elevation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Date of recording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Location of recording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Recording quality rating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Duration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Call Speed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Accelerating, decelerating etc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Pitch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Accelerating, decelerating etc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Number of Notes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call mp3 files captured between 06/02/1979 and 11/02/2019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264 individual specifies included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4275 mp3 files used to build classifying algorithm (limited to ~20% of total collection due to computational expense)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Metadata and mp3 connected via file_id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missing data for labels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Exploration: Rating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120225" y="1152475"/>
            <a:ext cx="37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Generally fairly clear, highly rated data (mostly 3.5 and up)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Small subset (~800) without a rating...no reason to try and impute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3200"/>
            <a:ext cx="4703974" cy="2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pt 2: duration and location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Heavily right-skewed, mostly &lt;50 seconds</a:t>
            </a:r>
            <a:endParaRPr sz="17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6125"/>
            <a:ext cx="4191576" cy="2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31194"/>
            <a:ext cx="4518049" cy="23717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620100" y="1152475"/>
            <a:ext cx="42603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Most labeled data points collected in USA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 context 1: Signal -&gt; Neural Network input</a:t>
            </a:r>
            <a:endParaRPr sz="26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leverage the predictive powers of a Neural Network, two transformations first had to take place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Fourier Transform: This process maps audio signal from the Time domain to the Frequency Domain allowing it to serve as input for the next step...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Mel Spectrogram: This is an image of the FFT’s signal which is finally inputted into the NN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00" y="2669500"/>
            <a:ext cx="3391500" cy="23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446" y="2705096"/>
            <a:ext cx="3629275" cy="230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>
            <a:off x="4034700" y="3685775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 context 2: de-noising + dilation and power spectrogram to decibel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09275"/>
            <a:ext cx="85206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Weaker signals are eroded and stronger signals have been dilated via binary erosion and dilation, respectively (via scipy’s morphology library)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Power_to_db is then finally run before generating the mel spectrogram (both from the librosa library), finally readying our data for the NN.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