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ebcd8f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ebcd8f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942e05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942e05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7c497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7c497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f942e05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f942e05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f942e05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f942e05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7c4974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07c4974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febcd8fe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febcd8fe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febcd8fe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febcd8fe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febcd8fe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febcd8fe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febcd8fe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febcd8fe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ebcd8fe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febcd8fe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bcd8fe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bcd8fe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febcd8fe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febcd8fe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ebcd8fe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ebcd8fe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8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Spotify Track Recommendations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375" y="2994525"/>
            <a:ext cx="9008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FEFEF"/>
                </a:solidFill>
                <a:highlight>
                  <a:srgbClr val="000000"/>
                </a:highlight>
              </a:rPr>
              <a:t>Improve shuffling with Unsupervised Learning as your DJ!</a:t>
            </a:r>
            <a:endParaRPr sz="2700">
              <a:solidFill>
                <a:srgbClr val="EFEFE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Summary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- Choosing next track based on how closely it relates to the current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Scaling required as some columns have larger ranges than others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Recommendations - Attempted TF-IDF but eventually settled on K-Means with size of recommendation playlist = number of neighbors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Tools: Python - Scikit-Learn NearestNeighbors and preprocessing 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Simple, genre-based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Spotify associates genres to artist level very generously (not unusual for 5+ genres for an artist)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Simple model for measuring similarity applied here to artist genres can be effective in producing related artists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However this model is weak for tracks since similar artists will produce similar recommendations as they would have the same genres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Example to the right seeded with rap artist, the tracks are fairly different in sound despite all artists being rappers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75" y="1978375"/>
            <a:ext cx="4267199" cy="185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Track Features recommendations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KNN to neighbor similar tracks based on euclidean distance between each track’s audio features so track features are fully factored into recommendation decision-making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Some artist dataframe columns included as part of the final frame for model fitting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2" name="Google Shape;142;p24"/>
          <p:cNvSpPr/>
          <p:nvPr/>
        </p:nvSpPr>
        <p:spPr>
          <a:xfrm>
            <a:off x="4965325" y="1197175"/>
            <a:ext cx="1389900" cy="8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Features</a:t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6704325" y="1197175"/>
            <a:ext cx="1420500" cy="8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Features</a:t>
            </a:r>
            <a:endParaRPr/>
          </a:p>
        </p:txBody>
      </p:sp>
      <p:cxnSp>
        <p:nvCxnSpPr>
          <p:cNvPr id="144" name="Google Shape;144;p24"/>
          <p:cNvCxnSpPr>
            <a:stCxn id="142" idx="2"/>
          </p:cNvCxnSpPr>
          <p:nvPr/>
        </p:nvCxnSpPr>
        <p:spPr>
          <a:xfrm>
            <a:off x="5660275" y="2005375"/>
            <a:ext cx="505200" cy="69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4"/>
          <p:cNvCxnSpPr>
            <a:stCxn id="143" idx="2"/>
          </p:cNvCxnSpPr>
          <p:nvPr/>
        </p:nvCxnSpPr>
        <p:spPr>
          <a:xfrm flipH="1">
            <a:off x="6875775" y="2005375"/>
            <a:ext cx="538800" cy="67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4"/>
          <p:cNvSpPr/>
          <p:nvPr/>
        </p:nvSpPr>
        <p:spPr>
          <a:xfrm>
            <a:off x="5660275" y="2740275"/>
            <a:ext cx="1720800" cy="84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DataFrame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Tuning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scaling methods used as these influenced recommendations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MinMax Scaling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Standard Scaling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Absolute Max Scaling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Clustering into 3 groups generated previous in the EDA step also leveraged as a column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shapes recommendations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2138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MinMax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2698300" y="1158775"/>
            <a:ext cx="2414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AbsMax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251900" y="1143625"/>
            <a:ext cx="2892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Standard Scaling</a:t>
            </a:r>
            <a:endParaRPr sz="1800">
              <a:solidFill>
                <a:srgbClr val="999999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00" y="1665200"/>
            <a:ext cx="2892300" cy="21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788" y="1665200"/>
            <a:ext cx="2626225" cy="21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775" y="1665200"/>
            <a:ext cx="2549026" cy="21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 / limitation </a:t>
            </a:r>
            <a:r>
              <a:rPr lang="en"/>
              <a:t>discussion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 project ideas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Lyrical content for tracks which are more ‘speech-y’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Designing some looping so larger recommendation requests don’t cycle through entire library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Limited Data was biggest hindrance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 could only use what was open to me via API endpoints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Possibilities can be expanded in the future with access to usage metrics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6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an industry leader, Spotify must prioritize customer experience in order to avoid losing paid subscription members to competitors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Retention is critical especially given the thin margins of this space with royalties due to the artists and the record labels.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How can we improve user experience? How do we keep the user engaged and listening?</a:t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350" y="1295675"/>
            <a:ext cx="3280925" cy="3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might care?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54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Spotify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6125" y="1172675"/>
            <a:ext cx="27432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Spotify Paid Users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116500" y="1178800"/>
            <a:ext cx="26697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All Global Listeners (free version!)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50" y="18400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663" y="22122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337" y="1867981"/>
            <a:ext cx="2522000" cy="2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+ Audio Features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Artist(s)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Popularity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Genres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 Name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Date Saved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" name="Google Shape;80;p16"/>
          <p:cNvSpPr txBox="1"/>
          <p:nvPr/>
        </p:nvSpPr>
        <p:spPr>
          <a:xfrm>
            <a:off x="4665300" y="1160425"/>
            <a:ext cx="38700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Audio Features</a:t>
            </a:r>
            <a:endParaRPr sz="18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Danceability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Energy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Key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Mode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Loudness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Speechiness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Acousticness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Instrumentalness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Liveness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>
                <a:solidFill>
                  <a:srgbClr val="B7B7B7"/>
                </a:solidFill>
              </a:rPr>
              <a:t>Valence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tracks from between 09/2014 through 08/2020, collected through Spotify API via the Spotipy python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665 tracks saved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27 total columns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Track and audio features merged via track_id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Data Exploration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549" y="1396825"/>
            <a:ext cx="3387074" cy="275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50" y="983600"/>
            <a:ext cx="4739476" cy="375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Data Exploration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82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Audio Features scaled from 0-1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0" y="1591375"/>
            <a:ext cx="3651750" cy="15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800" y="1591375"/>
            <a:ext cx="3686900" cy="15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50" y="3209875"/>
            <a:ext cx="3651750" cy="15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8950" y="3203450"/>
            <a:ext cx="3651750" cy="15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breaking library into </a:t>
            </a:r>
            <a:r>
              <a:rPr b="1" lang="en" sz="1400"/>
              <a:t>three </a:t>
            </a:r>
            <a:r>
              <a:rPr lang="en" sz="1400"/>
              <a:t>clusters via K-Means and elbow plot heuristic, we can see a clearer picture of classes of tracks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75" y="1776500"/>
            <a:ext cx="3869250" cy="2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950" y="2853988"/>
            <a:ext cx="21336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883500" y="1421075"/>
            <a:ext cx="35025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Spotify API codes mode 1 as major key (happy) and 0 as minor key (sad). From the clustering, we can see that each cluster is generally major with cluster 0 being the least minor.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cont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Clusters suggest two ‘happy’ high-energy clusters with one tending to be more popular and one ‘sadder’ clusters that is slower and less upbeat.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49" y="2840575"/>
            <a:ext cx="4260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00" y="1017725"/>
            <a:ext cx="3857500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400" y="2700925"/>
            <a:ext cx="3857500" cy="15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