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正方形/長方形 150"/>
          <p:cNvSpPr/>
          <p:nvPr/>
        </p:nvSpPr>
        <p:spPr>
          <a:xfrm>
            <a:off x="7308304" y="1844824"/>
            <a:ext cx="86409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971600" y="3573016"/>
            <a:ext cx="115212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843808" y="980728"/>
            <a:ext cx="4104456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43808" y="1411636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91880" y="1123604"/>
            <a:ext cx="648072" cy="8640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2-Port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RAM</a:t>
            </a:r>
          </a:p>
          <a:p>
            <a:pPr algn="ctr"/>
            <a:endParaRPr lang="en-US" altLang="ja-JP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(2-page)</a:t>
            </a:r>
          </a:p>
          <a:p>
            <a:pPr algn="ctr"/>
            <a:endParaRPr lang="en-US" altLang="ja-JP" sz="1100" dirty="0" smtClean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16" idx="3"/>
            <a:endCxn id="11" idx="1"/>
          </p:cNvCxnSpPr>
          <p:nvPr/>
        </p:nvCxnSpPr>
        <p:spPr>
          <a:xfrm>
            <a:off x="3129560" y="1554512"/>
            <a:ext cx="362320" cy="1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1"/>
            <a:endCxn id="11" idx="3"/>
          </p:cNvCxnSpPr>
          <p:nvPr/>
        </p:nvCxnSpPr>
        <p:spPr>
          <a:xfrm>
            <a:off x="3491880" y="155565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1" idx="3"/>
            <a:endCxn id="39" idx="1"/>
          </p:cNvCxnSpPr>
          <p:nvPr/>
        </p:nvCxnSpPr>
        <p:spPr>
          <a:xfrm>
            <a:off x="4139952" y="1555652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940152" y="1051596"/>
            <a:ext cx="0" cy="230539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5580112" y="1915692"/>
            <a:ext cx="720080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FIFO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220072" y="3140968"/>
            <a:ext cx="6480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‘clk’ Region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6012160" y="3140968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‘lcd_clk’ Region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4427984" y="1411636"/>
            <a:ext cx="792088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YCbCr2RGB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419872" y="2203724"/>
            <a:ext cx="792088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Fbuf Control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53" name="図形 52"/>
          <p:cNvCxnSpPr>
            <a:stCxn id="61" idx="1"/>
            <a:endCxn id="16" idx="2"/>
          </p:cNvCxnSpPr>
          <p:nvPr/>
        </p:nvCxnSpPr>
        <p:spPr>
          <a:xfrm rot="10800000">
            <a:off x="2986684" y="1697388"/>
            <a:ext cx="433188" cy="7223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53"/>
          <p:cNvCxnSpPr>
            <a:stCxn id="60" idx="1"/>
            <a:endCxn id="57" idx="1"/>
          </p:cNvCxnSpPr>
          <p:nvPr/>
        </p:nvCxnSpPr>
        <p:spPr>
          <a:xfrm rot="10800000" flipH="1">
            <a:off x="3419872" y="1843684"/>
            <a:ext cx="72008" cy="432048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91880" y="177167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3419872" y="220372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 smtClean="0"/>
          </a:p>
        </p:txBody>
      </p:sp>
      <p:sp>
        <p:nvSpPr>
          <p:cNvPr id="61" name="正方形/長方形 60"/>
          <p:cNvSpPr/>
          <p:nvPr/>
        </p:nvSpPr>
        <p:spPr>
          <a:xfrm>
            <a:off x="3419872" y="234774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 smtClean="0"/>
          </a:p>
        </p:txBody>
      </p:sp>
      <p:cxnSp>
        <p:nvCxnSpPr>
          <p:cNvPr id="64" name="図形 63"/>
          <p:cNvCxnSpPr>
            <a:stCxn id="135" idx="3"/>
            <a:endCxn id="68" idx="2"/>
          </p:cNvCxnSpPr>
          <p:nvPr/>
        </p:nvCxnSpPr>
        <p:spPr>
          <a:xfrm flipV="1">
            <a:off x="3129560" y="2059708"/>
            <a:ext cx="2234528" cy="1082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292080" y="1915692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 smtClean="0"/>
          </a:p>
        </p:txBody>
      </p:sp>
      <p:sp>
        <p:nvSpPr>
          <p:cNvPr id="72" name="正方形/長方形 71"/>
          <p:cNvSpPr/>
          <p:nvPr/>
        </p:nvSpPr>
        <p:spPr>
          <a:xfrm>
            <a:off x="4427984" y="1916832"/>
            <a:ext cx="792088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1000"/>
              </a:lnSpc>
            </a:pP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en-US" altLang="ja-JP" sz="1100" dirty="0" smtClean="0">
                <a:solidFill>
                  <a:schemeClr val="tx1"/>
                </a:solidFill>
              </a:rPr>
              <a:t>Conversion</a:t>
            </a:r>
          </a:p>
          <a:p>
            <a:pPr algn="ctr">
              <a:lnSpc>
                <a:spcPts val="1000"/>
              </a:lnSpc>
            </a:pPr>
            <a:r>
              <a:rPr lang="en-US" altLang="ja-JP" sz="1100" dirty="0" smtClean="0">
                <a:solidFill>
                  <a:schemeClr val="tx1"/>
                </a:solidFill>
              </a:rPr>
              <a:t>Control</a:t>
            </a:r>
            <a:r>
              <a:rPr lang="en-US" altLang="ja-JP" sz="1050" dirty="0" smtClean="0">
                <a:solidFill>
                  <a:schemeClr val="tx1"/>
                </a:solidFill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</a:rPr>
            </a:br>
            <a:endParaRPr lang="ja-JP" altLang="en-US" sz="200" dirty="0" smtClean="0">
              <a:solidFill>
                <a:schemeClr val="tx1"/>
              </a:solidFill>
            </a:endParaRPr>
          </a:p>
        </p:txBody>
      </p:sp>
      <p:cxnSp>
        <p:nvCxnSpPr>
          <p:cNvPr id="75" name="図形 63"/>
          <p:cNvCxnSpPr>
            <a:stCxn id="72" idx="1"/>
            <a:endCxn id="78" idx="3"/>
          </p:cNvCxnSpPr>
          <p:nvPr/>
        </p:nvCxnSpPr>
        <p:spPr>
          <a:xfrm rot="10800000">
            <a:off x="4139952" y="1843684"/>
            <a:ext cx="288032" cy="2171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3995936" y="177167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 smtClean="0"/>
          </a:p>
        </p:txBody>
      </p:sp>
      <p:cxnSp>
        <p:nvCxnSpPr>
          <p:cNvPr id="85" name="直線矢印コネクタ 84"/>
          <p:cNvCxnSpPr>
            <a:stCxn id="72" idx="3"/>
            <a:endCxn id="13" idx="1"/>
          </p:cNvCxnSpPr>
          <p:nvPr/>
        </p:nvCxnSpPr>
        <p:spPr>
          <a:xfrm flipV="1">
            <a:off x="5220072" y="2059708"/>
            <a:ext cx="360040" cy="1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39" idx="3"/>
            <a:endCxn id="93" idx="0"/>
          </p:cNvCxnSpPr>
          <p:nvPr/>
        </p:nvCxnSpPr>
        <p:spPr>
          <a:xfrm>
            <a:off x="5220072" y="1555652"/>
            <a:ext cx="144016" cy="504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5292080" y="2059708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 smtClean="0"/>
          </a:p>
        </p:txBody>
      </p:sp>
      <p:sp>
        <p:nvSpPr>
          <p:cNvPr id="97" name="正方形/長方形 96"/>
          <p:cNvSpPr/>
          <p:nvPr/>
        </p:nvSpPr>
        <p:spPr>
          <a:xfrm>
            <a:off x="6660232" y="1915692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Cn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2843808" y="2563764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Cn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cxnSp>
        <p:nvCxnSpPr>
          <p:cNvPr id="99" name="図形 98"/>
          <p:cNvCxnSpPr>
            <a:stCxn id="98" idx="3"/>
            <a:endCxn id="51" idx="2"/>
          </p:cNvCxnSpPr>
          <p:nvPr/>
        </p:nvCxnSpPr>
        <p:spPr>
          <a:xfrm flipV="1">
            <a:off x="3129560" y="2491756"/>
            <a:ext cx="686356" cy="214884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13" idx="3"/>
            <a:endCxn id="97" idx="1"/>
          </p:cNvCxnSpPr>
          <p:nvPr/>
        </p:nvCxnSpPr>
        <p:spPr>
          <a:xfrm flipV="1">
            <a:off x="6300192" y="2058568"/>
            <a:ext cx="360040" cy="1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755576" y="1123604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1835696" y="1195612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cs typeface="Tahoma" pitchFamily="34" charset="0"/>
              </a:rPr>
              <a:t>S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755576" y="1123604"/>
            <a:ext cx="1368152" cy="43204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1200"/>
              </a:lnSpc>
            </a:pPr>
            <a:r>
              <a:rPr lang="en-US" altLang="ja-JP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Frame buffer</a:t>
            </a: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1" name="直線矢印コネクタ 110"/>
          <p:cNvCxnSpPr>
            <a:stCxn id="16" idx="1"/>
          </p:cNvCxnSpPr>
          <p:nvPr/>
        </p:nvCxnSpPr>
        <p:spPr>
          <a:xfrm flipH="1">
            <a:off x="2483768" y="1554512"/>
            <a:ext cx="360040" cy="1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755576" y="2131716"/>
            <a:ext cx="1368152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1835696" y="2923804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cs typeface="Tahoma" pitchFamily="34" charset="0"/>
              </a:rPr>
              <a:t>S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flipV="1">
            <a:off x="2483768" y="1124744"/>
            <a:ext cx="0" cy="14390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 flipH="1">
            <a:off x="2123728" y="1339628"/>
            <a:ext cx="360040" cy="1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1835696" y="2563764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cs typeface="Tahoma" pitchFamily="34" charset="0"/>
              </a:rPr>
              <a:t>Cn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835696" y="2203724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cs typeface="Tahoma" pitchFamily="34" charset="0"/>
              </a:rPr>
              <a:t>M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cxnSp>
        <p:nvCxnSpPr>
          <p:cNvPr id="125" name="直線矢印コネクタ 124"/>
          <p:cNvCxnSpPr>
            <a:stCxn id="98" idx="1"/>
            <a:endCxn id="122" idx="3"/>
          </p:cNvCxnSpPr>
          <p:nvPr/>
        </p:nvCxnSpPr>
        <p:spPr>
          <a:xfrm flipH="1">
            <a:off x="2121448" y="2706640"/>
            <a:ext cx="72236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3" idx="3"/>
          </p:cNvCxnSpPr>
          <p:nvPr/>
        </p:nvCxnSpPr>
        <p:spPr>
          <a:xfrm flipH="1" flipV="1">
            <a:off x="2121448" y="2346600"/>
            <a:ext cx="362320" cy="1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V="1">
            <a:off x="2483768" y="2852936"/>
            <a:ext cx="0" cy="144016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H="1" flipV="1">
            <a:off x="2123728" y="3068960"/>
            <a:ext cx="362320" cy="1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 flipV="1">
            <a:off x="2123728" y="3933056"/>
            <a:ext cx="362320" cy="1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1835696" y="3789040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cs typeface="Tahoma" pitchFamily="34" charset="0"/>
              </a:rPr>
              <a:t>M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971600" y="3573016"/>
            <a:ext cx="1152128" cy="72008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1200"/>
              </a:lnSpc>
            </a:pPr>
            <a:r>
              <a:rPr lang="en-US" altLang="ja-JP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Processor</a:t>
            </a:r>
          </a:p>
          <a:p>
            <a:pPr>
              <a:lnSpc>
                <a:spcPts val="1200"/>
              </a:lnSpc>
            </a:pPr>
            <a:r>
              <a:rPr kumimoji="1" lang="en-US" altLang="ja-JP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(Nios etc.)</a:t>
            </a: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843808" y="2999232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cs typeface="Tahoma" pitchFamily="34" charset="0"/>
              </a:rPr>
              <a:t>S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843808" y="980728"/>
            <a:ext cx="4104456" cy="2448272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1200"/>
              </a:lnSpc>
            </a:pPr>
            <a:r>
              <a:rPr lang="en-US" altLang="ja-JP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lcd_driver</a:t>
            </a:r>
          </a:p>
          <a:p>
            <a:pPr algn="ctr">
              <a:lnSpc>
                <a:spcPts val="1200"/>
              </a:lnSpc>
            </a:pPr>
            <a:endParaRPr kumimoji="1"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kumimoji="1"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kumimoji="1"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kumimoji="1"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kumimoji="1"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kumimoji="1"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lang="en-US" altLang="ja-JP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ts val="1200"/>
              </a:lnSpc>
            </a:pP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6" name="直線矢印コネクタ 135"/>
          <p:cNvCxnSpPr/>
          <p:nvPr/>
        </p:nvCxnSpPr>
        <p:spPr>
          <a:xfrm flipH="1" flipV="1">
            <a:off x="2483768" y="3139828"/>
            <a:ext cx="362320" cy="1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/>
          <p:cNvSpPr/>
          <p:nvPr/>
        </p:nvSpPr>
        <p:spPr>
          <a:xfrm>
            <a:off x="755576" y="2131716"/>
            <a:ext cx="1368152" cy="115212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1200"/>
              </a:lnSpc>
            </a:pPr>
            <a:r>
              <a:rPr lang="en-US" altLang="ja-JP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m2vdec</a:t>
            </a: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2" name="直線矢印コネクタ 141"/>
          <p:cNvCxnSpPr>
            <a:stCxn id="72" idx="0"/>
            <a:endCxn id="39" idx="2"/>
          </p:cNvCxnSpPr>
          <p:nvPr/>
        </p:nvCxnSpPr>
        <p:spPr>
          <a:xfrm flipV="1">
            <a:off x="4824028" y="1699668"/>
            <a:ext cx="0" cy="217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正方形/長方形 145"/>
          <p:cNvSpPr/>
          <p:nvPr/>
        </p:nvSpPr>
        <p:spPr>
          <a:xfrm>
            <a:off x="7308304" y="1916832"/>
            <a:ext cx="285752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Cn</a:t>
            </a:r>
            <a:endParaRPr kumimoji="1" lang="ja-JP" altLang="en-US" sz="1050" b="1" dirty="0">
              <a:solidFill>
                <a:schemeClr val="bg1"/>
              </a:solidFill>
              <a:latin typeface="Arial Narrow" pitchFamily="34" charset="0"/>
              <a:cs typeface="Tahoma" pitchFamily="34" charset="0"/>
            </a:endParaRPr>
          </a:p>
        </p:txBody>
      </p:sp>
      <p:cxnSp>
        <p:nvCxnSpPr>
          <p:cNvPr id="147" name="直線矢印コネクタ 146"/>
          <p:cNvCxnSpPr>
            <a:stCxn id="146" idx="1"/>
            <a:endCxn id="97" idx="3"/>
          </p:cNvCxnSpPr>
          <p:nvPr/>
        </p:nvCxnSpPr>
        <p:spPr>
          <a:xfrm flipH="1" flipV="1">
            <a:off x="6945984" y="2058568"/>
            <a:ext cx="362320" cy="1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7308304" y="1844824"/>
            <a:ext cx="864096" cy="43204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>
              <a:lnSpc>
                <a:spcPts val="1200"/>
              </a:lnSpc>
            </a:pPr>
            <a:r>
              <a:rPr lang="en-US" altLang="ja-JP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LCD </a:t>
            </a:r>
            <a:endParaRPr kumimoji="1" lang="ja-JP" altLang="en-US" sz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グループ化 289"/>
          <p:cNvGrpSpPr/>
          <p:nvPr/>
        </p:nvGrpSpPr>
        <p:grpSpPr>
          <a:xfrm>
            <a:off x="1979713" y="2132856"/>
            <a:ext cx="720080" cy="864096"/>
            <a:chOff x="2555776" y="3068960"/>
            <a:chExt cx="1440160" cy="1728192"/>
          </a:xfrm>
        </p:grpSpPr>
        <p:sp>
          <p:nvSpPr>
            <p:cNvPr id="280" name="正方形/長方形 279"/>
            <p:cNvSpPr/>
            <p:nvPr/>
          </p:nvSpPr>
          <p:spPr>
            <a:xfrm>
              <a:off x="2555776" y="3068960"/>
              <a:ext cx="1440160" cy="172819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2627784" y="3140968"/>
              <a:ext cx="1296144" cy="1584176"/>
            </a:xfrm>
            <a:prstGeom prst="rect">
              <a:avLst/>
            </a:prstGeom>
            <a:solidFill>
              <a:srgbClr val="0000FF">
                <a:alpha val="9804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291" name="グループ化 290"/>
          <p:cNvGrpSpPr/>
          <p:nvPr/>
        </p:nvGrpSpPr>
        <p:grpSpPr>
          <a:xfrm>
            <a:off x="2627785" y="2132856"/>
            <a:ext cx="720080" cy="864096"/>
            <a:chOff x="2555776" y="3068960"/>
            <a:chExt cx="1440160" cy="1728192"/>
          </a:xfrm>
        </p:grpSpPr>
        <p:sp>
          <p:nvSpPr>
            <p:cNvPr id="292" name="正方形/長方形 291"/>
            <p:cNvSpPr/>
            <p:nvPr/>
          </p:nvSpPr>
          <p:spPr>
            <a:xfrm>
              <a:off x="2555776" y="3068960"/>
              <a:ext cx="1440160" cy="172819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627784" y="3140968"/>
              <a:ext cx="1296144" cy="1584176"/>
            </a:xfrm>
            <a:prstGeom prst="rect">
              <a:avLst/>
            </a:prstGeom>
            <a:solidFill>
              <a:srgbClr val="FF0000">
                <a:alpha val="9804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294" name="グループ化 293"/>
          <p:cNvGrpSpPr/>
          <p:nvPr/>
        </p:nvGrpSpPr>
        <p:grpSpPr>
          <a:xfrm>
            <a:off x="3275857" y="2132856"/>
            <a:ext cx="720080" cy="864096"/>
            <a:chOff x="2555776" y="3068960"/>
            <a:chExt cx="1440160" cy="1728192"/>
          </a:xfrm>
        </p:grpSpPr>
        <p:sp>
          <p:nvSpPr>
            <p:cNvPr id="295" name="正方形/長方形 294"/>
            <p:cNvSpPr/>
            <p:nvPr/>
          </p:nvSpPr>
          <p:spPr>
            <a:xfrm>
              <a:off x="2555776" y="3068960"/>
              <a:ext cx="1440160" cy="172819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2627784" y="3140968"/>
              <a:ext cx="1296144" cy="1584176"/>
            </a:xfrm>
            <a:prstGeom prst="rect">
              <a:avLst/>
            </a:prstGeom>
            <a:solidFill>
              <a:srgbClr val="0000FF">
                <a:alpha val="9804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297" name="グループ化 296"/>
          <p:cNvGrpSpPr/>
          <p:nvPr/>
        </p:nvGrpSpPr>
        <p:grpSpPr>
          <a:xfrm>
            <a:off x="3923929" y="2132856"/>
            <a:ext cx="720080" cy="864096"/>
            <a:chOff x="2555776" y="3068960"/>
            <a:chExt cx="1440160" cy="1728192"/>
          </a:xfrm>
        </p:grpSpPr>
        <p:sp>
          <p:nvSpPr>
            <p:cNvPr id="298" name="正方形/長方形 297"/>
            <p:cNvSpPr/>
            <p:nvPr/>
          </p:nvSpPr>
          <p:spPr>
            <a:xfrm>
              <a:off x="2555776" y="3068960"/>
              <a:ext cx="1440160" cy="172819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2627784" y="3140968"/>
              <a:ext cx="1296144" cy="1584176"/>
            </a:xfrm>
            <a:prstGeom prst="rect">
              <a:avLst/>
            </a:prstGeom>
            <a:solidFill>
              <a:srgbClr val="FF0000">
                <a:alpha val="9804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300" name="グループ化 299"/>
          <p:cNvGrpSpPr/>
          <p:nvPr/>
        </p:nvGrpSpPr>
        <p:grpSpPr>
          <a:xfrm>
            <a:off x="4572001" y="2132856"/>
            <a:ext cx="720080" cy="864096"/>
            <a:chOff x="2555776" y="3068960"/>
            <a:chExt cx="1440160" cy="1728192"/>
          </a:xfrm>
        </p:grpSpPr>
        <p:sp>
          <p:nvSpPr>
            <p:cNvPr id="301" name="正方形/長方形 300"/>
            <p:cNvSpPr/>
            <p:nvPr/>
          </p:nvSpPr>
          <p:spPr>
            <a:xfrm>
              <a:off x="2555776" y="3068960"/>
              <a:ext cx="1440160" cy="172819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2627784" y="3140968"/>
              <a:ext cx="1296144" cy="1584176"/>
            </a:xfrm>
            <a:prstGeom prst="rect">
              <a:avLst/>
            </a:prstGeom>
            <a:solidFill>
              <a:srgbClr val="0000FF">
                <a:alpha val="9804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303" name="グループ化 302"/>
          <p:cNvGrpSpPr/>
          <p:nvPr/>
        </p:nvGrpSpPr>
        <p:grpSpPr>
          <a:xfrm>
            <a:off x="5220073" y="2132856"/>
            <a:ext cx="720080" cy="864096"/>
            <a:chOff x="2555776" y="3068960"/>
            <a:chExt cx="1440160" cy="1728192"/>
          </a:xfrm>
        </p:grpSpPr>
        <p:sp>
          <p:nvSpPr>
            <p:cNvPr id="304" name="正方形/長方形 303"/>
            <p:cNvSpPr/>
            <p:nvPr/>
          </p:nvSpPr>
          <p:spPr>
            <a:xfrm>
              <a:off x="2555776" y="3068960"/>
              <a:ext cx="1440160" cy="172819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2627784" y="3140968"/>
              <a:ext cx="1296144" cy="1584176"/>
            </a:xfrm>
            <a:prstGeom prst="rect">
              <a:avLst/>
            </a:prstGeom>
            <a:solidFill>
              <a:srgbClr val="FF0000">
                <a:alpha val="9804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306" name="グループ化 305"/>
          <p:cNvGrpSpPr/>
          <p:nvPr/>
        </p:nvGrpSpPr>
        <p:grpSpPr>
          <a:xfrm>
            <a:off x="5868145" y="2132856"/>
            <a:ext cx="720080" cy="864096"/>
            <a:chOff x="2555776" y="3068960"/>
            <a:chExt cx="1440160" cy="1728192"/>
          </a:xfrm>
        </p:grpSpPr>
        <p:sp>
          <p:nvSpPr>
            <p:cNvPr id="307" name="正方形/長方形 306"/>
            <p:cNvSpPr/>
            <p:nvPr/>
          </p:nvSpPr>
          <p:spPr>
            <a:xfrm>
              <a:off x="2555776" y="3068960"/>
              <a:ext cx="1440160" cy="172819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8" name="正方形/長方形 307"/>
            <p:cNvSpPr/>
            <p:nvPr/>
          </p:nvSpPr>
          <p:spPr>
            <a:xfrm>
              <a:off x="2627784" y="3140968"/>
              <a:ext cx="1296144" cy="1584176"/>
            </a:xfrm>
            <a:prstGeom prst="rect">
              <a:avLst/>
            </a:prstGeom>
            <a:solidFill>
              <a:srgbClr val="0000FF">
                <a:alpha val="9804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309" name="グループ化 308"/>
          <p:cNvGrpSpPr/>
          <p:nvPr/>
        </p:nvGrpSpPr>
        <p:grpSpPr>
          <a:xfrm>
            <a:off x="6516217" y="2132856"/>
            <a:ext cx="720080" cy="864096"/>
            <a:chOff x="2555776" y="3068960"/>
            <a:chExt cx="1440160" cy="1728192"/>
          </a:xfrm>
        </p:grpSpPr>
        <p:sp>
          <p:nvSpPr>
            <p:cNvPr id="310" name="正方形/長方形 309"/>
            <p:cNvSpPr/>
            <p:nvPr/>
          </p:nvSpPr>
          <p:spPr>
            <a:xfrm>
              <a:off x="2555776" y="3068960"/>
              <a:ext cx="1440160" cy="172819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2627784" y="3140968"/>
              <a:ext cx="1296144" cy="1584176"/>
            </a:xfrm>
            <a:prstGeom prst="rect">
              <a:avLst/>
            </a:prstGeom>
            <a:solidFill>
              <a:srgbClr val="FF0000">
                <a:alpha val="9804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1979713" y="1268760"/>
            <a:ext cx="5256584" cy="864096"/>
            <a:chOff x="251520" y="2204864"/>
            <a:chExt cx="11521280" cy="1728192"/>
          </a:xfrm>
        </p:grpSpPr>
        <p:sp>
          <p:nvSpPr>
            <p:cNvPr id="72" name="正方形/長方形 71"/>
            <p:cNvSpPr/>
            <p:nvPr/>
          </p:nvSpPr>
          <p:spPr>
            <a:xfrm>
              <a:off x="251520" y="2204864"/>
              <a:ext cx="11521280" cy="172819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23528" y="2276872"/>
              <a:ext cx="11377264" cy="158417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100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70" name="正方形/長方形 69"/>
          <p:cNvSpPr/>
          <p:nvPr/>
        </p:nvSpPr>
        <p:spPr>
          <a:xfrm>
            <a:off x="1259633" y="980728"/>
            <a:ext cx="720080" cy="2664296"/>
          </a:xfrm>
          <a:prstGeom prst="rect">
            <a:avLst/>
          </a:prstGeom>
          <a:solidFill>
            <a:srgbClr val="0070C0">
              <a:alpha val="1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979713" y="980728"/>
            <a:ext cx="5256584" cy="288032"/>
          </a:xfrm>
          <a:prstGeom prst="rect">
            <a:avLst/>
          </a:prstGeom>
          <a:solidFill>
            <a:srgbClr val="0070C0">
              <a:alpha val="1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051721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39753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699793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0,2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987825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0,3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347865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0,4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35897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0,5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95937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0,6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83969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0,7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44009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0,8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32041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0,9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92081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0,A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80113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0,B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940153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0,C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28185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0,D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88225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0,E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876257" y="134076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0,F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51721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339753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699793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1,2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987825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1,3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47865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1,4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635897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1,5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995937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1,6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283969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1,7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644009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1,8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932041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1,9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292081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1,A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580113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1,B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940153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1,C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228185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1,D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588225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1,E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876257" y="155679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1,F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051721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339753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99793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F,2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987825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F,3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347865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F,4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635897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F,5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995937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F,6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283969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F,7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644009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F,8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932041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F,9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92081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F,A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580113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F,B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940153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F,C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228185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F,D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88225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F,E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876257" y="1916832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Y</a:t>
            </a:r>
            <a:r>
              <a:rPr lang="en-US" altLang="ja-JP" sz="800" dirty="0" smtClean="0">
                <a:solidFill>
                  <a:schemeClr val="tx1"/>
                </a:solidFill>
              </a:rPr>
              <a:t>F,F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051721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699793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347865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995937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644009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292081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3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588225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051721" y="1052736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+0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699793" y="1052736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+1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347865" y="1052736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+2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995937" y="1052736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+3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644009" y="1052736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+4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292081" y="1052736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+5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940153" y="1052736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+6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588225" y="1052736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+7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331641" y="1340768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0x000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331641" y="155679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0x008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331641" y="191683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0x078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331641" y="1052736"/>
            <a:ext cx="576064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0070C0"/>
                </a:solidFill>
              </a:rPr>
              <a:t>Port A</a:t>
            </a:r>
            <a:endParaRPr lang="ja-JP" altLang="en-US" sz="1400" dirty="0" smtClean="0">
              <a:solidFill>
                <a:srgbClr val="0070C0"/>
              </a:solidFill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2051721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0,0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2699792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0,0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2339752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0,1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2987825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0,1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3347865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0,2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3995936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0,2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3635897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0,3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4283969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0,3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4644009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0,4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5292079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0,4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4932040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0,5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5580113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0,5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4" name="正方形/長方形 243"/>
          <p:cNvSpPr/>
          <p:nvPr/>
        </p:nvSpPr>
        <p:spPr>
          <a:xfrm>
            <a:off x="5940153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0,6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6588223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0,6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6" name="正方形/長方形 245"/>
          <p:cNvSpPr/>
          <p:nvPr/>
        </p:nvSpPr>
        <p:spPr>
          <a:xfrm>
            <a:off x="6228184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0,7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6876257" y="2204864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0,7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8" name="正方形/長方形 247"/>
          <p:cNvSpPr/>
          <p:nvPr/>
        </p:nvSpPr>
        <p:spPr>
          <a:xfrm>
            <a:off x="2051721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1,0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699792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1,0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2339752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1,1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2987825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1,1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3347865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1,2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3" name="正方形/長方形 252"/>
          <p:cNvSpPr/>
          <p:nvPr/>
        </p:nvSpPr>
        <p:spPr>
          <a:xfrm>
            <a:off x="3995936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1,2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3635897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1,3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5" name="正方形/長方形 254"/>
          <p:cNvSpPr/>
          <p:nvPr/>
        </p:nvSpPr>
        <p:spPr>
          <a:xfrm>
            <a:off x="4283969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1,3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6" name="正方形/長方形 255"/>
          <p:cNvSpPr/>
          <p:nvPr/>
        </p:nvSpPr>
        <p:spPr>
          <a:xfrm>
            <a:off x="4644009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1,4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7" name="正方形/長方形 256"/>
          <p:cNvSpPr/>
          <p:nvPr/>
        </p:nvSpPr>
        <p:spPr>
          <a:xfrm>
            <a:off x="5292079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1,4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8" name="正方形/長方形 257"/>
          <p:cNvSpPr/>
          <p:nvPr/>
        </p:nvSpPr>
        <p:spPr>
          <a:xfrm>
            <a:off x="4932040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1,5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9" name="正方形/長方形 258"/>
          <p:cNvSpPr/>
          <p:nvPr/>
        </p:nvSpPr>
        <p:spPr>
          <a:xfrm>
            <a:off x="5580113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1,5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0" name="正方形/長方形 259"/>
          <p:cNvSpPr/>
          <p:nvPr/>
        </p:nvSpPr>
        <p:spPr>
          <a:xfrm>
            <a:off x="5940153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1,6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1" name="正方形/長方形 260"/>
          <p:cNvSpPr/>
          <p:nvPr/>
        </p:nvSpPr>
        <p:spPr>
          <a:xfrm>
            <a:off x="6588223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1,6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2" name="正方形/長方形 261"/>
          <p:cNvSpPr/>
          <p:nvPr/>
        </p:nvSpPr>
        <p:spPr>
          <a:xfrm>
            <a:off x="6228184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1,7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3" name="正方形/長方形 262"/>
          <p:cNvSpPr/>
          <p:nvPr/>
        </p:nvSpPr>
        <p:spPr>
          <a:xfrm>
            <a:off x="6876257" y="242088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1,7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4" name="正方形/長方形 263"/>
          <p:cNvSpPr/>
          <p:nvPr/>
        </p:nvSpPr>
        <p:spPr>
          <a:xfrm>
            <a:off x="2051721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7,0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5" name="正方形/長方形 264"/>
          <p:cNvSpPr/>
          <p:nvPr/>
        </p:nvSpPr>
        <p:spPr>
          <a:xfrm>
            <a:off x="2699792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7,0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6" name="正方形/長方形 265"/>
          <p:cNvSpPr/>
          <p:nvPr/>
        </p:nvSpPr>
        <p:spPr>
          <a:xfrm>
            <a:off x="2339752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7,1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7" name="正方形/長方形 266"/>
          <p:cNvSpPr/>
          <p:nvPr/>
        </p:nvSpPr>
        <p:spPr>
          <a:xfrm>
            <a:off x="2987825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7,1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8" name="正方形/長方形 267"/>
          <p:cNvSpPr/>
          <p:nvPr/>
        </p:nvSpPr>
        <p:spPr>
          <a:xfrm>
            <a:off x="3347865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7,2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9" name="正方形/長方形 268"/>
          <p:cNvSpPr/>
          <p:nvPr/>
        </p:nvSpPr>
        <p:spPr>
          <a:xfrm>
            <a:off x="3995936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7,2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0" name="正方形/長方形 269"/>
          <p:cNvSpPr/>
          <p:nvPr/>
        </p:nvSpPr>
        <p:spPr>
          <a:xfrm>
            <a:off x="3635897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7,3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1" name="正方形/長方形 270"/>
          <p:cNvSpPr/>
          <p:nvPr/>
        </p:nvSpPr>
        <p:spPr>
          <a:xfrm>
            <a:off x="4283969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7,3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2" name="正方形/長方形 271"/>
          <p:cNvSpPr/>
          <p:nvPr/>
        </p:nvSpPr>
        <p:spPr>
          <a:xfrm>
            <a:off x="4644009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7,4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3" name="正方形/長方形 272"/>
          <p:cNvSpPr/>
          <p:nvPr/>
        </p:nvSpPr>
        <p:spPr>
          <a:xfrm>
            <a:off x="5292079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7,4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4" name="正方形/長方形 273"/>
          <p:cNvSpPr/>
          <p:nvPr/>
        </p:nvSpPr>
        <p:spPr>
          <a:xfrm>
            <a:off x="4932040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7,5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5" name="正方形/長方形 274"/>
          <p:cNvSpPr/>
          <p:nvPr/>
        </p:nvSpPr>
        <p:spPr>
          <a:xfrm>
            <a:off x="5580113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7,5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6" name="正方形/長方形 275"/>
          <p:cNvSpPr/>
          <p:nvPr/>
        </p:nvSpPr>
        <p:spPr>
          <a:xfrm>
            <a:off x="5940153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7,6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7" name="正方形/長方形 276"/>
          <p:cNvSpPr/>
          <p:nvPr/>
        </p:nvSpPr>
        <p:spPr>
          <a:xfrm>
            <a:off x="6588223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7,6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8" name="正方形/長方形 277"/>
          <p:cNvSpPr/>
          <p:nvPr/>
        </p:nvSpPr>
        <p:spPr>
          <a:xfrm>
            <a:off x="6228184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b</a:t>
            </a:r>
            <a:r>
              <a:rPr lang="en-US" altLang="ja-JP" sz="800" dirty="0" smtClean="0">
                <a:solidFill>
                  <a:schemeClr val="tx1"/>
                </a:solidFill>
              </a:rPr>
              <a:t>7,7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79" name="正方形/長方形 278"/>
          <p:cNvSpPr/>
          <p:nvPr/>
        </p:nvSpPr>
        <p:spPr>
          <a:xfrm>
            <a:off x="6876257" y="2780928"/>
            <a:ext cx="288032" cy="1440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r</a:t>
            </a:r>
            <a:r>
              <a:rPr lang="en-US" altLang="ja-JP" sz="800" dirty="0" smtClean="0">
                <a:solidFill>
                  <a:schemeClr val="tx1"/>
                </a:solidFill>
              </a:rPr>
              <a:t>7,7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1" name="正方形/長方形 280"/>
          <p:cNvSpPr/>
          <p:nvPr/>
        </p:nvSpPr>
        <p:spPr>
          <a:xfrm>
            <a:off x="2051721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2" name="正方形/長方形 281"/>
          <p:cNvSpPr/>
          <p:nvPr/>
        </p:nvSpPr>
        <p:spPr>
          <a:xfrm>
            <a:off x="2699793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3" name="正方形/長方形 282"/>
          <p:cNvSpPr/>
          <p:nvPr/>
        </p:nvSpPr>
        <p:spPr>
          <a:xfrm>
            <a:off x="3347865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4" name="正方形/長方形 283"/>
          <p:cNvSpPr/>
          <p:nvPr/>
        </p:nvSpPr>
        <p:spPr>
          <a:xfrm>
            <a:off x="3995937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5" name="正方形/長方形 284"/>
          <p:cNvSpPr/>
          <p:nvPr/>
        </p:nvSpPr>
        <p:spPr>
          <a:xfrm>
            <a:off x="4644009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6" name="正方形/長方形 285"/>
          <p:cNvSpPr/>
          <p:nvPr/>
        </p:nvSpPr>
        <p:spPr>
          <a:xfrm>
            <a:off x="5292081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7" name="正方形/長方形 286"/>
          <p:cNvSpPr/>
          <p:nvPr/>
        </p:nvSpPr>
        <p:spPr>
          <a:xfrm>
            <a:off x="5940153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8" name="正方形/長方形 287"/>
          <p:cNvSpPr/>
          <p:nvPr/>
        </p:nvSpPr>
        <p:spPr>
          <a:xfrm>
            <a:off x="6588225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: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12" name="正方形/長方形 311"/>
          <p:cNvSpPr/>
          <p:nvPr/>
        </p:nvSpPr>
        <p:spPr>
          <a:xfrm>
            <a:off x="1331641" y="2204864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0x080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13" name="正方形/長方形 312"/>
          <p:cNvSpPr/>
          <p:nvPr/>
        </p:nvSpPr>
        <p:spPr>
          <a:xfrm>
            <a:off x="1331641" y="2420888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0x088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14" name="正方形/長方形 313"/>
          <p:cNvSpPr/>
          <p:nvPr/>
        </p:nvSpPr>
        <p:spPr>
          <a:xfrm>
            <a:off x="1331641" y="2780928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0x0b8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15" name="正方形/長方形 314"/>
          <p:cNvSpPr/>
          <p:nvPr/>
        </p:nvSpPr>
        <p:spPr>
          <a:xfrm>
            <a:off x="1331641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: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16" name="正方形/長方形 315"/>
          <p:cNvSpPr/>
          <p:nvPr/>
        </p:nvSpPr>
        <p:spPr>
          <a:xfrm>
            <a:off x="1331641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: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17" name="正方形/長方形 316"/>
          <p:cNvSpPr/>
          <p:nvPr/>
        </p:nvSpPr>
        <p:spPr>
          <a:xfrm>
            <a:off x="1331641" y="3068960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0x0c0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18" name="正方形/長方形 317"/>
          <p:cNvSpPr/>
          <p:nvPr/>
        </p:nvSpPr>
        <p:spPr>
          <a:xfrm>
            <a:off x="1331641" y="3429000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0x0f8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19" name="正方形/長方形 318"/>
          <p:cNvSpPr/>
          <p:nvPr/>
        </p:nvSpPr>
        <p:spPr>
          <a:xfrm>
            <a:off x="1331641" y="3212976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: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20" name="正方形/長方形 319"/>
          <p:cNvSpPr/>
          <p:nvPr/>
        </p:nvSpPr>
        <p:spPr>
          <a:xfrm>
            <a:off x="1979713" y="3645024"/>
            <a:ext cx="5256584" cy="288032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21" name="正方形/長方形 320"/>
          <p:cNvSpPr/>
          <p:nvPr/>
        </p:nvSpPr>
        <p:spPr>
          <a:xfrm>
            <a:off x="7236297" y="1268760"/>
            <a:ext cx="720080" cy="2664296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22" name="正方形/長方形 321"/>
          <p:cNvSpPr/>
          <p:nvPr/>
        </p:nvSpPr>
        <p:spPr>
          <a:xfrm>
            <a:off x="7308305" y="3717032"/>
            <a:ext cx="576064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</a:rPr>
              <a:t>Port B</a:t>
            </a:r>
            <a:endParaRPr lang="ja-JP" alt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3" name="正方形/長方形 322"/>
          <p:cNvSpPr/>
          <p:nvPr/>
        </p:nvSpPr>
        <p:spPr>
          <a:xfrm>
            <a:off x="7308305" y="1340768"/>
            <a:ext cx="576064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0x00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4" name="正方形/長方形 323"/>
          <p:cNvSpPr/>
          <p:nvPr/>
        </p:nvSpPr>
        <p:spPr>
          <a:xfrm>
            <a:off x="7308305" y="1556792"/>
            <a:ext cx="576064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0x04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5" name="正方形/長方形 324"/>
          <p:cNvSpPr/>
          <p:nvPr/>
        </p:nvSpPr>
        <p:spPr>
          <a:xfrm>
            <a:off x="7308305" y="1916832"/>
            <a:ext cx="576064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0x3c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6" name="正方形/長方形 325"/>
          <p:cNvSpPr/>
          <p:nvPr/>
        </p:nvSpPr>
        <p:spPr>
          <a:xfrm>
            <a:off x="7308305" y="1700808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7" name="正方形/長方形 326"/>
          <p:cNvSpPr/>
          <p:nvPr/>
        </p:nvSpPr>
        <p:spPr>
          <a:xfrm>
            <a:off x="7308305" y="2204864"/>
            <a:ext cx="576064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0x40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8" name="正方形/長方形 327"/>
          <p:cNvSpPr/>
          <p:nvPr/>
        </p:nvSpPr>
        <p:spPr>
          <a:xfrm>
            <a:off x="7308305" y="2420888"/>
            <a:ext cx="576064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0x44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9" name="正方形/長方形 328"/>
          <p:cNvSpPr/>
          <p:nvPr/>
        </p:nvSpPr>
        <p:spPr>
          <a:xfrm>
            <a:off x="7308305" y="2780928"/>
            <a:ext cx="576064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0x5c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0" name="正方形/長方形 329"/>
          <p:cNvSpPr/>
          <p:nvPr/>
        </p:nvSpPr>
        <p:spPr>
          <a:xfrm>
            <a:off x="7308305" y="2564904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1" name="正方形/長方形 330"/>
          <p:cNvSpPr/>
          <p:nvPr/>
        </p:nvSpPr>
        <p:spPr>
          <a:xfrm>
            <a:off x="2051721" y="3717032"/>
            <a:ext cx="1224136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+0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2" name="正方形/長方形 331"/>
          <p:cNvSpPr/>
          <p:nvPr/>
        </p:nvSpPr>
        <p:spPr>
          <a:xfrm>
            <a:off x="3347865" y="3717032"/>
            <a:ext cx="1224136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+1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3" name="正方形/長方形 332"/>
          <p:cNvSpPr/>
          <p:nvPr/>
        </p:nvSpPr>
        <p:spPr>
          <a:xfrm>
            <a:off x="4644009" y="3717032"/>
            <a:ext cx="1224136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+2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4" name="正方形/長方形 333"/>
          <p:cNvSpPr/>
          <p:nvPr/>
        </p:nvSpPr>
        <p:spPr>
          <a:xfrm>
            <a:off x="5940153" y="3717032"/>
            <a:ext cx="1224136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+3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 rot="16200000">
            <a:off x="-396551" y="2348880"/>
            <a:ext cx="295232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Page 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1259633" y="980728"/>
            <a:ext cx="6696744" cy="295232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1259633" y="4005064"/>
            <a:ext cx="6696744" cy="122413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Same as Page-0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82" name="正方形/長方形 181"/>
          <p:cNvSpPr/>
          <p:nvPr/>
        </p:nvSpPr>
        <p:spPr>
          <a:xfrm rot="16200000">
            <a:off x="467545" y="4509120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Page 1</a:t>
            </a:r>
            <a:endParaRPr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1259633" y="4005064"/>
            <a:ext cx="720080" cy="936104"/>
          </a:xfrm>
          <a:prstGeom prst="rect">
            <a:avLst/>
          </a:prstGeom>
          <a:solidFill>
            <a:srgbClr val="0070C0">
              <a:alpha val="1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1331641" y="4365104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0x100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85" name="正方形/長方形 184"/>
          <p:cNvSpPr/>
          <p:nvPr/>
        </p:nvSpPr>
        <p:spPr>
          <a:xfrm>
            <a:off x="1331641" y="4725144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0x1f8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1979713" y="4005064"/>
            <a:ext cx="5256584" cy="288032"/>
          </a:xfrm>
          <a:prstGeom prst="rect">
            <a:avLst/>
          </a:prstGeom>
          <a:solidFill>
            <a:srgbClr val="0070C0">
              <a:alpha val="1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87" name="正方形/長方形 186"/>
          <p:cNvSpPr/>
          <p:nvPr/>
        </p:nvSpPr>
        <p:spPr>
          <a:xfrm>
            <a:off x="2051721" y="407707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+0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2699793" y="407707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+1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3347865" y="407707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+2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3995937" y="407707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+3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4644009" y="407707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+4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5292081" y="407707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+5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93" name="正方形/長方形 192"/>
          <p:cNvSpPr/>
          <p:nvPr/>
        </p:nvSpPr>
        <p:spPr>
          <a:xfrm>
            <a:off x="5940153" y="407707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+6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6588225" y="4077072"/>
            <a:ext cx="576064" cy="144016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+7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1331641" y="4077072"/>
            <a:ext cx="576064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0070C0"/>
                </a:solidFill>
              </a:rPr>
              <a:t>Port A</a:t>
            </a:r>
            <a:endParaRPr lang="ja-JP" altLang="en-US" sz="1400" dirty="0" smtClean="0">
              <a:solidFill>
                <a:srgbClr val="0070C0"/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1331641" y="4509120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</a:rPr>
              <a:t>:</a:t>
            </a:r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1979713" y="4941168"/>
            <a:ext cx="5256584" cy="288032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7308305" y="5013176"/>
            <a:ext cx="576064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</a:rPr>
              <a:t>Port B</a:t>
            </a:r>
            <a:endParaRPr lang="ja-JP" alt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2051721" y="5013176"/>
            <a:ext cx="1224136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+0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3347865" y="5013176"/>
            <a:ext cx="1224136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+1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4644009" y="5013176"/>
            <a:ext cx="1224136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+2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5940153" y="5013176"/>
            <a:ext cx="1224136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+3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7236297" y="4293096"/>
            <a:ext cx="720080" cy="936104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204" name="正方形/長方形 203"/>
          <p:cNvSpPr/>
          <p:nvPr/>
        </p:nvSpPr>
        <p:spPr>
          <a:xfrm>
            <a:off x="7308305" y="4365104"/>
            <a:ext cx="576064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0x80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7308305" y="4725144"/>
            <a:ext cx="576064" cy="144016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0xdc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6" name="正方形/長方形 205"/>
          <p:cNvSpPr/>
          <p:nvPr/>
        </p:nvSpPr>
        <p:spPr>
          <a:xfrm>
            <a:off x="7308305" y="4509120"/>
            <a:ext cx="576064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ja-JP" alt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971600" y="692696"/>
            <a:ext cx="2952328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ja-JP" sz="1400" i="1" dirty="0" smtClean="0">
                <a:solidFill>
                  <a:schemeClr val="tx1"/>
                </a:solidFill>
              </a:rPr>
              <a:t>Buffer RAM usage map</a:t>
            </a:r>
            <a:endParaRPr lang="ja-JP" alt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2051720" y="3068960"/>
            <a:ext cx="5112568" cy="50405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bg1">
                    <a:lumMod val="75000"/>
                  </a:schemeClr>
                </a:solidFill>
              </a:rPr>
              <a:t>Not used</a:t>
            </a:r>
            <a:endParaRPr lang="ja-JP" altLang="en-US" sz="1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曲線コネクタ 19"/>
          <p:cNvCxnSpPr>
            <a:stCxn id="26" idx="6"/>
            <a:endCxn id="26" idx="0"/>
          </p:cNvCxnSpPr>
          <p:nvPr/>
        </p:nvCxnSpPr>
        <p:spPr>
          <a:xfrm flipH="1" flipV="1">
            <a:off x="1943708" y="1196753"/>
            <a:ext cx="324036" cy="324036"/>
          </a:xfrm>
          <a:prstGeom prst="curvedConnector4">
            <a:avLst>
              <a:gd name="adj1" fmla="val -70548"/>
              <a:gd name="adj2" fmla="val 170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907704" y="764704"/>
            <a:ext cx="5760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~start</a:t>
            </a:r>
          </a:p>
        </p:txBody>
      </p:sp>
      <p:sp>
        <p:nvSpPr>
          <p:cNvPr id="5" name="円/楕円 4"/>
          <p:cNvSpPr/>
          <p:nvPr/>
        </p:nvSpPr>
        <p:spPr>
          <a:xfrm>
            <a:off x="7164288" y="4653136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/>
              <a:t>LOAD</a:t>
            </a:r>
          </a:p>
          <a:p>
            <a:pPr algn="ctr"/>
            <a:r>
              <a:rPr lang="en-US" altLang="ja-JP" sz="1100" dirty="0" smtClean="0"/>
              <a:t>QMAT</a:t>
            </a:r>
            <a:endParaRPr kumimoji="1" lang="ja-JP" altLang="en-US" sz="1100" dirty="0"/>
          </a:p>
        </p:txBody>
      </p:sp>
      <p:cxnSp>
        <p:nvCxnSpPr>
          <p:cNvPr id="6" name="直線矢印コネクタ 5"/>
          <p:cNvCxnSpPr>
            <a:stCxn id="7" idx="6"/>
            <a:endCxn id="5" idx="2"/>
          </p:cNvCxnSpPr>
          <p:nvPr/>
        </p:nvCxnSpPr>
        <p:spPr>
          <a:xfrm>
            <a:off x="5724128" y="4977172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6056" y="4653136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/>
              <a:t>IDLE</a:t>
            </a:r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5940152" y="4653136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qm_valid&amp;</a:t>
            </a:r>
            <a:br>
              <a:rPr lang="en-US" altLang="ja-JP" sz="900" dirty="0" smtClean="0"/>
            </a:br>
            <a:r>
              <a:rPr lang="en-US" altLang="ja-JP" sz="900" dirty="0" smtClean="0"/>
              <a:t>~qm_default</a:t>
            </a:r>
          </a:p>
        </p:txBody>
      </p:sp>
      <p:cxnSp>
        <p:nvCxnSpPr>
          <p:cNvPr id="9" name="曲線コネクタ 19"/>
          <p:cNvCxnSpPr>
            <a:stCxn id="5" idx="6"/>
            <a:endCxn id="5" idx="0"/>
          </p:cNvCxnSpPr>
          <p:nvPr/>
        </p:nvCxnSpPr>
        <p:spPr>
          <a:xfrm flipH="1" flipV="1">
            <a:off x="7488324" y="4653136"/>
            <a:ext cx="324036" cy="324036"/>
          </a:xfrm>
          <a:prstGeom prst="curvedConnector4">
            <a:avLst>
              <a:gd name="adj1" fmla="val -70548"/>
              <a:gd name="adj2" fmla="val 170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7596336" y="4221088"/>
            <a:ext cx="93610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~next_wpos_w[6]</a:t>
            </a:r>
          </a:p>
        </p:txBody>
      </p:sp>
      <p:cxnSp>
        <p:nvCxnSpPr>
          <p:cNvPr id="11" name="直線矢印コネクタ 10"/>
          <p:cNvCxnSpPr>
            <a:stCxn id="26" idx="6"/>
            <a:endCxn id="32" idx="2"/>
          </p:cNvCxnSpPr>
          <p:nvPr/>
        </p:nvCxnSpPr>
        <p:spPr>
          <a:xfrm flipV="1">
            <a:off x="2267744" y="1520788"/>
            <a:ext cx="648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9"/>
          <p:cNvCxnSpPr>
            <a:stCxn id="5" idx="1"/>
            <a:endCxn id="7" idx="7"/>
          </p:cNvCxnSpPr>
          <p:nvPr/>
        </p:nvCxnSpPr>
        <p:spPr>
          <a:xfrm rot="16200000" flipV="1">
            <a:off x="6444208" y="3933056"/>
            <a:ext cx="12700" cy="1629976"/>
          </a:xfrm>
          <a:prstGeom prst="curvedConnector3">
            <a:avLst>
              <a:gd name="adj1" fmla="val 25473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5940152" y="4221088"/>
            <a:ext cx="93610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next_wpos_w[6]</a:t>
            </a:r>
          </a:p>
        </p:txBody>
      </p:sp>
      <p:cxnSp>
        <p:nvCxnSpPr>
          <p:cNvPr id="15" name="直線矢印コネクタ 14"/>
          <p:cNvCxnSpPr>
            <a:stCxn id="7" idx="2"/>
          </p:cNvCxnSpPr>
          <p:nvPr/>
        </p:nvCxnSpPr>
        <p:spPr>
          <a:xfrm flipH="1">
            <a:off x="3635896" y="4977172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995936" y="4725144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start_block</a:t>
            </a:r>
          </a:p>
        </p:txBody>
      </p:sp>
      <p:cxnSp>
        <p:nvCxnSpPr>
          <p:cNvPr id="17" name="曲線コネクタ 19"/>
          <p:cNvCxnSpPr>
            <a:endCxn id="7" idx="1"/>
          </p:cNvCxnSpPr>
          <p:nvPr/>
        </p:nvCxnSpPr>
        <p:spPr>
          <a:xfrm rot="5400000" flipH="1" flipV="1">
            <a:off x="4355976" y="3933056"/>
            <a:ext cx="12700" cy="1629976"/>
          </a:xfrm>
          <a:prstGeom prst="curvedConnector3">
            <a:avLst>
              <a:gd name="adj1" fmla="val 25473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9" idx="1"/>
            <a:endCxn id="26" idx="2"/>
          </p:cNvCxnSpPr>
          <p:nvPr/>
        </p:nvCxnSpPr>
        <p:spPr>
          <a:xfrm>
            <a:off x="971600" y="1520789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971600" y="1340769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sz="900" dirty="0" smtClean="0"/>
              <a:t>reset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3923928" y="4221088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end_block_?d_r</a:t>
            </a:r>
          </a:p>
        </p:txBody>
      </p:sp>
      <p:sp>
        <p:nvSpPr>
          <p:cNvPr id="26" name="円/楕円 25"/>
          <p:cNvSpPr/>
          <p:nvPr/>
        </p:nvSpPr>
        <p:spPr>
          <a:xfrm>
            <a:off x="1619672" y="1196753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/>
              <a:t>IDLE</a:t>
            </a:r>
            <a:endParaRPr kumimoji="1" lang="ja-JP" altLang="en-US" sz="1100" dirty="0"/>
          </a:p>
        </p:txBody>
      </p:sp>
      <p:sp>
        <p:nvSpPr>
          <p:cNvPr id="32" name="円/楕円 31"/>
          <p:cNvSpPr/>
          <p:nvPr/>
        </p:nvSpPr>
        <p:spPr>
          <a:xfrm>
            <a:off x="2915816" y="1196752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/>
              <a:t>PAGE</a:t>
            </a:r>
            <a:endParaRPr kumimoji="1" lang="ja-JP" altLang="en-US" sz="1100" dirty="0"/>
          </a:p>
        </p:txBody>
      </p:sp>
      <p:sp>
        <p:nvSpPr>
          <p:cNvPr id="34" name="円/楕円 33"/>
          <p:cNvSpPr/>
          <p:nvPr/>
        </p:nvSpPr>
        <p:spPr>
          <a:xfrm>
            <a:off x="4211960" y="1196752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/>
              <a:t>LUMA</a:t>
            </a:r>
            <a:endParaRPr kumimoji="1" lang="ja-JP" altLang="en-US" sz="1100" dirty="0"/>
          </a:p>
        </p:txBody>
      </p:sp>
      <p:sp>
        <p:nvSpPr>
          <p:cNvPr id="35" name="円/楕円 34"/>
          <p:cNvSpPr/>
          <p:nvPr/>
        </p:nvSpPr>
        <p:spPr>
          <a:xfrm>
            <a:off x="5508104" y="1196752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/>
              <a:t>CHROMA</a:t>
            </a:r>
            <a:endParaRPr kumimoji="1" lang="ja-JP" altLang="en-US" sz="1100" dirty="0"/>
          </a:p>
        </p:txBody>
      </p:sp>
      <p:sp>
        <p:nvSpPr>
          <p:cNvPr id="36" name="円/楕円 35"/>
          <p:cNvSpPr/>
          <p:nvPr/>
        </p:nvSpPr>
        <p:spPr>
          <a:xfrm>
            <a:off x="5508104" y="2924944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/>
              <a:t>WAIT</a:t>
            </a:r>
            <a:endParaRPr kumimoji="1" lang="ja-JP" altLang="en-US" sz="1100" dirty="0"/>
          </a:p>
        </p:txBody>
      </p:sp>
      <p:sp>
        <p:nvSpPr>
          <p:cNvPr id="37" name="円/楕円 36"/>
          <p:cNvSpPr/>
          <p:nvPr/>
        </p:nvSpPr>
        <p:spPr>
          <a:xfrm>
            <a:off x="4211960" y="2924944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/>
              <a:t>RANGE</a:t>
            </a:r>
            <a:endParaRPr kumimoji="1" lang="ja-JP" altLang="en-US" sz="1100" dirty="0"/>
          </a:p>
        </p:txBody>
      </p:sp>
      <p:sp>
        <p:nvSpPr>
          <p:cNvPr id="38" name="円/楕円 37"/>
          <p:cNvSpPr/>
          <p:nvPr/>
        </p:nvSpPr>
        <p:spPr>
          <a:xfrm>
            <a:off x="2915816" y="2924944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/>
              <a:t>NEXT</a:t>
            </a:r>
            <a:endParaRPr kumimoji="1" lang="ja-JP" altLang="en-US" sz="1100" dirty="0"/>
          </a:p>
        </p:txBody>
      </p:sp>
      <p:cxnSp>
        <p:nvCxnSpPr>
          <p:cNvPr id="46" name="直線矢印コネクタ 45"/>
          <p:cNvCxnSpPr>
            <a:stCxn id="32" idx="6"/>
            <a:endCxn id="34" idx="2"/>
          </p:cNvCxnSpPr>
          <p:nvPr/>
        </p:nvCxnSpPr>
        <p:spPr>
          <a:xfrm>
            <a:off x="3563888" y="152078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線コネクタ 19"/>
          <p:cNvCxnSpPr>
            <a:stCxn id="34" idx="6"/>
            <a:endCxn id="34" idx="0"/>
          </p:cNvCxnSpPr>
          <p:nvPr/>
        </p:nvCxnSpPr>
        <p:spPr>
          <a:xfrm flipH="1" flipV="1">
            <a:off x="4535996" y="1196752"/>
            <a:ext cx="324036" cy="324036"/>
          </a:xfrm>
          <a:prstGeom prst="curvedConnector4">
            <a:avLst>
              <a:gd name="adj1" fmla="val -70548"/>
              <a:gd name="adj2" fmla="val 170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19"/>
          <p:cNvCxnSpPr>
            <a:stCxn id="35" idx="4"/>
            <a:endCxn id="35" idx="6"/>
          </p:cNvCxnSpPr>
          <p:nvPr/>
        </p:nvCxnSpPr>
        <p:spPr>
          <a:xfrm rot="5400000" flipH="1" flipV="1">
            <a:off x="5832140" y="1520788"/>
            <a:ext cx="324036" cy="324036"/>
          </a:xfrm>
          <a:prstGeom prst="curvedConnector4">
            <a:avLst>
              <a:gd name="adj1" fmla="val -70548"/>
              <a:gd name="adj2" fmla="val 170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34" idx="6"/>
            <a:endCxn id="35" idx="2"/>
          </p:cNvCxnSpPr>
          <p:nvPr/>
        </p:nvCxnSpPr>
        <p:spPr>
          <a:xfrm>
            <a:off x="4860032" y="152078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5" idx="4"/>
            <a:endCxn id="36" idx="0"/>
          </p:cNvCxnSpPr>
          <p:nvPr/>
        </p:nvCxnSpPr>
        <p:spPr>
          <a:xfrm>
            <a:off x="5832140" y="1844824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36" idx="2"/>
            <a:endCxn id="37" idx="6"/>
          </p:cNvCxnSpPr>
          <p:nvPr/>
        </p:nvCxnSpPr>
        <p:spPr>
          <a:xfrm flipH="1">
            <a:off x="4860032" y="32489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stCxn id="37" idx="2"/>
            <a:endCxn id="38" idx="6"/>
          </p:cNvCxnSpPr>
          <p:nvPr/>
        </p:nvCxnSpPr>
        <p:spPr>
          <a:xfrm flipH="1">
            <a:off x="3563888" y="32489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48" idx="0"/>
            <a:endCxn id="26" idx="4"/>
          </p:cNvCxnSpPr>
          <p:nvPr/>
        </p:nvCxnSpPr>
        <p:spPr>
          <a:xfrm flipV="1">
            <a:off x="1943708" y="1844825"/>
            <a:ext cx="0" cy="10801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38" idx="1"/>
            <a:endCxn id="32" idx="3"/>
          </p:cNvCxnSpPr>
          <p:nvPr/>
        </p:nvCxnSpPr>
        <p:spPr>
          <a:xfrm flipV="1">
            <a:off x="3010724" y="1749916"/>
            <a:ext cx="0" cy="1269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32" idx="5"/>
            <a:endCxn id="38" idx="7"/>
          </p:cNvCxnSpPr>
          <p:nvPr/>
        </p:nvCxnSpPr>
        <p:spPr>
          <a:xfrm>
            <a:off x="3468980" y="1749916"/>
            <a:ext cx="0" cy="1269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正方形/長方形 141"/>
          <p:cNvSpPr/>
          <p:nvPr/>
        </p:nvSpPr>
        <p:spPr>
          <a:xfrm>
            <a:off x="2339752" y="1484784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start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4067944" y="620688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ja-JP" sz="900" dirty="0" smtClean="0"/>
              <a:t>16.times {|rpxy_r|</a:t>
            </a:r>
          </a:p>
          <a:p>
            <a:r>
              <a:rPr lang="en-US" altLang="ja-JP" sz="900" dirty="0" smtClean="0"/>
              <a:t>        8.times {|rpxx2_r|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6300192" y="1556792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ja-JP" sz="900" dirty="0" smtClean="0"/>
              <a:t>8.times {|rpxy_r|</a:t>
            </a:r>
          </a:p>
          <a:p>
            <a:r>
              <a:rPr lang="en-US" altLang="ja-JP" sz="900" dirty="0" smtClean="0"/>
              <a:t>      8.times {|rpxx2_r|</a:t>
            </a:r>
          </a:p>
        </p:txBody>
      </p:sp>
      <p:sp>
        <p:nvSpPr>
          <p:cNvPr id="48" name="円/楕円 47"/>
          <p:cNvSpPr/>
          <p:nvPr/>
        </p:nvSpPr>
        <p:spPr>
          <a:xfrm>
            <a:off x="1619672" y="2924944"/>
            <a:ext cx="648072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/>
              <a:t>LAST</a:t>
            </a:r>
            <a:endParaRPr kumimoji="1" lang="ja-JP" altLang="en-US" sz="1100" dirty="0"/>
          </a:p>
        </p:txBody>
      </p:sp>
      <p:cxnSp>
        <p:nvCxnSpPr>
          <p:cNvPr id="70" name="直線矢印コネクタ 69"/>
          <p:cNvCxnSpPr>
            <a:stCxn id="38" idx="2"/>
            <a:endCxn id="48" idx="6"/>
          </p:cNvCxnSpPr>
          <p:nvPr/>
        </p:nvCxnSpPr>
        <p:spPr>
          <a:xfrm flipH="1">
            <a:off x="2267744" y="32489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287</Words>
  <Application>Microsoft Office PowerPoint</Application>
  <PresentationFormat>画面に合わせる (4:3)</PresentationFormat>
  <Paragraphs>232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スライド 1</vt:lpstr>
      <vt:lpstr>スライド 2</vt:lpstr>
      <vt:lpstr>スライド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kimura</dc:creator>
  <cp:lastModifiedBy>kimura</cp:lastModifiedBy>
  <cp:revision>132</cp:revision>
  <dcterms:created xsi:type="dcterms:W3CDTF">2012-04-08T15:07:09Z</dcterms:created>
  <dcterms:modified xsi:type="dcterms:W3CDTF">2012-04-14T03:17:39Z</dcterms:modified>
</cp:coreProperties>
</file>