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0" r:id="rId2"/>
    <p:sldId id="271" r:id="rId3"/>
    <p:sldId id="273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DED9-E495-43C5-8CD4-B3AE2B592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C0E60-88DA-4473-992B-40057B751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1C89F-BD02-43F3-B3B7-7E217BDB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316D-A54F-4464-BCAD-32533B0BF70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5BC7-7930-4DE6-ADDB-607868D9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2D61-02B2-48BA-8FF5-E0DC210D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030-C891-457E-A6CC-44F1BD91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59CD-05A3-4BA6-BD6E-9E9EE3CC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10CFD-571A-4A2D-BEA8-B237623AE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E5C90-A92D-4D2F-B73E-79291EBD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316D-A54F-4464-BCAD-32533B0BF70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EBE1-2F7E-478D-BAB7-DE5A2A5C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F128-3B8B-4EE4-B191-57376F88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030-C891-457E-A6CC-44F1BD91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0F920-0C26-4268-B247-BE183E7F2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F3026-4D13-469B-A5E4-B2279BC0A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1A66-6A43-468A-89C2-3C36C431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316D-A54F-4464-BCAD-32533B0BF70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835B-B90B-4582-B13A-A99EE042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A2A32-12E0-4D4D-8D4A-A87AF738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030-C891-457E-A6CC-44F1BD91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E102-014D-4123-AD84-E46DBAA1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37A4-2949-4D5E-87A0-EC477756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E34F-A63F-4E9C-9C72-363CAD17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316D-A54F-4464-BCAD-32533B0BF70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B168-1231-4A35-8F70-69CD2443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706C-2412-4695-878D-8289786F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030-C891-457E-A6CC-44F1BD91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299E-C763-4F06-A727-B9BE68DA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567EF-5E3B-4D70-B8BC-1FFFD2FE5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56972-EE31-4DA2-A068-B4BDACBF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316D-A54F-4464-BCAD-32533B0BF70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AD7D-8FE6-4B77-8281-ADA78248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B41F5-E516-4B78-9929-0F59B842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030-C891-457E-A6CC-44F1BD91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344F-8608-45CC-B993-12EC0AD1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6A30-B8B2-4DF4-9261-669D44AAC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12405-0F05-41D4-BB78-9A89584C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4FDAD-28D0-42C8-B305-38541F4A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316D-A54F-4464-BCAD-32533B0BF70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0F67-297D-4DC9-90BB-E49C276E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1EE9D-BB03-4FC2-A597-1EC3D88C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030-C891-457E-A6CC-44F1BD91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0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64CE-DD4A-4C73-AA62-35FAB1CB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06434-2FE8-4C88-BDE3-C2C2AB38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D20F5-BB52-47AE-8A8F-0174B20F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95B66-EDD5-433F-B395-5F99C4768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7E35D-E26D-4250-AA7D-61AC668A0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027A7-74FA-4BEE-B4DA-80088436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316D-A54F-4464-BCAD-32533B0BF70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C1288-351D-48BC-86C5-8ED683CD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A1383-F5A1-41E5-98DC-0F6CDBFC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030-C891-457E-A6CC-44F1BD91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A32E-501A-4B98-865B-86FBF33F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271B6-DA6F-4676-9FD4-583CDA21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316D-A54F-4464-BCAD-32533B0BF70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05790-30C4-4B22-A668-EBBB44C2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A276F-BB1E-47AD-BF1F-9B5D698D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030-C891-457E-A6CC-44F1BD91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8FDD3-25D3-4F14-AECF-BB175F66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316D-A54F-4464-BCAD-32533B0BF70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C751E-4202-49A6-B2D3-AD3BFC63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32F4-FBAE-4830-832D-5FFCAF2E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030-C891-457E-A6CC-44F1BD91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8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3EF6-3B25-455C-95B3-585CCC50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4D08-AE57-4F3E-A66C-441B38592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FD3F4-4F48-46D0-8EEA-FD72DFB53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CFD6-B808-42C4-A239-606CFE41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316D-A54F-4464-BCAD-32533B0BF70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ACEAC-7041-40AA-AB58-069377A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4B3C3-1DB5-47F7-A89E-D0A50D6C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030-C891-457E-A6CC-44F1BD91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493F-5C0C-4C6B-8567-C98AD234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A1B1E-9D54-424F-905A-146374D36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F08C2-F566-4FBB-95ED-C20D800D1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D111F-6508-4254-BDFA-642F3F50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3316D-A54F-4464-BCAD-32533B0BF70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C9F48-F13E-4996-8429-C3DB0D7E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C7943-D966-43B0-920A-5E8379E4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25030-C891-457E-A6CC-44F1BD91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42EFD-54E6-4ABB-8552-50F95D52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E99BC-3133-4474-8694-EE29D0FD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DB27-59DC-4DE6-8B0D-F6DA072D6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3316D-A54F-4464-BCAD-32533B0BF70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0F9B-4728-4B5C-BDE7-1B6E9066C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ACF6-138C-4654-86DB-E9B98FFFF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5030-C891-457E-A6CC-44F1BD91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3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7C80C-7204-4AF0-B8D8-C82EC782A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82" y="-1"/>
            <a:ext cx="12264281" cy="8176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3E339-1CC4-4B74-969E-836368D001F2}"/>
              </a:ext>
            </a:extLst>
          </p:cNvPr>
          <p:cNvSpPr txBox="1"/>
          <p:nvPr/>
        </p:nvSpPr>
        <p:spPr>
          <a:xfrm>
            <a:off x="0" y="103238"/>
            <a:ext cx="12191999" cy="1938992"/>
          </a:xfrm>
          <a:prstGeom prst="rect">
            <a:avLst/>
          </a:prstGeom>
          <a:solidFill>
            <a:schemeClr val="tx1">
              <a:lumMod val="75000"/>
              <a:lumOff val="2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NW DISTRIBUTION CENTER</a:t>
            </a:r>
          </a:p>
          <a:p>
            <a:r>
              <a:rPr lang="en-US" sz="6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SAFETY TRAINING</a:t>
            </a:r>
          </a:p>
        </p:txBody>
      </p:sp>
    </p:spTree>
    <p:extLst>
      <p:ext uri="{BB962C8B-B14F-4D97-AF65-F5344CB8AC3E}">
        <p14:creationId xmlns:p14="http://schemas.microsoft.com/office/powerpoint/2010/main" val="407451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59E51E-C364-4FDA-B49B-7D8DED87B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89" y="1841570"/>
            <a:ext cx="4505325" cy="4762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81C7AA-8707-43A5-B7F8-04744929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Top 10 Safe Work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A535-C1A1-404B-A1E8-C4561CA7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You are responsible for your own safety and for the safety of others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All accidents are preventable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 not take short cuts. Always follow the rules.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If you are not trained, don’t do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 the right tools and equipment and use them the right 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Assess the risks before you approach your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 not indulge in horseplay while at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Practice good housekeeping.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Lock all equipment before stepping away.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Report all unsafe conditions.</a:t>
            </a:r>
          </a:p>
        </p:txBody>
      </p:sp>
    </p:spTree>
    <p:extLst>
      <p:ext uri="{BB962C8B-B14F-4D97-AF65-F5344CB8AC3E}">
        <p14:creationId xmlns:p14="http://schemas.microsoft.com/office/powerpoint/2010/main" val="101649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32E558E-BA26-46FA-9363-5951D4D0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52" y="2026652"/>
            <a:ext cx="2475047" cy="33621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81C7AA-8707-43A5-B7F8-04744929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Identifying suspicious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A535-C1A1-404B-A1E8-C4561CA7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6798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Every employee requires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badges at all times – 1 blue, 1 white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 not tailgate other employees into the building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If you see an unidentified employee entering the building, there is a red phone located on each floor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D4B35C-D365-4210-B1F8-5BC515385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42771">
            <a:off x="8049774" y="2939144"/>
            <a:ext cx="2945423" cy="23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8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7AA-8707-43A5-B7F8-04744929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NW Distribution Center Emergency Route</a:t>
            </a:r>
          </a:p>
        </p:txBody>
      </p:sp>
      <p:pic>
        <p:nvPicPr>
          <p:cNvPr id="1026" name="Picture 2" descr="Image result for safety route">
            <a:extLst>
              <a:ext uri="{FF2B5EF4-FFF2-40B4-BE49-F238E27FC236}">
                <a16:creationId xmlns:a16="http://schemas.microsoft.com/office/drawing/2014/main" id="{4930F3D8-C712-427D-8BE1-D7A35FBD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49" y="1628514"/>
            <a:ext cx="6323291" cy="475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3DD77B-D602-4220-98DF-F1452926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00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These signs are posted next to the kitchen areas on each floor. Pay attention when evacuating the building for an emergency. </a:t>
            </a:r>
          </a:p>
        </p:txBody>
      </p:sp>
    </p:spTree>
    <p:extLst>
      <p:ext uri="{BB962C8B-B14F-4D97-AF65-F5344CB8AC3E}">
        <p14:creationId xmlns:p14="http://schemas.microsoft.com/office/powerpoint/2010/main" val="273071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6FD04177335141BCB076B685FF0ACF" ma:contentTypeVersion="0" ma:contentTypeDescription="Create a new document." ma:contentTypeScope="" ma:versionID="16ceb12bc71f078166aa612557186eb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4dff355140f49c07207841c7addec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087E66-BFFC-4D37-BCCD-1E61E1EA3C61}"/>
</file>

<file path=customXml/itemProps2.xml><?xml version="1.0" encoding="utf-8"?>
<ds:datastoreItem xmlns:ds="http://schemas.openxmlformats.org/officeDocument/2006/customXml" ds:itemID="{3E4DED42-CE6A-4902-8AC1-2B103B30E7AB}"/>
</file>

<file path=customXml/itemProps3.xml><?xml version="1.0" encoding="utf-8"?>
<ds:datastoreItem xmlns:ds="http://schemas.openxmlformats.org/officeDocument/2006/customXml" ds:itemID="{B0DD1A1D-B768-45EB-AEEF-7DA7E000F1D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Top 10 Safe Work Practices</vt:lpstr>
      <vt:lpstr>Identifying suspicious activity</vt:lpstr>
      <vt:lpstr>NW Distribution Center Emergency 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2017-09-28T16:18:09Z</dcterms:created>
  <dcterms:modified xsi:type="dcterms:W3CDTF">2017-09-28T16:18:17Z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0x010100356FD04177335141BCB076B685FF0ACF</vt:lpwstr>
  </property>
</Properties>
</file>