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5DB6-B4E3-455C-A24D-AF8639C2D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25462-D6E9-47B6-B9E7-16333D17D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F1C53-BCF2-4D54-8024-E9AADCAA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9B101-A173-4C8C-A9B3-E839BBFC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4B905-7E1C-42F9-AD7B-58AEC13A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9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C6E9-1E94-4123-9B95-460DDB64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84075-407A-4F0A-9BA3-3BD6F403F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E6B9A-C3F9-454F-8515-F9D1E4E2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CA9C4-79B1-46A6-B0F4-926A0B91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495ED-87A5-41FD-879B-CE83A377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3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D35A-FEED-4A56-A9FC-8967E16E3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4F389-34ED-4DA7-B4EE-274741209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0BAEE-B048-49F6-A097-DC2B35D5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D22DE-42CF-4E0E-A712-E56BDF7C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BD253-5540-45FD-B246-BFCA65CD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7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EF41-BBDC-4D87-A065-EC9BE5BA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EBBA6-2349-4091-B6BD-B8CF0F157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A326F-50EE-43C0-B20F-45F6682E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9F37C-54EB-4432-BF15-5851370A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737DD-0438-40AE-B1FA-65242BF6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0A3D-BC5E-4ECD-B1AA-B97CEC43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D7DD8-5279-4A0E-BCFE-FEA3E48C1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8C960-8E5E-47BE-902D-272F7B88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8F1CB-2463-4227-B5B6-921A6222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1DA6F-3C2A-465B-BDAD-CF3DD82B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5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74DF-07A1-46A5-8DED-59C1346F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C9402-CDD3-476E-8307-6E3638783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63221-F991-4005-AE63-DC50E1AA9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A6A6F-5DE0-473F-B400-0227E6CD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04C30-BF14-4F16-A3EF-0B5657D2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28DF4-D04A-4BF1-8BD8-F7AA6224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3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41684-1548-42BF-B0C0-FEDE0586C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2B879-FF2D-4A17-9001-AEFB6FCB5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EC2B9-F1B1-4549-8C2C-071B71DCA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979925-1E7F-442B-9005-80410396D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62A34-CEC3-4F3B-AB44-04FEC5595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F80DFD-6BD5-4D96-87E1-A1CF9A55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A87A7-977B-4A59-AF4E-A79A9199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278CCB-9C72-45B8-9E6E-12ACE17C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9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78BC-7920-4BDF-92F6-89D5A702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378C5-6E13-4AEC-AC0F-07BC5484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EBE59-54AB-42FF-A228-48A96AFE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E29E1-9B1E-4E88-9004-67BC348D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8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6A579-B015-413F-822B-E208D4B9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7AB05-4E73-4ED6-930E-56650D64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87C25-8410-4139-827A-CBB36243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2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2E8A-47E4-4C14-8829-2A34DAFB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30050-CD23-4073-B9A2-5DC6828E3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93D19-E029-4E79-8832-9C969AB23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38F46-7B68-494F-92D9-F7E5D323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B7DAB-4BC9-4931-86A4-9BE5E86E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0BB49-212D-4F6D-833E-6DCADCCB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1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9B5FF-9729-4900-8D1F-BE5624D5C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31429-720B-4809-91A0-6235FCE67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FE95C-F632-400E-916E-5149589D5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90D0E-C990-48E3-B6FA-F5D9C075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35D48-1B7A-4328-8A92-3989B43617A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193ED-6720-4FAD-8CA5-D2C4B28B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AF2BE-7595-4C4F-9712-49F99728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5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97AD12-B6AC-4B1B-AC56-C6730ADA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C9734-8DC2-47DE-8FFB-BBB333E5F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0B3DB-6E11-4DB4-AA63-8A57A88D9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35D48-1B7A-4328-8A92-3989B43617AB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50B6B-8273-4372-85A5-DB16E3E64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2BC6E-2F17-4BF4-8642-504C32E04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56372-B1B3-4B44-8372-5C28814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6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4DF441-67FB-4937-AADC-6AD95384B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900984"/>
              </p:ext>
            </p:extLst>
          </p:nvPr>
        </p:nvGraphicFramePr>
        <p:xfrm>
          <a:off x="1857830" y="316193"/>
          <a:ext cx="7130577" cy="5144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6859">
                  <a:extLst>
                    <a:ext uri="{9D8B030D-6E8A-4147-A177-3AD203B41FA5}">
                      <a16:colId xmlns:a16="http://schemas.microsoft.com/office/drawing/2014/main" val="297471673"/>
                    </a:ext>
                  </a:extLst>
                </a:gridCol>
                <a:gridCol w="2376859">
                  <a:extLst>
                    <a:ext uri="{9D8B030D-6E8A-4147-A177-3AD203B41FA5}">
                      <a16:colId xmlns:a16="http://schemas.microsoft.com/office/drawing/2014/main" val="1561921124"/>
                    </a:ext>
                  </a:extLst>
                </a:gridCol>
                <a:gridCol w="2376859">
                  <a:extLst>
                    <a:ext uri="{9D8B030D-6E8A-4147-A177-3AD203B41FA5}">
                      <a16:colId xmlns:a16="http://schemas.microsoft.com/office/drawing/2014/main" val="3695193737"/>
                    </a:ext>
                  </a:extLst>
                </a:gridCol>
              </a:tblGrid>
              <a:tr h="11825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Clients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Clients</a:t>
                      </a:r>
                    </a:p>
                  </a:txBody>
                  <a:tcPr marL="137160" marR="137160" marT="137160" marB="13716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474822"/>
                  </a:ext>
                </a:extLst>
              </a:tr>
              <a:tr h="12223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Managers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Manager Adapters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98260"/>
                  </a:ext>
                </a:extLst>
              </a:tr>
              <a:tr h="1333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Engines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Engine Adapters</a:t>
                      </a:r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4783207"/>
                  </a:ext>
                </a:extLst>
              </a:tr>
              <a:tr h="14062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Accessors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137160" marR="137160" marT="137160" marB="137160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2599451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B57C177-C91B-44A9-8725-62A09FCCC899}"/>
              </a:ext>
            </a:extLst>
          </p:cNvPr>
          <p:cNvCxnSpPr>
            <a:cxnSpLocks/>
          </p:cNvCxnSpPr>
          <p:nvPr/>
        </p:nvCxnSpPr>
        <p:spPr>
          <a:xfrm>
            <a:off x="1408494" y="391886"/>
            <a:ext cx="0" cy="5068973"/>
          </a:xfrm>
          <a:prstGeom prst="straightConnector1">
            <a:avLst/>
          </a:prstGeom>
          <a:ln w="317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57FB27-A64B-4C6C-87B1-B6F9F3E6F513}"/>
              </a:ext>
            </a:extLst>
          </p:cNvPr>
          <p:cNvCxnSpPr>
            <a:cxnSpLocks/>
          </p:cNvCxnSpPr>
          <p:nvPr/>
        </p:nvCxnSpPr>
        <p:spPr>
          <a:xfrm flipH="1">
            <a:off x="1848500" y="5778100"/>
            <a:ext cx="7108887" cy="0"/>
          </a:xfrm>
          <a:prstGeom prst="straightConnector1">
            <a:avLst/>
          </a:prstGeom>
          <a:ln w="317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446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Farley</dc:creator>
  <cp:lastModifiedBy>Spencer Farley</cp:lastModifiedBy>
  <cp:revision>3</cp:revision>
  <dcterms:created xsi:type="dcterms:W3CDTF">2020-08-05T02:02:33Z</dcterms:created>
  <dcterms:modified xsi:type="dcterms:W3CDTF">2020-08-05T02:21:02Z</dcterms:modified>
</cp:coreProperties>
</file>