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5171B5-49CD-4865-8C77-96988EBF73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50980"/>
              </p:ext>
            </p:extLst>
          </p:nvPr>
        </p:nvGraphicFramePr>
        <p:xfrm>
          <a:off x="1848501" y="1169715"/>
          <a:ext cx="7219998" cy="4232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995895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36289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Code</a:t>
                      </a:r>
                    </a:p>
                  </a:txBody>
                  <a:tcPr marL="137160" marR="137160" marT="137160" marB="137160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848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66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2513008"/>
                  </a:ext>
                </a:extLst>
              </a:tr>
              <a:tr h="135901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Accessor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1178284"/>
            <a:ext cx="0" cy="4224227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2" y="5814760"/>
            <a:ext cx="721999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37" y="4319291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38" y="2818845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38" y="1380875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660497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3066718" y="5914946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89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Truths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23746" y="5420712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Integration-time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989833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Deploy/Runtime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3" y="5901032"/>
            <a:ext cx="1577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  <a:p>
            <a:r>
              <a:rPr lang="en-US" sz="1050" dirty="0"/>
              <a:t>Abstract Dependencies</a:t>
            </a:r>
          </a:p>
          <a:p>
            <a:r>
              <a:rPr lang="en-US" sz="1050" dirty="0"/>
              <a:t>Owned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353696" y="5901032"/>
            <a:ext cx="1478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  <a:p>
            <a:r>
              <a:rPr lang="en-US" sz="1050" dirty="0"/>
              <a:t>Concrete Dependencies</a:t>
            </a:r>
          </a:p>
          <a:p>
            <a:r>
              <a:rPr lang="en-US" sz="1050" dirty="0"/>
              <a:t>External Dependencies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1118692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042711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7389660" y="2476933"/>
            <a:ext cx="1392002" cy="813002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(Non-core domains)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032E-474E-40D9-BBB4-9F6A6F305F18}"/>
              </a:ext>
            </a:extLst>
          </p:cNvPr>
          <p:cNvSpPr txBox="1"/>
          <p:nvPr/>
        </p:nvSpPr>
        <p:spPr>
          <a:xfrm>
            <a:off x="2632092" y="56169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Business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BFD6-9AE6-4883-A5E2-E0ACE5601D53}"/>
              </a:ext>
            </a:extLst>
          </p:cNvPr>
          <p:cNvSpPr txBox="1"/>
          <p:nvPr/>
        </p:nvSpPr>
        <p:spPr>
          <a:xfrm>
            <a:off x="1603771" y="423199"/>
            <a:ext cx="114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Rules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6CC3A-CDA0-41D1-909A-EE7F86EAEF52}"/>
              </a:ext>
            </a:extLst>
          </p:cNvPr>
          <p:cNvSpPr txBox="1"/>
          <p:nvPr/>
        </p:nvSpPr>
        <p:spPr>
          <a:xfrm>
            <a:off x="4823746" y="563763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 Adapters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415-E9CA-47FD-8F6B-232ECEBF8C92}"/>
              </a:ext>
            </a:extLst>
          </p:cNvPr>
          <p:cNvSpPr txBox="1"/>
          <p:nvPr/>
        </p:nvSpPr>
        <p:spPr>
          <a:xfrm>
            <a:off x="6887825" y="564711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“Mechanisms”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B0373-0D4D-4F4B-93DA-3078D0A5B67E}"/>
              </a:ext>
            </a:extLst>
          </p:cNvPr>
          <p:cNvSpPr/>
          <p:nvPr/>
        </p:nvSpPr>
        <p:spPr>
          <a:xfrm>
            <a:off x="7389660" y="1648465"/>
            <a:ext cx="1392002" cy="761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44BD4B-7EDD-4CCA-A496-660C0EEC005F}"/>
              </a:ext>
            </a:extLst>
          </p:cNvPr>
          <p:cNvSpPr/>
          <p:nvPr/>
        </p:nvSpPr>
        <p:spPr>
          <a:xfrm>
            <a:off x="7366764" y="4571814"/>
            <a:ext cx="1392002" cy="813002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(Non-core domains)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6D5AE-66E1-4795-B86F-6DA72E0BD69D}"/>
              </a:ext>
            </a:extLst>
          </p:cNvPr>
          <p:cNvSpPr/>
          <p:nvPr/>
        </p:nvSpPr>
        <p:spPr>
          <a:xfrm>
            <a:off x="7366764" y="3856375"/>
            <a:ext cx="1392003" cy="697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Frameworks,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190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34</cp:revision>
  <dcterms:created xsi:type="dcterms:W3CDTF">2020-08-05T02:02:33Z</dcterms:created>
  <dcterms:modified xsi:type="dcterms:W3CDTF">2021-01-24T19:45:53Z</dcterms:modified>
</cp:coreProperties>
</file>