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05269-AD50-4495-BFB2-FE0F89D9C7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FFB38EE-9298-45C6-BCF4-AA6D404493B6}">
      <dgm:prSet phldrT="[Text]"/>
      <dgm:spPr/>
      <dgm:t>
        <a:bodyPr/>
        <a:lstStyle/>
        <a:p>
          <a:r>
            <a:rPr lang="en-US"/>
            <a:t>Unconscious Incompetence</a:t>
          </a:r>
        </a:p>
      </dgm:t>
    </dgm:pt>
    <dgm:pt modelId="{941F6A72-51F9-4F19-9B73-A8FDCCB6C668}" type="parTrans" cxnId="{D7C49CCA-FF0E-4D13-A2B3-82D943934AC0}">
      <dgm:prSet/>
      <dgm:spPr/>
      <dgm:t>
        <a:bodyPr/>
        <a:lstStyle/>
        <a:p>
          <a:endParaRPr lang="en-US"/>
        </a:p>
      </dgm:t>
    </dgm:pt>
    <dgm:pt modelId="{1C342E72-87C6-4117-A0E9-54EC7A8BB712}" type="sibTrans" cxnId="{D7C49CCA-FF0E-4D13-A2B3-82D943934AC0}">
      <dgm:prSet/>
      <dgm:spPr/>
      <dgm:t>
        <a:bodyPr/>
        <a:lstStyle/>
        <a:p>
          <a:endParaRPr lang="en-US"/>
        </a:p>
      </dgm:t>
    </dgm:pt>
    <dgm:pt modelId="{7A61BFB8-5B5D-4D29-B057-BCBDC8AB948C}">
      <dgm:prSet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/>
            <a:t>Conscious Incompetence</a:t>
          </a:r>
        </a:p>
      </dgm:t>
    </dgm:pt>
    <dgm:pt modelId="{D5B32A46-C266-4A0E-BBE1-9FFE7915BA7B}" type="parTrans" cxnId="{97647E22-9162-4532-8602-DDA8BE6FC6EB}">
      <dgm:prSet/>
      <dgm:spPr/>
      <dgm:t>
        <a:bodyPr/>
        <a:lstStyle/>
        <a:p>
          <a:endParaRPr lang="en-US"/>
        </a:p>
      </dgm:t>
    </dgm:pt>
    <dgm:pt modelId="{C01DCC9B-C126-43F7-A37B-3A57F55DB87B}" type="sibTrans" cxnId="{97647E22-9162-4532-8602-DDA8BE6FC6EB}">
      <dgm:prSet/>
      <dgm:spPr/>
      <dgm:t>
        <a:bodyPr/>
        <a:lstStyle/>
        <a:p>
          <a:endParaRPr lang="en-US"/>
        </a:p>
      </dgm:t>
    </dgm:pt>
    <dgm:pt modelId="{A6BB545F-6956-4CE1-BB45-0BAF16A123C6}">
      <dgm:prSet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/>
            <a:t>Conscious Competence</a:t>
          </a:r>
        </a:p>
      </dgm:t>
    </dgm:pt>
    <dgm:pt modelId="{6D5FBEB0-E85D-4604-A085-C7ACE910D3F8}" type="parTrans" cxnId="{8FB89EDD-31DE-4366-845A-EE072891972C}">
      <dgm:prSet/>
      <dgm:spPr/>
      <dgm:t>
        <a:bodyPr/>
        <a:lstStyle/>
        <a:p>
          <a:endParaRPr lang="en-US"/>
        </a:p>
      </dgm:t>
    </dgm:pt>
    <dgm:pt modelId="{69D6C323-4E0E-42F1-B9D3-0FC29131612E}" type="sibTrans" cxnId="{8FB89EDD-31DE-4366-845A-EE072891972C}">
      <dgm:prSet/>
      <dgm:spPr/>
      <dgm:t>
        <a:bodyPr/>
        <a:lstStyle/>
        <a:p>
          <a:endParaRPr lang="en-US"/>
        </a:p>
      </dgm:t>
    </dgm:pt>
    <dgm:pt modelId="{BCD94D2F-E0FA-43D3-9956-00410E59D37F}">
      <dgm:prSet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/>
            <a:t>Unconscious Competence</a:t>
          </a:r>
        </a:p>
      </dgm:t>
    </dgm:pt>
    <dgm:pt modelId="{C992BAC2-A381-45BD-AE6D-9961F2454C7B}" type="parTrans" cxnId="{30451BF4-3F10-4142-8FD0-FFBF5E3CBB83}">
      <dgm:prSet/>
      <dgm:spPr/>
      <dgm:t>
        <a:bodyPr/>
        <a:lstStyle/>
        <a:p>
          <a:endParaRPr lang="en-US"/>
        </a:p>
      </dgm:t>
    </dgm:pt>
    <dgm:pt modelId="{742E4B12-10B5-46AD-A569-076BD0F63F9F}" type="sibTrans" cxnId="{30451BF4-3F10-4142-8FD0-FFBF5E3CBB83}">
      <dgm:prSet/>
      <dgm:spPr/>
      <dgm:t>
        <a:bodyPr/>
        <a:lstStyle/>
        <a:p>
          <a:endParaRPr lang="en-US"/>
        </a:p>
      </dgm:t>
    </dgm:pt>
    <dgm:pt modelId="{2A79246D-CF4C-44F6-9318-C4688CF0FCFF}" type="pres">
      <dgm:prSet presAssocID="{3AD05269-AD50-4495-BFB2-FE0F89D9C7D1}" presName="Name0" presStyleCnt="0">
        <dgm:presLayoutVars>
          <dgm:dir/>
          <dgm:resizeHandles val="exact"/>
        </dgm:presLayoutVars>
      </dgm:prSet>
      <dgm:spPr/>
    </dgm:pt>
    <dgm:pt modelId="{F2B61478-0306-454A-9D08-D099584AE2CF}" type="pres">
      <dgm:prSet presAssocID="{3AD05269-AD50-4495-BFB2-FE0F89D9C7D1}" presName="arrow" presStyleLbl="bgShp" presStyleIdx="0" presStyleCnt="1"/>
      <dgm:spPr/>
    </dgm:pt>
    <dgm:pt modelId="{1E376EEF-909B-43C2-AD56-DF04EEFDC60B}" type="pres">
      <dgm:prSet presAssocID="{3AD05269-AD50-4495-BFB2-FE0F89D9C7D1}" presName="points" presStyleCnt="0"/>
      <dgm:spPr/>
    </dgm:pt>
    <dgm:pt modelId="{D3854EC6-CCAD-42EF-997F-11AE4F2F72D8}" type="pres">
      <dgm:prSet presAssocID="{8FFB38EE-9298-45C6-BCF4-AA6D404493B6}" presName="compositeA" presStyleCnt="0"/>
      <dgm:spPr/>
    </dgm:pt>
    <dgm:pt modelId="{42154BC3-5A50-439A-A8A1-A94A739CC71C}" type="pres">
      <dgm:prSet presAssocID="{8FFB38EE-9298-45C6-BCF4-AA6D404493B6}" presName="textA" presStyleLbl="revTx" presStyleIdx="0" presStyleCnt="4">
        <dgm:presLayoutVars>
          <dgm:bulletEnabled val="1"/>
        </dgm:presLayoutVars>
      </dgm:prSet>
      <dgm:spPr/>
    </dgm:pt>
    <dgm:pt modelId="{314F0D78-8FEA-4364-A55E-701916E36E5E}" type="pres">
      <dgm:prSet presAssocID="{8FFB38EE-9298-45C6-BCF4-AA6D404493B6}" presName="circleA" presStyleLbl="node1" presStyleIdx="0" presStyleCnt="4"/>
      <dgm:spPr/>
    </dgm:pt>
    <dgm:pt modelId="{B076A6B3-3C1B-4D44-8EF0-B833B7F59640}" type="pres">
      <dgm:prSet presAssocID="{8FFB38EE-9298-45C6-BCF4-AA6D404493B6}" presName="spaceA" presStyleCnt="0"/>
      <dgm:spPr/>
    </dgm:pt>
    <dgm:pt modelId="{BEBDA14D-98AA-41EF-A2FA-0E45823526D3}" type="pres">
      <dgm:prSet presAssocID="{1C342E72-87C6-4117-A0E9-54EC7A8BB712}" presName="space" presStyleCnt="0"/>
      <dgm:spPr/>
    </dgm:pt>
    <dgm:pt modelId="{BC555E71-4348-45AE-A725-81D4DF60B244}" type="pres">
      <dgm:prSet presAssocID="{7A61BFB8-5B5D-4D29-B057-BCBDC8AB948C}" presName="compositeB" presStyleCnt="0"/>
      <dgm:spPr/>
    </dgm:pt>
    <dgm:pt modelId="{70C3E248-C9B7-43E2-B5FA-4302C98E1A05}" type="pres">
      <dgm:prSet presAssocID="{7A61BFB8-5B5D-4D29-B057-BCBDC8AB948C}" presName="textB" presStyleLbl="revTx" presStyleIdx="1" presStyleCnt="4">
        <dgm:presLayoutVars>
          <dgm:bulletEnabled val="1"/>
        </dgm:presLayoutVars>
      </dgm:prSet>
      <dgm:spPr/>
    </dgm:pt>
    <dgm:pt modelId="{AFE627C0-7ED0-4A57-BA50-A05DEB1B7323}" type="pres">
      <dgm:prSet presAssocID="{7A61BFB8-5B5D-4D29-B057-BCBDC8AB948C}" presName="circleB" presStyleLbl="node1" presStyleIdx="1" presStyleCnt="4"/>
      <dgm:spPr/>
    </dgm:pt>
    <dgm:pt modelId="{4B857109-7494-49E6-B805-1B6B133850B4}" type="pres">
      <dgm:prSet presAssocID="{7A61BFB8-5B5D-4D29-B057-BCBDC8AB948C}" presName="spaceB" presStyleCnt="0"/>
      <dgm:spPr/>
    </dgm:pt>
    <dgm:pt modelId="{FEED0805-1A2F-401F-A2EE-086AC0173AA7}" type="pres">
      <dgm:prSet presAssocID="{C01DCC9B-C126-43F7-A37B-3A57F55DB87B}" presName="space" presStyleCnt="0"/>
      <dgm:spPr/>
    </dgm:pt>
    <dgm:pt modelId="{62735103-50EA-4747-81BE-51A5E5D14000}" type="pres">
      <dgm:prSet presAssocID="{A6BB545F-6956-4CE1-BB45-0BAF16A123C6}" presName="compositeA" presStyleCnt="0"/>
      <dgm:spPr/>
    </dgm:pt>
    <dgm:pt modelId="{990FEE3D-8EA3-4FCF-BD7D-869D09A851DA}" type="pres">
      <dgm:prSet presAssocID="{A6BB545F-6956-4CE1-BB45-0BAF16A123C6}" presName="textA" presStyleLbl="revTx" presStyleIdx="2" presStyleCnt="4">
        <dgm:presLayoutVars>
          <dgm:bulletEnabled val="1"/>
        </dgm:presLayoutVars>
      </dgm:prSet>
      <dgm:spPr/>
    </dgm:pt>
    <dgm:pt modelId="{D9484995-7434-4EDB-BB09-6598466188A2}" type="pres">
      <dgm:prSet presAssocID="{A6BB545F-6956-4CE1-BB45-0BAF16A123C6}" presName="circleA" presStyleLbl="node1" presStyleIdx="2" presStyleCnt="4"/>
      <dgm:spPr/>
    </dgm:pt>
    <dgm:pt modelId="{DB59B38B-5FAB-4CE4-9F50-42AB995B4244}" type="pres">
      <dgm:prSet presAssocID="{A6BB545F-6956-4CE1-BB45-0BAF16A123C6}" presName="spaceA" presStyleCnt="0"/>
      <dgm:spPr/>
    </dgm:pt>
    <dgm:pt modelId="{BE9B241F-017B-44DA-92C2-54331E4C69A6}" type="pres">
      <dgm:prSet presAssocID="{69D6C323-4E0E-42F1-B9D3-0FC29131612E}" presName="space" presStyleCnt="0"/>
      <dgm:spPr/>
    </dgm:pt>
    <dgm:pt modelId="{8DD693E5-223F-443B-AE41-F5230FF89286}" type="pres">
      <dgm:prSet presAssocID="{BCD94D2F-E0FA-43D3-9956-00410E59D37F}" presName="compositeB" presStyleCnt="0"/>
      <dgm:spPr/>
    </dgm:pt>
    <dgm:pt modelId="{537C0611-2EFF-4F4E-9C1A-6CBAB1BB75C3}" type="pres">
      <dgm:prSet presAssocID="{BCD94D2F-E0FA-43D3-9956-00410E59D37F}" presName="textB" presStyleLbl="revTx" presStyleIdx="3" presStyleCnt="4">
        <dgm:presLayoutVars>
          <dgm:bulletEnabled val="1"/>
        </dgm:presLayoutVars>
      </dgm:prSet>
      <dgm:spPr/>
    </dgm:pt>
    <dgm:pt modelId="{6139150B-B823-403F-9FA4-5B678D35F774}" type="pres">
      <dgm:prSet presAssocID="{BCD94D2F-E0FA-43D3-9956-00410E59D37F}" presName="circleB" presStyleLbl="node1" presStyleIdx="3" presStyleCnt="4"/>
      <dgm:spPr/>
    </dgm:pt>
    <dgm:pt modelId="{5BDCB49B-8007-4024-A942-85A23F02AA9C}" type="pres">
      <dgm:prSet presAssocID="{BCD94D2F-E0FA-43D3-9956-00410E59D37F}" presName="spaceB" presStyleCnt="0"/>
      <dgm:spPr/>
    </dgm:pt>
  </dgm:ptLst>
  <dgm:cxnLst>
    <dgm:cxn modelId="{97647E22-9162-4532-8602-DDA8BE6FC6EB}" srcId="{3AD05269-AD50-4495-BFB2-FE0F89D9C7D1}" destId="{7A61BFB8-5B5D-4D29-B057-BCBDC8AB948C}" srcOrd="1" destOrd="0" parTransId="{D5B32A46-C266-4A0E-BBE1-9FFE7915BA7B}" sibTransId="{C01DCC9B-C126-43F7-A37B-3A57F55DB87B}"/>
    <dgm:cxn modelId="{1F270061-A06B-4F3B-B9EB-84B15D18BD1E}" type="presOf" srcId="{7A61BFB8-5B5D-4D29-B057-BCBDC8AB948C}" destId="{70C3E248-C9B7-43E2-B5FA-4302C98E1A05}" srcOrd="0" destOrd="0" presId="urn:microsoft.com/office/officeart/2005/8/layout/hProcess11"/>
    <dgm:cxn modelId="{867D2258-869B-4E71-A0B4-3A16E05322A2}" type="presOf" srcId="{BCD94D2F-E0FA-43D3-9956-00410E59D37F}" destId="{537C0611-2EFF-4F4E-9C1A-6CBAB1BB75C3}" srcOrd="0" destOrd="0" presId="urn:microsoft.com/office/officeart/2005/8/layout/hProcess11"/>
    <dgm:cxn modelId="{44D97679-894B-466D-A23A-4D739F4F9DF8}" type="presOf" srcId="{3AD05269-AD50-4495-BFB2-FE0F89D9C7D1}" destId="{2A79246D-CF4C-44F6-9318-C4688CF0FCFF}" srcOrd="0" destOrd="0" presId="urn:microsoft.com/office/officeart/2005/8/layout/hProcess11"/>
    <dgm:cxn modelId="{6F4FB2C9-786D-4B4D-9F6F-2D595967A431}" type="presOf" srcId="{8FFB38EE-9298-45C6-BCF4-AA6D404493B6}" destId="{42154BC3-5A50-439A-A8A1-A94A739CC71C}" srcOrd="0" destOrd="0" presId="urn:microsoft.com/office/officeart/2005/8/layout/hProcess11"/>
    <dgm:cxn modelId="{D7C49CCA-FF0E-4D13-A2B3-82D943934AC0}" srcId="{3AD05269-AD50-4495-BFB2-FE0F89D9C7D1}" destId="{8FFB38EE-9298-45C6-BCF4-AA6D404493B6}" srcOrd="0" destOrd="0" parTransId="{941F6A72-51F9-4F19-9B73-A8FDCCB6C668}" sibTransId="{1C342E72-87C6-4117-A0E9-54EC7A8BB712}"/>
    <dgm:cxn modelId="{5D2A5ED5-FF4C-4639-A5BD-5646A8BC5FDE}" type="presOf" srcId="{A6BB545F-6956-4CE1-BB45-0BAF16A123C6}" destId="{990FEE3D-8EA3-4FCF-BD7D-869D09A851DA}" srcOrd="0" destOrd="0" presId="urn:microsoft.com/office/officeart/2005/8/layout/hProcess11"/>
    <dgm:cxn modelId="{8FB89EDD-31DE-4366-845A-EE072891972C}" srcId="{3AD05269-AD50-4495-BFB2-FE0F89D9C7D1}" destId="{A6BB545F-6956-4CE1-BB45-0BAF16A123C6}" srcOrd="2" destOrd="0" parTransId="{6D5FBEB0-E85D-4604-A085-C7ACE910D3F8}" sibTransId="{69D6C323-4E0E-42F1-B9D3-0FC29131612E}"/>
    <dgm:cxn modelId="{30451BF4-3F10-4142-8FD0-FFBF5E3CBB83}" srcId="{3AD05269-AD50-4495-BFB2-FE0F89D9C7D1}" destId="{BCD94D2F-E0FA-43D3-9956-00410E59D37F}" srcOrd="3" destOrd="0" parTransId="{C992BAC2-A381-45BD-AE6D-9961F2454C7B}" sibTransId="{742E4B12-10B5-46AD-A569-076BD0F63F9F}"/>
    <dgm:cxn modelId="{5D8659E3-AAF9-449E-8ECD-CDA7579C2C81}" type="presParOf" srcId="{2A79246D-CF4C-44F6-9318-C4688CF0FCFF}" destId="{F2B61478-0306-454A-9D08-D099584AE2CF}" srcOrd="0" destOrd="0" presId="urn:microsoft.com/office/officeart/2005/8/layout/hProcess11"/>
    <dgm:cxn modelId="{737E9EF2-E8CE-4C56-8020-6F94900AABCA}" type="presParOf" srcId="{2A79246D-CF4C-44F6-9318-C4688CF0FCFF}" destId="{1E376EEF-909B-43C2-AD56-DF04EEFDC60B}" srcOrd="1" destOrd="0" presId="urn:microsoft.com/office/officeart/2005/8/layout/hProcess11"/>
    <dgm:cxn modelId="{3C88ED67-72D9-4004-AD8B-EF66AC77ACD4}" type="presParOf" srcId="{1E376EEF-909B-43C2-AD56-DF04EEFDC60B}" destId="{D3854EC6-CCAD-42EF-997F-11AE4F2F72D8}" srcOrd="0" destOrd="0" presId="urn:microsoft.com/office/officeart/2005/8/layout/hProcess11"/>
    <dgm:cxn modelId="{E472FB01-481A-4941-8E5B-38CCB83C7E3D}" type="presParOf" srcId="{D3854EC6-CCAD-42EF-997F-11AE4F2F72D8}" destId="{42154BC3-5A50-439A-A8A1-A94A739CC71C}" srcOrd="0" destOrd="0" presId="urn:microsoft.com/office/officeart/2005/8/layout/hProcess11"/>
    <dgm:cxn modelId="{217D89E0-9DF8-4C91-8257-0450B062D1B7}" type="presParOf" srcId="{D3854EC6-CCAD-42EF-997F-11AE4F2F72D8}" destId="{314F0D78-8FEA-4364-A55E-701916E36E5E}" srcOrd="1" destOrd="0" presId="urn:microsoft.com/office/officeart/2005/8/layout/hProcess11"/>
    <dgm:cxn modelId="{84DDD1FE-A6A2-4D7F-91AC-9C5E09E6AD06}" type="presParOf" srcId="{D3854EC6-CCAD-42EF-997F-11AE4F2F72D8}" destId="{B076A6B3-3C1B-4D44-8EF0-B833B7F59640}" srcOrd="2" destOrd="0" presId="urn:microsoft.com/office/officeart/2005/8/layout/hProcess11"/>
    <dgm:cxn modelId="{D3FBDC65-ADBB-41A4-9900-69AB0B1B3514}" type="presParOf" srcId="{1E376EEF-909B-43C2-AD56-DF04EEFDC60B}" destId="{BEBDA14D-98AA-41EF-A2FA-0E45823526D3}" srcOrd="1" destOrd="0" presId="urn:microsoft.com/office/officeart/2005/8/layout/hProcess11"/>
    <dgm:cxn modelId="{A846E3A2-BD44-4680-A933-9720B96DE53E}" type="presParOf" srcId="{1E376EEF-909B-43C2-AD56-DF04EEFDC60B}" destId="{BC555E71-4348-45AE-A725-81D4DF60B244}" srcOrd="2" destOrd="0" presId="urn:microsoft.com/office/officeart/2005/8/layout/hProcess11"/>
    <dgm:cxn modelId="{412ABA4B-4C26-4423-AA4D-6108A64AE15C}" type="presParOf" srcId="{BC555E71-4348-45AE-A725-81D4DF60B244}" destId="{70C3E248-C9B7-43E2-B5FA-4302C98E1A05}" srcOrd="0" destOrd="0" presId="urn:microsoft.com/office/officeart/2005/8/layout/hProcess11"/>
    <dgm:cxn modelId="{A4282C1F-4343-48AC-A433-19AA67E5EB12}" type="presParOf" srcId="{BC555E71-4348-45AE-A725-81D4DF60B244}" destId="{AFE627C0-7ED0-4A57-BA50-A05DEB1B7323}" srcOrd="1" destOrd="0" presId="urn:microsoft.com/office/officeart/2005/8/layout/hProcess11"/>
    <dgm:cxn modelId="{37912DDE-96FE-46A1-8B70-660C264CCEB3}" type="presParOf" srcId="{BC555E71-4348-45AE-A725-81D4DF60B244}" destId="{4B857109-7494-49E6-B805-1B6B133850B4}" srcOrd="2" destOrd="0" presId="urn:microsoft.com/office/officeart/2005/8/layout/hProcess11"/>
    <dgm:cxn modelId="{DC15A0EC-A156-4A8C-9167-489F31754707}" type="presParOf" srcId="{1E376EEF-909B-43C2-AD56-DF04EEFDC60B}" destId="{FEED0805-1A2F-401F-A2EE-086AC0173AA7}" srcOrd="3" destOrd="0" presId="urn:microsoft.com/office/officeart/2005/8/layout/hProcess11"/>
    <dgm:cxn modelId="{E591C547-0018-4747-BBB4-F862B56AC7F0}" type="presParOf" srcId="{1E376EEF-909B-43C2-AD56-DF04EEFDC60B}" destId="{62735103-50EA-4747-81BE-51A5E5D14000}" srcOrd="4" destOrd="0" presId="urn:microsoft.com/office/officeart/2005/8/layout/hProcess11"/>
    <dgm:cxn modelId="{7D5F11DE-47BC-4783-AED5-B5D43C1B2803}" type="presParOf" srcId="{62735103-50EA-4747-81BE-51A5E5D14000}" destId="{990FEE3D-8EA3-4FCF-BD7D-869D09A851DA}" srcOrd="0" destOrd="0" presId="urn:microsoft.com/office/officeart/2005/8/layout/hProcess11"/>
    <dgm:cxn modelId="{32609969-AEF9-4C2B-8642-D991A33B720F}" type="presParOf" srcId="{62735103-50EA-4747-81BE-51A5E5D14000}" destId="{D9484995-7434-4EDB-BB09-6598466188A2}" srcOrd="1" destOrd="0" presId="urn:microsoft.com/office/officeart/2005/8/layout/hProcess11"/>
    <dgm:cxn modelId="{1C637386-6F39-4EE2-AB1C-B513170A7AD8}" type="presParOf" srcId="{62735103-50EA-4747-81BE-51A5E5D14000}" destId="{DB59B38B-5FAB-4CE4-9F50-42AB995B4244}" srcOrd="2" destOrd="0" presId="urn:microsoft.com/office/officeart/2005/8/layout/hProcess11"/>
    <dgm:cxn modelId="{38B6FB81-6226-4575-9B9E-ADA09092B60F}" type="presParOf" srcId="{1E376EEF-909B-43C2-AD56-DF04EEFDC60B}" destId="{BE9B241F-017B-44DA-92C2-54331E4C69A6}" srcOrd="5" destOrd="0" presId="urn:microsoft.com/office/officeart/2005/8/layout/hProcess11"/>
    <dgm:cxn modelId="{445BA936-F5B1-4510-A42D-44059C8504DF}" type="presParOf" srcId="{1E376EEF-909B-43C2-AD56-DF04EEFDC60B}" destId="{8DD693E5-223F-443B-AE41-F5230FF89286}" srcOrd="6" destOrd="0" presId="urn:microsoft.com/office/officeart/2005/8/layout/hProcess11"/>
    <dgm:cxn modelId="{BAB77321-3F79-4C60-BC52-4BBEF78D38E8}" type="presParOf" srcId="{8DD693E5-223F-443B-AE41-F5230FF89286}" destId="{537C0611-2EFF-4F4E-9C1A-6CBAB1BB75C3}" srcOrd="0" destOrd="0" presId="urn:microsoft.com/office/officeart/2005/8/layout/hProcess11"/>
    <dgm:cxn modelId="{52A65736-F480-497F-82CC-4DD142A21933}" type="presParOf" srcId="{8DD693E5-223F-443B-AE41-F5230FF89286}" destId="{6139150B-B823-403F-9FA4-5B678D35F774}" srcOrd="1" destOrd="0" presId="urn:microsoft.com/office/officeart/2005/8/layout/hProcess11"/>
    <dgm:cxn modelId="{FB0643A1-8944-476D-B7D1-FBA6744004B7}" type="presParOf" srcId="{8DD693E5-223F-443B-AE41-F5230FF89286}" destId="{5BDCB49B-8007-4024-A942-85A23F02AA9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22CEF-0218-4C40-A17A-C85CC2C9531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2F72B-1912-4096-ACE7-2E4F1653CA65}">
      <dgm:prSet phldrT="[Text]"/>
      <dgm:spPr/>
      <dgm:t>
        <a:bodyPr/>
        <a:lstStyle/>
        <a:p>
          <a:r>
            <a:rPr lang="en-US" dirty="0"/>
            <a:t>Learn component skills</a:t>
          </a:r>
        </a:p>
      </dgm:t>
    </dgm:pt>
    <dgm:pt modelId="{11657A8C-84A1-4995-836F-F6959EB9A709}" type="parTrans" cxnId="{D4E79A63-C49B-4FE3-ABD8-BEBBD451F96F}">
      <dgm:prSet/>
      <dgm:spPr/>
      <dgm:t>
        <a:bodyPr/>
        <a:lstStyle/>
        <a:p>
          <a:endParaRPr lang="en-US"/>
        </a:p>
      </dgm:t>
    </dgm:pt>
    <dgm:pt modelId="{1A846452-FE7A-4B21-9E87-FD2C6C575F99}" type="sibTrans" cxnId="{D4E79A63-C49B-4FE3-ABD8-BEBBD451F96F}">
      <dgm:prSet/>
      <dgm:spPr/>
      <dgm:t>
        <a:bodyPr/>
        <a:lstStyle/>
        <a:p>
          <a:endParaRPr lang="en-US"/>
        </a:p>
      </dgm:t>
    </dgm:pt>
    <dgm:pt modelId="{B10486FE-F1A5-4277-94AA-9FE2A8F4D50F}">
      <dgm:prSet phldrT="[Text]"/>
      <dgm:spPr/>
      <dgm:t>
        <a:bodyPr/>
        <a:lstStyle/>
        <a:p>
          <a:r>
            <a:rPr lang="en-US"/>
            <a:t>Integrate components</a:t>
          </a:r>
        </a:p>
      </dgm:t>
    </dgm:pt>
    <dgm:pt modelId="{122F2A16-F67F-455F-BD1E-768952A9B481}" type="parTrans" cxnId="{B810F478-1B51-48A0-AAD7-FAEB3473AFA5}">
      <dgm:prSet/>
      <dgm:spPr/>
      <dgm:t>
        <a:bodyPr/>
        <a:lstStyle/>
        <a:p>
          <a:endParaRPr lang="en-US"/>
        </a:p>
      </dgm:t>
    </dgm:pt>
    <dgm:pt modelId="{1077F16E-1041-4301-8A50-B282331B99CD}" type="sibTrans" cxnId="{B810F478-1B51-48A0-AAD7-FAEB3473AFA5}">
      <dgm:prSet/>
      <dgm:spPr/>
      <dgm:t>
        <a:bodyPr/>
        <a:lstStyle/>
        <a:p>
          <a:endParaRPr lang="en-US"/>
        </a:p>
      </dgm:t>
    </dgm:pt>
    <dgm:pt modelId="{A680E1C8-F07D-48DA-81BF-FE54A23A7759}">
      <dgm:prSet phldrT="[Text]"/>
      <dgm:spPr/>
      <dgm:t>
        <a:bodyPr/>
        <a:lstStyle/>
        <a:p>
          <a:r>
            <a:rPr lang="en-US"/>
            <a:t>When to apply</a:t>
          </a:r>
        </a:p>
      </dgm:t>
    </dgm:pt>
    <dgm:pt modelId="{79A64EEA-C78B-44CA-BED9-DCC176626469}" type="parTrans" cxnId="{273E480E-DB17-4F43-B8CB-52F241882283}">
      <dgm:prSet/>
      <dgm:spPr/>
      <dgm:t>
        <a:bodyPr/>
        <a:lstStyle/>
        <a:p>
          <a:endParaRPr lang="en-US"/>
        </a:p>
      </dgm:t>
    </dgm:pt>
    <dgm:pt modelId="{82AF842E-5120-434A-BB4C-CB1DBE45CAC2}" type="sibTrans" cxnId="{273E480E-DB17-4F43-B8CB-52F241882283}">
      <dgm:prSet/>
      <dgm:spPr/>
      <dgm:t>
        <a:bodyPr/>
        <a:lstStyle/>
        <a:p>
          <a:endParaRPr lang="en-US"/>
        </a:p>
      </dgm:t>
    </dgm:pt>
    <dgm:pt modelId="{79F4BCB1-2145-4E7E-ADBD-F438ED81EB6A}" type="pres">
      <dgm:prSet presAssocID="{9C522CEF-0218-4C40-A17A-C85CC2C95310}" presName="Name0" presStyleCnt="0">
        <dgm:presLayoutVars>
          <dgm:dir/>
          <dgm:animLvl val="lvl"/>
          <dgm:resizeHandles val="exact"/>
        </dgm:presLayoutVars>
      </dgm:prSet>
      <dgm:spPr/>
    </dgm:pt>
    <dgm:pt modelId="{143297B6-1DC0-48ED-8743-3B8194B3DB63}" type="pres">
      <dgm:prSet presAssocID="{80C2F72B-1912-4096-ACE7-2E4F1653CA6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1F136F5-32A1-4E82-AC72-066D8E066501}" type="pres">
      <dgm:prSet presAssocID="{1A846452-FE7A-4B21-9E87-FD2C6C575F99}" presName="parTxOnlySpace" presStyleCnt="0"/>
      <dgm:spPr/>
    </dgm:pt>
    <dgm:pt modelId="{2BA7E101-5564-4431-B794-9380E905AA69}" type="pres">
      <dgm:prSet presAssocID="{B10486FE-F1A5-4277-94AA-9FE2A8F4D50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2EBF467-E0AC-4B50-9B8D-07D00FC46999}" type="pres">
      <dgm:prSet presAssocID="{1077F16E-1041-4301-8A50-B282331B99CD}" presName="parTxOnlySpace" presStyleCnt="0"/>
      <dgm:spPr/>
    </dgm:pt>
    <dgm:pt modelId="{0D124861-1354-4941-B50A-94CBA2407515}" type="pres">
      <dgm:prSet presAssocID="{A680E1C8-F07D-48DA-81BF-FE54A23A77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3E480E-DB17-4F43-B8CB-52F241882283}" srcId="{9C522CEF-0218-4C40-A17A-C85CC2C95310}" destId="{A680E1C8-F07D-48DA-81BF-FE54A23A7759}" srcOrd="2" destOrd="0" parTransId="{79A64EEA-C78B-44CA-BED9-DCC176626469}" sibTransId="{82AF842E-5120-434A-BB4C-CB1DBE45CAC2}"/>
    <dgm:cxn modelId="{72B5BD15-9BD6-42B5-A2B4-6F19FC2F509E}" type="presOf" srcId="{B10486FE-F1A5-4277-94AA-9FE2A8F4D50F}" destId="{2BA7E101-5564-4431-B794-9380E905AA69}" srcOrd="0" destOrd="0" presId="urn:microsoft.com/office/officeart/2005/8/layout/chevron1"/>
    <dgm:cxn modelId="{1F028919-7686-4A19-A908-DC386640FF1A}" type="presOf" srcId="{9C522CEF-0218-4C40-A17A-C85CC2C95310}" destId="{79F4BCB1-2145-4E7E-ADBD-F438ED81EB6A}" srcOrd="0" destOrd="0" presId="urn:microsoft.com/office/officeart/2005/8/layout/chevron1"/>
    <dgm:cxn modelId="{B3BF6842-5958-4B31-AAA4-682A61E09604}" type="presOf" srcId="{80C2F72B-1912-4096-ACE7-2E4F1653CA65}" destId="{143297B6-1DC0-48ED-8743-3B8194B3DB63}" srcOrd="0" destOrd="0" presId="urn:microsoft.com/office/officeart/2005/8/layout/chevron1"/>
    <dgm:cxn modelId="{D4E79A63-C49B-4FE3-ABD8-BEBBD451F96F}" srcId="{9C522CEF-0218-4C40-A17A-C85CC2C95310}" destId="{80C2F72B-1912-4096-ACE7-2E4F1653CA65}" srcOrd="0" destOrd="0" parTransId="{11657A8C-84A1-4995-836F-F6959EB9A709}" sibTransId="{1A846452-FE7A-4B21-9E87-FD2C6C575F99}"/>
    <dgm:cxn modelId="{B810F478-1B51-48A0-AAD7-FAEB3473AFA5}" srcId="{9C522CEF-0218-4C40-A17A-C85CC2C95310}" destId="{B10486FE-F1A5-4277-94AA-9FE2A8F4D50F}" srcOrd="1" destOrd="0" parTransId="{122F2A16-F67F-455F-BD1E-768952A9B481}" sibTransId="{1077F16E-1041-4301-8A50-B282331B99CD}"/>
    <dgm:cxn modelId="{086CF5C1-21C8-44F6-ADF6-2A610610902E}" type="presOf" srcId="{A680E1C8-F07D-48DA-81BF-FE54A23A7759}" destId="{0D124861-1354-4941-B50A-94CBA2407515}" srcOrd="0" destOrd="0" presId="urn:microsoft.com/office/officeart/2005/8/layout/chevron1"/>
    <dgm:cxn modelId="{40B4E837-0164-4003-AB12-40C643906844}" type="presParOf" srcId="{79F4BCB1-2145-4E7E-ADBD-F438ED81EB6A}" destId="{143297B6-1DC0-48ED-8743-3B8194B3DB63}" srcOrd="0" destOrd="0" presId="urn:microsoft.com/office/officeart/2005/8/layout/chevron1"/>
    <dgm:cxn modelId="{A9C293A2-44C5-4023-BDBC-2E2ADA8708EC}" type="presParOf" srcId="{79F4BCB1-2145-4E7E-ADBD-F438ED81EB6A}" destId="{D1F136F5-32A1-4E82-AC72-066D8E066501}" srcOrd="1" destOrd="0" presId="urn:microsoft.com/office/officeart/2005/8/layout/chevron1"/>
    <dgm:cxn modelId="{09EFAAC0-00DD-40BC-8F98-73B4BFA8474D}" type="presParOf" srcId="{79F4BCB1-2145-4E7E-ADBD-F438ED81EB6A}" destId="{2BA7E101-5564-4431-B794-9380E905AA69}" srcOrd="2" destOrd="0" presId="urn:microsoft.com/office/officeart/2005/8/layout/chevron1"/>
    <dgm:cxn modelId="{77756C35-BD28-40AD-B1CF-03AC199221A1}" type="presParOf" srcId="{79F4BCB1-2145-4E7E-ADBD-F438ED81EB6A}" destId="{52EBF467-E0AC-4B50-9B8D-07D00FC46999}" srcOrd="3" destOrd="0" presId="urn:microsoft.com/office/officeart/2005/8/layout/chevron1"/>
    <dgm:cxn modelId="{086A7217-533B-4AA4-98E0-12EACD40E7CA}" type="presParOf" srcId="{79F4BCB1-2145-4E7E-ADBD-F438ED81EB6A}" destId="{0D124861-1354-4941-B50A-94CBA240751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B7C75-774A-4D7A-A6C1-ECDC9D771A3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B7957-F91C-4584-BC01-DE32A6764619}">
      <dgm:prSet phldrT="[Text]"/>
      <dgm:spPr/>
      <dgm:t>
        <a:bodyPr/>
        <a:lstStyle/>
        <a:p>
          <a:r>
            <a:rPr lang="en-US"/>
            <a:t>Assess Situation</a:t>
          </a:r>
        </a:p>
      </dgm:t>
    </dgm:pt>
    <dgm:pt modelId="{1902C960-EB85-43FE-8A74-DE115E8C0291}" type="parTrans" cxnId="{8287A03A-430E-4041-8164-4336164D990A}">
      <dgm:prSet/>
      <dgm:spPr/>
      <dgm:t>
        <a:bodyPr/>
        <a:lstStyle/>
        <a:p>
          <a:endParaRPr lang="en-US"/>
        </a:p>
      </dgm:t>
    </dgm:pt>
    <dgm:pt modelId="{5A75D8DE-47DB-4A56-8B73-1176782A8B3C}" type="sibTrans" cxnId="{8287A03A-430E-4041-8164-4336164D990A}">
      <dgm:prSet/>
      <dgm:spPr/>
      <dgm:t>
        <a:bodyPr/>
        <a:lstStyle/>
        <a:p>
          <a:endParaRPr lang="en-US"/>
        </a:p>
      </dgm:t>
    </dgm:pt>
    <dgm:pt modelId="{4769E276-56D7-44D5-8C6B-16A04F3CBDFA}">
      <dgm:prSet phldrT="[Text]"/>
      <dgm:spPr/>
      <dgm:t>
        <a:bodyPr/>
        <a:lstStyle/>
        <a:p>
          <a:r>
            <a:rPr lang="en-US"/>
            <a:t>Evaluate Strengths</a:t>
          </a:r>
        </a:p>
      </dgm:t>
    </dgm:pt>
    <dgm:pt modelId="{C5FB1C77-40A0-4B25-AC60-1EEC084935A7}" type="parTrans" cxnId="{C1278A61-7470-4F89-BC2B-6ADB63C26564}">
      <dgm:prSet/>
      <dgm:spPr/>
      <dgm:t>
        <a:bodyPr/>
        <a:lstStyle/>
        <a:p>
          <a:endParaRPr lang="en-US"/>
        </a:p>
      </dgm:t>
    </dgm:pt>
    <dgm:pt modelId="{307A71B0-0D36-4473-A597-DB7C26762C0F}" type="sibTrans" cxnId="{C1278A61-7470-4F89-BC2B-6ADB63C26564}">
      <dgm:prSet/>
      <dgm:spPr/>
      <dgm:t>
        <a:bodyPr/>
        <a:lstStyle/>
        <a:p>
          <a:endParaRPr lang="en-US"/>
        </a:p>
      </dgm:t>
    </dgm:pt>
    <dgm:pt modelId="{58B93ED2-2E5A-4B03-9EAA-AFC80F70C246}">
      <dgm:prSet phldrT="[Text]"/>
      <dgm:spPr/>
      <dgm:t>
        <a:bodyPr/>
        <a:lstStyle/>
        <a:p>
          <a:r>
            <a:rPr lang="en-US"/>
            <a:t>Plan</a:t>
          </a:r>
        </a:p>
      </dgm:t>
    </dgm:pt>
    <dgm:pt modelId="{0E1AB8B1-6539-46E4-88FB-B110767E011F}" type="parTrans" cxnId="{FA82F1C3-72E9-44B5-92CC-A939CE150B97}">
      <dgm:prSet/>
      <dgm:spPr/>
      <dgm:t>
        <a:bodyPr/>
        <a:lstStyle/>
        <a:p>
          <a:endParaRPr lang="en-US"/>
        </a:p>
      </dgm:t>
    </dgm:pt>
    <dgm:pt modelId="{7EBED7A6-6B74-4779-9F2A-003AFDB21E7D}" type="sibTrans" cxnId="{FA82F1C3-72E9-44B5-92CC-A939CE150B97}">
      <dgm:prSet/>
      <dgm:spPr/>
      <dgm:t>
        <a:bodyPr/>
        <a:lstStyle/>
        <a:p>
          <a:endParaRPr lang="en-US"/>
        </a:p>
      </dgm:t>
    </dgm:pt>
    <dgm:pt modelId="{982402D4-F89E-4CCB-95D2-86FBF7D57D78}">
      <dgm:prSet phldrT="[Text]"/>
      <dgm:spPr/>
      <dgm:t>
        <a:bodyPr/>
        <a:lstStyle/>
        <a:p>
          <a:r>
            <a:rPr lang="en-US"/>
            <a:t>Apply &amp; Monitor</a:t>
          </a:r>
        </a:p>
      </dgm:t>
    </dgm:pt>
    <dgm:pt modelId="{22CB6D17-6C39-4ED6-A9D8-43DE03A272D2}" type="parTrans" cxnId="{E5BBFE64-0FD8-42E2-97E1-1A31D6FC39E6}">
      <dgm:prSet/>
      <dgm:spPr/>
      <dgm:t>
        <a:bodyPr/>
        <a:lstStyle/>
        <a:p>
          <a:endParaRPr lang="en-US"/>
        </a:p>
      </dgm:t>
    </dgm:pt>
    <dgm:pt modelId="{C03E2309-0F9C-4E91-B48C-C5F46402FA0E}" type="sibTrans" cxnId="{E5BBFE64-0FD8-42E2-97E1-1A31D6FC39E6}">
      <dgm:prSet/>
      <dgm:spPr/>
      <dgm:t>
        <a:bodyPr/>
        <a:lstStyle/>
        <a:p>
          <a:endParaRPr lang="en-US"/>
        </a:p>
      </dgm:t>
    </dgm:pt>
    <dgm:pt modelId="{2BA3A72B-C3AB-4C85-BFEA-FA10D773014D}">
      <dgm:prSet phldrT="[Text]"/>
      <dgm:spPr/>
      <dgm:t>
        <a:bodyPr/>
        <a:lstStyle/>
        <a:p>
          <a:r>
            <a:rPr lang="en-US"/>
            <a:t>Reflect</a:t>
          </a:r>
        </a:p>
      </dgm:t>
    </dgm:pt>
    <dgm:pt modelId="{EA1F769C-72EB-4277-ADEB-2160B979455B}" type="parTrans" cxnId="{CF4BD70C-FCCB-4E73-82AC-DCEFE203DFA4}">
      <dgm:prSet/>
      <dgm:spPr/>
      <dgm:t>
        <a:bodyPr/>
        <a:lstStyle/>
        <a:p>
          <a:endParaRPr lang="en-US"/>
        </a:p>
      </dgm:t>
    </dgm:pt>
    <dgm:pt modelId="{58CD06FC-7537-4012-8087-0B6831C35405}" type="sibTrans" cxnId="{CF4BD70C-FCCB-4E73-82AC-DCEFE203DFA4}">
      <dgm:prSet/>
      <dgm:spPr/>
      <dgm:t>
        <a:bodyPr/>
        <a:lstStyle/>
        <a:p>
          <a:endParaRPr lang="en-US"/>
        </a:p>
      </dgm:t>
    </dgm:pt>
    <dgm:pt modelId="{54CF0510-5B87-4BB9-AA33-9374327202F8}" type="pres">
      <dgm:prSet presAssocID="{05EB7C75-774A-4D7A-A6C1-ECDC9D771A39}" presName="cycle" presStyleCnt="0">
        <dgm:presLayoutVars>
          <dgm:dir/>
          <dgm:resizeHandles val="exact"/>
        </dgm:presLayoutVars>
      </dgm:prSet>
      <dgm:spPr/>
    </dgm:pt>
    <dgm:pt modelId="{C70EB70E-4E87-413A-9CA3-FE69E84DFDE3}" type="pres">
      <dgm:prSet presAssocID="{398B7957-F91C-4584-BC01-DE32A6764619}" presName="node" presStyleLbl="node1" presStyleIdx="0" presStyleCnt="5">
        <dgm:presLayoutVars>
          <dgm:bulletEnabled val="1"/>
        </dgm:presLayoutVars>
      </dgm:prSet>
      <dgm:spPr/>
    </dgm:pt>
    <dgm:pt modelId="{E70C57A6-53F7-4BB8-8500-C7C6CCEAEF74}" type="pres">
      <dgm:prSet presAssocID="{5A75D8DE-47DB-4A56-8B73-1176782A8B3C}" presName="sibTrans" presStyleLbl="sibTrans2D1" presStyleIdx="0" presStyleCnt="5"/>
      <dgm:spPr/>
    </dgm:pt>
    <dgm:pt modelId="{677E4641-B0E3-4371-8E0F-76B6F19B38B2}" type="pres">
      <dgm:prSet presAssocID="{5A75D8DE-47DB-4A56-8B73-1176782A8B3C}" presName="connectorText" presStyleLbl="sibTrans2D1" presStyleIdx="0" presStyleCnt="5"/>
      <dgm:spPr/>
    </dgm:pt>
    <dgm:pt modelId="{76EFA5B6-61F9-45DC-A664-854FB55250E2}" type="pres">
      <dgm:prSet presAssocID="{4769E276-56D7-44D5-8C6B-16A04F3CBDFA}" presName="node" presStyleLbl="node1" presStyleIdx="1" presStyleCnt="5">
        <dgm:presLayoutVars>
          <dgm:bulletEnabled val="1"/>
        </dgm:presLayoutVars>
      </dgm:prSet>
      <dgm:spPr/>
    </dgm:pt>
    <dgm:pt modelId="{9018E827-6597-40CD-AC92-0C17BBB183A0}" type="pres">
      <dgm:prSet presAssocID="{307A71B0-0D36-4473-A597-DB7C26762C0F}" presName="sibTrans" presStyleLbl="sibTrans2D1" presStyleIdx="1" presStyleCnt="5"/>
      <dgm:spPr/>
    </dgm:pt>
    <dgm:pt modelId="{CAC88FB4-3450-459C-B384-D361BE3AA5BD}" type="pres">
      <dgm:prSet presAssocID="{307A71B0-0D36-4473-A597-DB7C26762C0F}" presName="connectorText" presStyleLbl="sibTrans2D1" presStyleIdx="1" presStyleCnt="5"/>
      <dgm:spPr/>
    </dgm:pt>
    <dgm:pt modelId="{1B9212AB-7E12-4E9E-8CF6-416976D95A35}" type="pres">
      <dgm:prSet presAssocID="{58B93ED2-2E5A-4B03-9EAA-AFC80F70C246}" presName="node" presStyleLbl="node1" presStyleIdx="2" presStyleCnt="5">
        <dgm:presLayoutVars>
          <dgm:bulletEnabled val="1"/>
        </dgm:presLayoutVars>
      </dgm:prSet>
      <dgm:spPr/>
    </dgm:pt>
    <dgm:pt modelId="{4BF1CE26-902F-4931-A56F-8213CF71ACD8}" type="pres">
      <dgm:prSet presAssocID="{7EBED7A6-6B74-4779-9F2A-003AFDB21E7D}" presName="sibTrans" presStyleLbl="sibTrans2D1" presStyleIdx="2" presStyleCnt="5"/>
      <dgm:spPr/>
    </dgm:pt>
    <dgm:pt modelId="{CE95314A-C2BB-4D3B-9BE9-2DD076C6A4FE}" type="pres">
      <dgm:prSet presAssocID="{7EBED7A6-6B74-4779-9F2A-003AFDB21E7D}" presName="connectorText" presStyleLbl="sibTrans2D1" presStyleIdx="2" presStyleCnt="5"/>
      <dgm:spPr/>
    </dgm:pt>
    <dgm:pt modelId="{B607BC34-D96C-4D19-9DE1-924A4E5B0139}" type="pres">
      <dgm:prSet presAssocID="{982402D4-F89E-4CCB-95D2-86FBF7D57D78}" presName="node" presStyleLbl="node1" presStyleIdx="3" presStyleCnt="5">
        <dgm:presLayoutVars>
          <dgm:bulletEnabled val="1"/>
        </dgm:presLayoutVars>
      </dgm:prSet>
      <dgm:spPr/>
    </dgm:pt>
    <dgm:pt modelId="{6FCDA84E-4814-4D9A-B096-A060729F71BB}" type="pres">
      <dgm:prSet presAssocID="{C03E2309-0F9C-4E91-B48C-C5F46402FA0E}" presName="sibTrans" presStyleLbl="sibTrans2D1" presStyleIdx="3" presStyleCnt="5"/>
      <dgm:spPr/>
    </dgm:pt>
    <dgm:pt modelId="{FEA3A7F6-BC19-49DC-837A-D9E22AD9FC3F}" type="pres">
      <dgm:prSet presAssocID="{C03E2309-0F9C-4E91-B48C-C5F46402FA0E}" presName="connectorText" presStyleLbl="sibTrans2D1" presStyleIdx="3" presStyleCnt="5"/>
      <dgm:spPr/>
    </dgm:pt>
    <dgm:pt modelId="{5C5743F3-C64A-4468-A840-14D1173B5CD2}" type="pres">
      <dgm:prSet presAssocID="{2BA3A72B-C3AB-4C85-BFEA-FA10D773014D}" presName="node" presStyleLbl="node1" presStyleIdx="4" presStyleCnt="5">
        <dgm:presLayoutVars>
          <dgm:bulletEnabled val="1"/>
        </dgm:presLayoutVars>
      </dgm:prSet>
      <dgm:spPr/>
    </dgm:pt>
    <dgm:pt modelId="{AB86967C-CBC0-4248-BDE2-E4DF5B3DBE86}" type="pres">
      <dgm:prSet presAssocID="{58CD06FC-7537-4012-8087-0B6831C35405}" presName="sibTrans" presStyleLbl="sibTrans2D1" presStyleIdx="4" presStyleCnt="5"/>
      <dgm:spPr/>
    </dgm:pt>
    <dgm:pt modelId="{013049D1-7382-40EE-96B1-5E3193335CB0}" type="pres">
      <dgm:prSet presAssocID="{58CD06FC-7537-4012-8087-0B6831C35405}" presName="connectorText" presStyleLbl="sibTrans2D1" presStyleIdx="4" presStyleCnt="5"/>
      <dgm:spPr/>
    </dgm:pt>
  </dgm:ptLst>
  <dgm:cxnLst>
    <dgm:cxn modelId="{CF4BD70C-FCCB-4E73-82AC-DCEFE203DFA4}" srcId="{05EB7C75-774A-4D7A-A6C1-ECDC9D771A39}" destId="{2BA3A72B-C3AB-4C85-BFEA-FA10D773014D}" srcOrd="4" destOrd="0" parTransId="{EA1F769C-72EB-4277-ADEB-2160B979455B}" sibTransId="{58CD06FC-7537-4012-8087-0B6831C35405}"/>
    <dgm:cxn modelId="{A8492612-67C1-40EB-BF0E-9ADE16ACCE73}" type="presOf" srcId="{2BA3A72B-C3AB-4C85-BFEA-FA10D773014D}" destId="{5C5743F3-C64A-4468-A840-14D1173B5CD2}" srcOrd="0" destOrd="0" presId="urn:microsoft.com/office/officeart/2005/8/layout/cycle2"/>
    <dgm:cxn modelId="{79422A37-A6CC-4113-B38E-E85BFDA1A725}" type="presOf" srcId="{4769E276-56D7-44D5-8C6B-16A04F3CBDFA}" destId="{76EFA5B6-61F9-45DC-A664-854FB55250E2}" srcOrd="0" destOrd="0" presId="urn:microsoft.com/office/officeart/2005/8/layout/cycle2"/>
    <dgm:cxn modelId="{8287A03A-430E-4041-8164-4336164D990A}" srcId="{05EB7C75-774A-4D7A-A6C1-ECDC9D771A39}" destId="{398B7957-F91C-4584-BC01-DE32A6764619}" srcOrd="0" destOrd="0" parTransId="{1902C960-EB85-43FE-8A74-DE115E8C0291}" sibTransId="{5A75D8DE-47DB-4A56-8B73-1176782A8B3C}"/>
    <dgm:cxn modelId="{6E47543F-89B9-4867-B622-BEB7D37DB1CE}" type="presOf" srcId="{398B7957-F91C-4584-BC01-DE32A6764619}" destId="{C70EB70E-4E87-413A-9CA3-FE69E84DFDE3}" srcOrd="0" destOrd="0" presId="urn:microsoft.com/office/officeart/2005/8/layout/cycle2"/>
    <dgm:cxn modelId="{B9C81B5F-EE03-4E52-BA84-E13578F395E3}" type="presOf" srcId="{7EBED7A6-6B74-4779-9F2A-003AFDB21E7D}" destId="{4BF1CE26-902F-4931-A56F-8213CF71ACD8}" srcOrd="0" destOrd="0" presId="urn:microsoft.com/office/officeart/2005/8/layout/cycle2"/>
    <dgm:cxn modelId="{C7DE7460-901D-4E71-A2BC-98E56A91660B}" type="presOf" srcId="{7EBED7A6-6B74-4779-9F2A-003AFDB21E7D}" destId="{CE95314A-C2BB-4D3B-9BE9-2DD076C6A4FE}" srcOrd="1" destOrd="0" presId="urn:microsoft.com/office/officeart/2005/8/layout/cycle2"/>
    <dgm:cxn modelId="{C1278A61-7470-4F89-BC2B-6ADB63C26564}" srcId="{05EB7C75-774A-4D7A-A6C1-ECDC9D771A39}" destId="{4769E276-56D7-44D5-8C6B-16A04F3CBDFA}" srcOrd="1" destOrd="0" parTransId="{C5FB1C77-40A0-4B25-AC60-1EEC084935A7}" sibTransId="{307A71B0-0D36-4473-A597-DB7C26762C0F}"/>
    <dgm:cxn modelId="{E5BBFE64-0FD8-42E2-97E1-1A31D6FC39E6}" srcId="{05EB7C75-774A-4D7A-A6C1-ECDC9D771A39}" destId="{982402D4-F89E-4CCB-95D2-86FBF7D57D78}" srcOrd="3" destOrd="0" parTransId="{22CB6D17-6C39-4ED6-A9D8-43DE03A272D2}" sibTransId="{C03E2309-0F9C-4E91-B48C-C5F46402FA0E}"/>
    <dgm:cxn modelId="{1175997A-1993-4F0F-A58E-4619D65650CC}" type="presOf" srcId="{58CD06FC-7537-4012-8087-0B6831C35405}" destId="{AB86967C-CBC0-4248-BDE2-E4DF5B3DBE86}" srcOrd="0" destOrd="0" presId="urn:microsoft.com/office/officeart/2005/8/layout/cycle2"/>
    <dgm:cxn modelId="{45D90981-ABEA-4096-AF79-F1696936ABB8}" type="presOf" srcId="{C03E2309-0F9C-4E91-B48C-C5F46402FA0E}" destId="{6FCDA84E-4814-4D9A-B096-A060729F71BB}" srcOrd="0" destOrd="0" presId="urn:microsoft.com/office/officeart/2005/8/layout/cycle2"/>
    <dgm:cxn modelId="{57329289-7E0F-4DAB-8EDA-C1897A8A3D31}" type="presOf" srcId="{58B93ED2-2E5A-4B03-9EAA-AFC80F70C246}" destId="{1B9212AB-7E12-4E9E-8CF6-416976D95A35}" srcOrd="0" destOrd="0" presId="urn:microsoft.com/office/officeart/2005/8/layout/cycle2"/>
    <dgm:cxn modelId="{9B8F3290-26D1-4266-B4D2-2077D6E96B3D}" type="presOf" srcId="{5A75D8DE-47DB-4A56-8B73-1176782A8B3C}" destId="{677E4641-B0E3-4371-8E0F-76B6F19B38B2}" srcOrd="1" destOrd="0" presId="urn:microsoft.com/office/officeart/2005/8/layout/cycle2"/>
    <dgm:cxn modelId="{B98998A6-A32B-428C-B9DB-EE440FB60242}" type="presOf" srcId="{58CD06FC-7537-4012-8087-0B6831C35405}" destId="{013049D1-7382-40EE-96B1-5E3193335CB0}" srcOrd="1" destOrd="0" presId="urn:microsoft.com/office/officeart/2005/8/layout/cycle2"/>
    <dgm:cxn modelId="{A2B749BF-EF4F-4474-B316-3424146E3A6E}" type="presOf" srcId="{05EB7C75-774A-4D7A-A6C1-ECDC9D771A39}" destId="{54CF0510-5B87-4BB9-AA33-9374327202F8}" srcOrd="0" destOrd="0" presId="urn:microsoft.com/office/officeart/2005/8/layout/cycle2"/>
    <dgm:cxn modelId="{FACAB4C2-D28C-4082-B866-B653B4CB5FE8}" type="presOf" srcId="{5A75D8DE-47DB-4A56-8B73-1176782A8B3C}" destId="{E70C57A6-53F7-4BB8-8500-C7C6CCEAEF74}" srcOrd="0" destOrd="0" presId="urn:microsoft.com/office/officeart/2005/8/layout/cycle2"/>
    <dgm:cxn modelId="{FA82F1C3-72E9-44B5-92CC-A939CE150B97}" srcId="{05EB7C75-774A-4D7A-A6C1-ECDC9D771A39}" destId="{58B93ED2-2E5A-4B03-9EAA-AFC80F70C246}" srcOrd="2" destOrd="0" parTransId="{0E1AB8B1-6539-46E4-88FB-B110767E011F}" sibTransId="{7EBED7A6-6B74-4779-9F2A-003AFDB21E7D}"/>
    <dgm:cxn modelId="{E8DEA1CA-D0DC-4C5F-A158-AE373C68B10C}" type="presOf" srcId="{982402D4-F89E-4CCB-95D2-86FBF7D57D78}" destId="{B607BC34-D96C-4D19-9DE1-924A4E5B0139}" srcOrd="0" destOrd="0" presId="urn:microsoft.com/office/officeart/2005/8/layout/cycle2"/>
    <dgm:cxn modelId="{BDB2B8CE-16EE-4A63-A7A8-5402138C1109}" type="presOf" srcId="{307A71B0-0D36-4473-A597-DB7C26762C0F}" destId="{9018E827-6597-40CD-AC92-0C17BBB183A0}" srcOrd="0" destOrd="0" presId="urn:microsoft.com/office/officeart/2005/8/layout/cycle2"/>
    <dgm:cxn modelId="{149CD7F6-4C12-4F40-800C-484436359428}" type="presOf" srcId="{C03E2309-0F9C-4E91-B48C-C5F46402FA0E}" destId="{FEA3A7F6-BC19-49DC-837A-D9E22AD9FC3F}" srcOrd="1" destOrd="0" presId="urn:microsoft.com/office/officeart/2005/8/layout/cycle2"/>
    <dgm:cxn modelId="{ADC81CF7-35B0-470A-B423-404690DB439A}" type="presOf" srcId="{307A71B0-0D36-4473-A597-DB7C26762C0F}" destId="{CAC88FB4-3450-459C-B384-D361BE3AA5BD}" srcOrd="1" destOrd="0" presId="urn:microsoft.com/office/officeart/2005/8/layout/cycle2"/>
    <dgm:cxn modelId="{BA940431-2907-4F92-BF2A-9F6329A18D90}" type="presParOf" srcId="{54CF0510-5B87-4BB9-AA33-9374327202F8}" destId="{C70EB70E-4E87-413A-9CA3-FE69E84DFDE3}" srcOrd="0" destOrd="0" presId="urn:microsoft.com/office/officeart/2005/8/layout/cycle2"/>
    <dgm:cxn modelId="{37D78E9A-4A9C-47E6-AC4A-53F5B43B24F5}" type="presParOf" srcId="{54CF0510-5B87-4BB9-AA33-9374327202F8}" destId="{E70C57A6-53F7-4BB8-8500-C7C6CCEAEF74}" srcOrd="1" destOrd="0" presId="urn:microsoft.com/office/officeart/2005/8/layout/cycle2"/>
    <dgm:cxn modelId="{851CC74D-C875-4DFE-B721-785659A3E4FB}" type="presParOf" srcId="{E70C57A6-53F7-4BB8-8500-C7C6CCEAEF74}" destId="{677E4641-B0E3-4371-8E0F-76B6F19B38B2}" srcOrd="0" destOrd="0" presId="urn:microsoft.com/office/officeart/2005/8/layout/cycle2"/>
    <dgm:cxn modelId="{35648DB8-90E9-4804-A845-80AC2F9C6768}" type="presParOf" srcId="{54CF0510-5B87-4BB9-AA33-9374327202F8}" destId="{76EFA5B6-61F9-45DC-A664-854FB55250E2}" srcOrd="2" destOrd="0" presId="urn:microsoft.com/office/officeart/2005/8/layout/cycle2"/>
    <dgm:cxn modelId="{B06C44D1-3802-46BC-AC09-C224E0D8C70B}" type="presParOf" srcId="{54CF0510-5B87-4BB9-AA33-9374327202F8}" destId="{9018E827-6597-40CD-AC92-0C17BBB183A0}" srcOrd="3" destOrd="0" presId="urn:microsoft.com/office/officeart/2005/8/layout/cycle2"/>
    <dgm:cxn modelId="{08DA1F93-C298-4A86-B485-899069F5A284}" type="presParOf" srcId="{9018E827-6597-40CD-AC92-0C17BBB183A0}" destId="{CAC88FB4-3450-459C-B384-D361BE3AA5BD}" srcOrd="0" destOrd="0" presId="urn:microsoft.com/office/officeart/2005/8/layout/cycle2"/>
    <dgm:cxn modelId="{9920869F-41D1-43FE-8212-62558A71F6EA}" type="presParOf" srcId="{54CF0510-5B87-4BB9-AA33-9374327202F8}" destId="{1B9212AB-7E12-4E9E-8CF6-416976D95A35}" srcOrd="4" destOrd="0" presId="urn:microsoft.com/office/officeart/2005/8/layout/cycle2"/>
    <dgm:cxn modelId="{17D0BB7A-BFA0-4F5F-8CE6-0B959D690C4B}" type="presParOf" srcId="{54CF0510-5B87-4BB9-AA33-9374327202F8}" destId="{4BF1CE26-902F-4931-A56F-8213CF71ACD8}" srcOrd="5" destOrd="0" presId="urn:microsoft.com/office/officeart/2005/8/layout/cycle2"/>
    <dgm:cxn modelId="{59DECDEA-97D0-4DAB-9A6C-5F07FCD5F558}" type="presParOf" srcId="{4BF1CE26-902F-4931-A56F-8213CF71ACD8}" destId="{CE95314A-C2BB-4D3B-9BE9-2DD076C6A4FE}" srcOrd="0" destOrd="0" presId="urn:microsoft.com/office/officeart/2005/8/layout/cycle2"/>
    <dgm:cxn modelId="{13CD7C98-8117-4377-A53B-EF66AF9D8ABE}" type="presParOf" srcId="{54CF0510-5B87-4BB9-AA33-9374327202F8}" destId="{B607BC34-D96C-4D19-9DE1-924A4E5B0139}" srcOrd="6" destOrd="0" presId="urn:microsoft.com/office/officeart/2005/8/layout/cycle2"/>
    <dgm:cxn modelId="{2794CFD9-B739-4E72-8378-0D7A5EA9DE06}" type="presParOf" srcId="{54CF0510-5B87-4BB9-AA33-9374327202F8}" destId="{6FCDA84E-4814-4D9A-B096-A060729F71BB}" srcOrd="7" destOrd="0" presId="urn:microsoft.com/office/officeart/2005/8/layout/cycle2"/>
    <dgm:cxn modelId="{748E80CB-432F-40BB-86EB-C971D9AB16DB}" type="presParOf" srcId="{6FCDA84E-4814-4D9A-B096-A060729F71BB}" destId="{FEA3A7F6-BC19-49DC-837A-D9E22AD9FC3F}" srcOrd="0" destOrd="0" presId="urn:microsoft.com/office/officeart/2005/8/layout/cycle2"/>
    <dgm:cxn modelId="{5E57568B-2B08-4BDC-9DD9-5791D7D614D2}" type="presParOf" srcId="{54CF0510-5B87-4BB9-AA33-9374327202F8}" destId="{5C5743F3-C64A-4468-A840-14D1173B5CD2}" srcOrd="8" destOrd="0" presId="urn:microsoft.com/office/officeart/2005/8/layout/cycle2"/>
    <dgm:cxn modelId="{5F2DAC17-1398-499E-8E11-B2DEB9DF9229}" type="presParOf" srcId="{54CF0510-5B87-4BB9-AA33-9374327202F8}" destId="{AB86967C-CBC0-4248-BDE2-E4DF5B3DBE86}" srcOrd="9" destOrd="0" presId="urn:microsoft.com/office/officeart/2005/8/layout/cycle2"/>
    <dgm:cxn modelId="{8E198FAC-7679-45C7-8FF8-578FEBA67D47}" type="presParOf" srcId="{AB86967C-CBC0-4248-BDE2-E4DF5B3DBE86}" destId="{013049D1-7382-40EE-96B1-5E3193335C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61478-0306-454A-9D08-D099584AE2CF}">
      <dsp:nvSpPr>
        <dsp:cNvPr id="0" name=""/>
        <dsp:cNvSpPr/>
      </dsp:nvSpPr>
      <dsp:spPr>
        <a:xfrm>
          <a:off x="0" y="408622"/>
          <a:ext cx="5486400" cy="54483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54BC3-5A50-439A-A8A1-A94A739CC71C}">
      <dsp:nvSpPr>
        <dsp:cNvPr id="0" name=""/>
        <dsp:cNvSpPr/>
      </dsp:nvSpPr>
      <dsp:spPr>
        <a:xfrm>
          <a:off x="2471" y="0"/>
          <a:ext cx="1188630" cy="544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Unconscious Incompetence</a:t>
          </a:r>
        </a:p>
      </dsp:txBody>
      <dsp:txXfrm>
        <a:off x="2471" y="0"/>
        <a:ext cx="1188630" cy="544830"/>
      </dsp:txXfrm>
    </dsp:sp>
    <dsp:sp modelId="{314F0D78-8FEA-4364-A55E-701916E36E5E}">
      <dsp:nvSpPr>
        <dsp:cNvPr id="0" name=""/>
        <dsp:cNvSpPr/>
      </dsp:nvSpPr>
      <dsp:spPr>
        <a:xfrm>
          <a:off x="528682" y="612933"/>
          <a:ext cx="136207" cy="136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3E248-C9B7-43E2-B5FA-4302C98E1A05}">
      <dsp:nvSpPr>
        <dsp:cNvPr id="0" name=""/>
        <dsp:cNvSpPr/>
      </dsp:nvSpPr>
      <dsp:spPr>
        <a:xfrm>
          <a:off x="1250533" y="817245"/>
          <a:ext cx="1188630" cy="544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/>
            <a:t>Conscious Incompetence</a:t>
          </a:r>
        </a:p>
      </dsp:txBody>
      <dsp:txXfrm>
        <a:off x="1250533" y="817245"/>
        <a:ext cx="1188630" cy="544830"/>
      </dsp:txXfrm>
    </dsp:sp>
    <dsp:sp modelId="{AFE627C0-7ED0-4A57-BA50-A05DEB1B7323}">
      <dsp:nvSpPr>
        <dsp:cNvPr id="0" name=""/>
        <dsp:cNvSpPr/>
      </dsp:nvSpPr>
      <dsp:spPr>
        <a:xfrm>
          <a:off x="1776745" y="612933"/>
          <a:ext cx="136207" cy="136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FEE3D-8EA3-4FCF-BD7D-869D09A851DA}">
      <dsp:nvSpPr>
        <dsp:cNvPr id="0" name=""/>
        <dsp:cNvSpPr/>
      </dsp:nvSpPr>
      <dsp:spPr>
        <a:xfrm>
          <a:off x="2498595" y="0"/>
          <a:ext cx="1188630" cy="544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/>
            <a:t>Conscious Competence</a:t>
          </a:r>
        </a:p>
      </dsp:txBody>
      <dsp:txXfrm>
        <a:off x="2498595" y="0"/>
        <a:ext cx="1188630" cy="544830"/>
      </dsp:txXfrm>
    </dsp:sp>
    <dsp:sp modelId="{D9484995-7434-4EDB-BB09-6598466188A2}">
      <dsp:nvSpPr>
        <dsp:cNvPr id="0" name=""/>
        <dsp:cNvSpPr/>
      </dsp:nvSpPr>
      <dsp:spPr>
        <a:xfrm>
          <a:off x="3024807" y="612933"/>
          <a:ext cx="136207" cy="136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C0611-2EFF-4F4E-9C1A-6CBAB1BB75C3}">
      <dsp:nvSpPr>
        <dsp:cNvPr id="0" name=""/>
        <dsp:cNvSpPr/>
      </dsp:nvSpPr>
      <dsp:spPr>
        <a:xfrm>
          <a:off x="3746658" y="817245"/>
          <a:ext cx="1188630" cy="544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200" kern="1200"/>
            <a:t>Unconscious Competence</a:t>
          </a:r>
        </a:p>
      </dsp:txBody>
      <dsp:txXfrm>
        <a:off x="3746658" y="817245"/>
        <a:ext cx="1188630" cy="544830"/>
      </dsp:txXfrm>
    </dsp:sp>
    <dsp:sp modelId="{6139150B-B823-403F-9FA4-5B678D35F774}">
      <dsp:nvSpPr>
        <dsp:cNvPr id="0" name=""/>
        <dsp:cNvSpPr/>
      </dsp:nvSpPr>
      <dsp:spPr>
        <a:xfrm>
          <a:off x="4272869" y="612933"/>
          <a:ext cx="136207" cy="136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297B6-1DC0-48ED-8743-3B8194B3DB63}">
      <dsp:nvSpPr>
        <dsp:cNvPr id="0" name=""/>
        <dsp:cNvSpPr/>
      </dsp:nvSpPr>
      <dsp:spPr>
        <a:xfrm>
          <a:off x="1357" y="288069"/>
          <a:ext cx="1653747" cy="66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Learn component skills</a:t>
          </a:r>
        </a:p>
      </dsp:txBody>
      <dsp:txXfrm>
        <a:off x="332107" y="288069"/>
        <a:ext cx="992248" cy="661499"/>
      </dsp:txXfrm>
    </dsp:sp>
    <dsp:sp modelId="{2BA7E101-5564-4431-B794-9380E905AA69}">
      <dsp:nvSpPr>
        <dsp:cNvPr id="0" name=""/>
        <dsp:cNvSpPr/>
      </dsp:nvSpPr>
      <dsp:spPr>
        <a:xfrm>
          <a:off x="1489730" y="288069"/>
          <a:ext cx="1653747" cy="66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 components</a:t>
          </a:r>
        </a:p>
      </dsp:txBody>
      <dsp:txXfrm>
        <a:off x="1820480" y="288069"/>
        <a:ext cx="992248" cy="661499"/>
      </dsp:txXfrm>
    </dsp:sp>
    <dsp:sp modelId="{0D124861-1354-4941-B50A-94CBA2407515}">
      <dsp:nvSpPr>
        <dsp:cNvPr id="0" name=""/>
        <dsp:cNvSpPr/>
      </dsp:nvSpPr>
      <dsp:spPr>
        <a:xfrm>
          <a:off x="2978103" y="288069"/>
          <a:ext cx="1653747" cy="66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to apply</a:t>
          </a:r>
        </a:p>
      </dsp:txBody>
      <dsp:txXfrm>
        <a:off x="3308853" y="288069"/>
        <a:ext cx="992248" cy="661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EB70E-4E87-413A-9CA3-FE69E84DFDE3}">
      <dsp:nvSpPr>
        <dsp:cNvPr id="0" name=""/>
        <dsp:cNvSpPr/>
      </dsp:nvSpPr>
      <dsp:spPr>
        <a:xfrm>
          <a:off x="2162199" y="1883"/>
          <a:ext cx="1171331" cy="1171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Assess Situation</a:t>
          </a:r>
        </a:p>
      </dsp:txBody>
      <dsp:txXfrm>
        <a:off x="2333736" y="173420"/>
        <a:ext cx="828257" cy="828257"/>
      </dsp:txXfrm>
    </dsp:sp>
    <dsp:sp modelId="{E70C57A6-53F7-4BB8-8500-C7C6CCEAEF74}">
      <dsp:nvSpPr>
        <dsp:cNvPr id="0" name=""/>
        <dsp:cNvSpPr/>
      </dsp:nvSpPr>
      <dsp:spPr>
        <a:xfrm rot="2160000">
          <a:off x="3296499" y="901591"/>
          <a:ext cx="311331" cy="395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05418" y="953207"/>
        <a:ext cx="217932" cy="237194"/>
      </dsp:txXfrm>
    </dsp:sp>
    <dsp:sp modelId="{76EFA5B6-61F9-45DC-A664-854FB55250E2}">
      <dsp:nvSpPr>
        <dsp:cNvPr id="0" name=""/>
        <dsp:cNvSpPr/>
      </dsp:nvSpPr>
      <dsp:spPr>
        <a:xfrm>
          <a:off x="3585057" y="1035650"/>
          <a:ext cx="1171331" cy="1171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Evaluate Strengths</a:t>
          </a:r>
        </a:p>
      </dsp:txBody>
      <dsp:txXfrm>
        <a:off x="3756594" y="1207187"/>
        <a:ext cx="828257" cy="828257"/>
      </dsp:txXfrm>
    </dsp:sp>
    <dsp:sp modelId="{9018E827-6597-40CD-AC92-0C17BBB183A0}">
      <dsp:nvSpPr>
        <dsp:cNvPr id="0" name=""/>
        <dsp:cNvSpPr/>
      </dsp:nvSpPr>
      <dsp:spPr>
        <a:xfrm rot="6480000">
          <a:off x="3746038" y="2251608"/>
          <a:ext cx="311331" cy="395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07168" y="2286259"/>
        <a:ext cx="217932" cy="237194"/>
      </dsp:txXfrm>
    </dsp:sp>
    <dsp:sp modelId="{1B9212AB-7E12-4E9E-8CF6-416976D95A35}">
      <dsp:nvSpPr>
        <dsp:cNvPr id="0" name=""/>
        <dsp:cNvSpPr/>
      </dsp:nvSpPr>
      <dsp:spPr>
        <a:xfrm>
          <a:off x="3041574" y="2708320"/>
          <a:ext cx="1171331" cy="1171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Plan</a:t>
          </a:r>
        </a:p>
      </dsp:txBody>
      <dsp:txXfrm>
        <a:off x="3213111" y="2879857"/>
        <a:ext cx="828257" cy="828257"/>
      </dsp:txXfrm>
    </dsp:sp>
    <dsp:sp modelId="{4BF1CE26-902F-4931-A56F-8213CF71ACD8}">
      <dsp:nvSpPr>
        <dsp:cNvPr id="0" name=""/>
        <dsp:cNvSpPr/>
      </dsp:nvSpPr>
      <dsp:spPr>
        <a:xfrm rot="10800000">
          <a:off x="2601010" y="3096323"/>
          <a:ext cx="311331" cy="395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694409" y="3175388"/>
        <a:ext cx="217932" cy="237194"/>
      </dsp:txXfrm>
    </dsp:sp>
    <dsp:sp modelId="{B607BC34-D96C-4D19-9DE1-924A4E5B0139}">
      <dsp:nvSpPr>
        <dsp:cNvPr id="0" name=""/>
        <dsp:cNvSpPr/>
      </dsp:nvSpPr>
      <dsp:spPr>
        <a:xfrm>
          <a:off x="1282824" y="2708320"/>
          <a:ext cx="1171331" cy="1171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Apply &amp; Monitor</a:t>
          </a:r>
        </a:p>
      </dsp:txBody>
      <dsp:txXfrm>
        <a:off x="1454361" y="2879857"/>
        <a:ext cx="828257" cy="828257"/>
      </dsp:txXfrm>
    </dsp:sp>
    <dsp:sp modelId="{6FCDA84E-4814-4D9A-B096-A060729F71BB}">
      <dsp:nvSpPr>
        <dsp:cNvPr id="0" name=""/>
        <dsp:cNvSpPr/>
      </dsp:nvSpPr>
      <dsp:spPr>
        <a:xfrm rot="15120000">
          <a:off x="1443805" y="2268368"/>
          <a:ext cx="311331" cy="395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504935" y="2391847"/>
        <a:ext cx="217932" cy="237194"/>
      </dsp:txXfrm>
    </dsp:sp>
    <dsp:sp modelId="{5C5743F3-C64A-4468-A840-14D1173B5CD2}">
      <dsp:nvSpPr>
        <dsp:cNvPr id="0" name=""/>
        <dsp:cNvSpPr/>
      </dsp:nvSpPr>
      <dsp:spPr>
        <a:xfrm>
          <a:off x="739341" y="1035650"/>
          <a:ext cx="1171331" cy="1171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Reflect</a:t>
          </a:r>
        </a:p>
      </dsp:txBody>
      <dsp:txXfrm>
        <a:off x="910878" y="1207187"/>
        <a:ext cx="828257" cy="828257"/>
      </dsp:txXfrm>
    </dsp:sp>
    <dsp:sp modelId="{AB86967C-CBC0-4248-BDE2-E4DF5B3DBE86}">
      <dsp:nvSpPr>
        <dsp:cNvPr id="0" name=""/>
        <dsp:cNvSpPr/>
      </dsp:nvSpPr>
      <dsp:spPr>
        <a:xfrm rot="19440000">
          <a:off x="1873641" y="911949"/>
          <a:ext cx="311331" cy="395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882560" y="1018463"/>
        <a:ext cx="217932" cy="237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6DA2-45DB-46DF-AA10-FC6971A7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B02F-A9A1-477B-80BE-7C5131160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7E3B-DDF2-45BF-B22C-07860DA5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EAAF-1657-45DF-AB23-9BD6F4C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9A23-FBCE-4E94-A1D0-C2BC51D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0BDC-1DBD-4598-B0FE-9107662D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84B40-28CB-4BC5-B0C7-D18650AC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61FA-07FE-44E8-9FD8-492F491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7A02-248E-4BEF-B28A-782DB373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E482-9819-4193-A245-E22E49A3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A7A9E-2BE8-4737-95FE-444741AF6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EFB6-4A17-4786-8EB8-1A7A6DF3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BC03-3A36-4C2B-8A6F-C87EDFA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4029-8413-413B-812E-89DDA49D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5F1CD-40B3-4F27-A131-55D62476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7598-E448-4685-8CA6-AB293EDE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9A9F-033C-4720-A872-81C933DF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C870-3F83-49DD-B12C-F914439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67D9-BC35-4759-9EEE-02069C9C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3B64-5628-4C92-BCBC-4CB41D33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3B3E-2359-409A-9D60-E5E6F38A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686D0-B5C9-405E-A5B9-234C4E6A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E75A-5B00-4D22-99E5-D9B6F7E3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38CF-6885-42E7-B631-D18A7C03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EE7EA-DBC8-40B8-AD15-3D9C77B1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7BD8-B0C3-4EC5-B91C-B18FEABA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F6EA-995F-4768-A325-86D9335E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7715A-7269-46A4-978B-18781A898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88CC-8C71-408C-9B75-BBAFDE3D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2312-B93D-4BA6-B5E2-7ACE00C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9274-4C08-42BE-B0B1-FBB3DD79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675E-4E9B-44E2-9A1B-07CA9F73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CAAD4-F86D-449C-B892-D161225C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7EB01-2AEC-4EC2-AC1E-EE7F44735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C1DEE-B19E-4B0B-9869-E4E17FF1A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89D69-F6D2-4519-BDB1-0AD77B096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444E6-12B7-4030-AE79-592CF3C8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D7461-64A6-4242-BBFF-2F05B199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4CB9C-A1EA-4344-A428-DC167DBE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8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38F9-F774-47CF-8E43-515D955E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307E3-F85B-4F74-8448-15592E52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D55ED-2CDD-440D-A8BB-C9C53C82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69A1F-E2A0-4F70-9681-B163F1A9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587CD-4BBB-4E98-BF30-F5EA4944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67B16-76E0-4827-B63F-1FB3BA2A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1734-8FB6-460B-89CA-70BE56E3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7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C01B-33A4-41AC-975D-2ED25FCA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84C5-3FA9-4731-A7E8-622F8FD0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023A3-B912-4411-8659-F7E64714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FBADE-B7B4-4554-9ADA-4240DDC8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2863-4AF1-4EA1-9965-4A1AE105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75F60-96C9-43D8-A970-9EB71658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79E-DBDD-46F1-99AF-17EF1A20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2F186-4498-4839-A3D9-0F6FE5BEE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C6C6-60F7-4FF5-8383-E2C4CF56B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393A6-80A2-4033-9887-22E01BFE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0A6D8-F463-41EA-95A7-8729B8D7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DB66-1910-4B25-B419-9A771346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A6D65-694D-4B43-A87E-B605DEBE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73E1-9AFA-443A-9F53-8AEBB2DB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B29B-B008-4E74-96BD-1E0FAF9B1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0EE5-AD9F-456D-B7D4-0592EB7BFB1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65DF-539B-458C-830D-09309B34D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9798-3BCB-4B19-B37A-74B6982E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4E73D-1011-4960-B3FB-875E62CD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9671DA-2605-4980-8308-E635CDE2F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87727"/>
              </p:ext>
            </p:extLst>
          </p:nvPr>
        </p:nvGraphicFramePr>
        <p:xfrm>
          <a:off x="2815905" y="1122363"/>
          <a:ext cx="5486400" cy="136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2466F6-CAEA-4D2C-BAC6-E7801E1F7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267702"/>
              </p:ext>
            </p:extLst>
          </p:nvPr>
        </p:nvGraphicFramePr>
        <p:xfrm>
          <a:off x="2853441" y="3057525"/>
          <a:ext cx="4633209" cy="123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7689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10641-0000-47A1-A617-51D0315866DF}"/>
              </a:ext>
            </a:extLst>
          </p:cNvPr>
          <p:cNvGrpSpPr>
            <a:grpSpLocks/>
          </p:cNvGrpSpPr>
          <p:nvPr/>
        </p:nvGrpSpPr>
        <p:grpSpPr bwMode="auto">
          <a:xfrm>
            <a:off x="2397968" y="1324947"/>
            <a:ext cx="4877637" cy="3675820"/>
            <a:chOff x="1074075" y="1073779"/>
            <a:chExt cx="44993" cy="34161"/>
          </a:xfrm>
        </p:grpSpPr>
        <p:cxnSp>
          <p:nvCxnSpPr>
            <p:cNvPr id="72" name="AutoShape 17">
              <a:extLst>
                <a:ext uri="{FF2B5EF4-FFF2-40B4-BE49-F238E27FC236}">
                  <a16:creationId xmlns:a16="http://schemas.microsoft.com/office/drawing/2014/main" id="{8C2E8CA9-4296-440D-9D30-A9B93AD70A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85315" y="1079590"/>
              <a:ext cx="0" cy="22860"/>
            </a:xfrm>
            <a:prstGeom prst="straightConnector1">
              <a:avLst/>
            </a:prstGeom>
            <a:noFill/>
            <a:ln w="508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8">
              <a:extLst>
                <a:ext uri="{FF2B5EF4-FFF2-40B4-BE49-F238E27FC236}">
                  <a16:creationId xmlns:a16="http://schemas.microsoft.com/office/drawing/2014/main" id="{FA150424-29B5-4383-8C62-93F1037E1C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85572" y="1079932"/>
              <a:ext cx="22860" cy="0"/>
            </a:xfrm>
            <a:prstGeom prst="straightConnector1">
              <a:avLst/>
            </a:prstGeom>
            <a:noFill/>
            <a:ln w="508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9">
              <a:extLst>
                <a:ext uri="{FF2B5EF4-FFF2-40B4-BE49-F238E27FC236}">
                  <a16:creationId xmlns:a16="http://schemas.microsoft.com/office/drawing/2014/main" id="{495B0422-586D-4E4F-B0DF-F455378BA1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84835" y="1102781"/>
              <a:ext cx="22860" cy="0"/>
            </a:xfrm>
            <a:prstGeom prst="straightConnector1">
              <a:avLst/>
            </a:prstGeom>
            <a:noFill/>
            <a:ln w="508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20">
              <a:extLst>
                <a:ext uri="{FF2B5EF4-FFF2-40B4-BE49-F238E27FC236}">
                  <a16:creationId xmlns:a16="http://schemas.microsoft.com/office/drawing/2014/main" id="{225BC1A3-5A2E-4776-A0B0-1EE335BAA9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7834" y="1080273"/>
              <a:ext cx="0" cy="22860"/>
            </a:xfrm>
            <a:prstGeom prst="straightConnector1">
              <a:avLst/>
            </a:prstGeom>
            <a:noFill/>
            <a:ln w="508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Text Box 21">
              <a:extLst>
                <a:ext uri="{FF2B5EF4-FFF2-40B4-BE49-F238E27FC236}">
                  <a16:creationId xmlns:a16="http://schemas.microsoft.com/office/drawing/2014/main" id="{A00D0C80-5428-4559-A600-9694ED2EC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725" y="1073779"/>
              <a:ext cx="10255" cy="6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S1:</a:t>
              </a:r>
              <a:r>
                <a:rPr lang="en-US" sz="11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 Unconsciously Incompetent</a:t>
              </a:r>
            </a:p>
          </p:txBody>
        </p:sp>
        <p:sp>
          <p:nvSpPr>
            <p:cNvPr id="77" name="Text Box 22">
              <a:extLst>
                <a:ext uri="{FF2B5EF4-FFF2-40B4-BE49-F238E27FC236}">
                  <a16:creationId xmlns:a16="http://schemas.microsoft.com/office/drawing/2014/main" id="{9BEF2BAC-C453-4544-9960-1EEBB175F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813" y="1088146"/>
              <a:ext cx="10255" cy="7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S2</a:t>
              </a:r>
              <a:r>
                <a:rPr lang="en-US" sz="110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: Consciously Incompetent (“The Pit”)</a:t>
              </a:r>
            </a:p>
          </p:txBody>
        </p:sp>
        <p:sp>
          <p:nvSpPr>
            <p:cNvPr id="78" name="Text Box 23">
              <a:extLst>
                <a:ext uri="{FF2B5EF4-FFF2-40B4-BE49-F238E27FC236}">
                  <a16:creationId xmlns:a16="http://schemas.microsoft.com/office/drawing/2014/main" id="{6AC74159-6B36-4DCF-9635-A9BA18C51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960" y="1102898"/>
              <a:ext cx="10255" cy="5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S3</a:t>
              </a:r>
              <a:r>
                <a:rPr lang="en-US" sz="110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: Consciously Competent</a:t>
              </a:r>
            </a:p>
          </p:txBody>
        </p:sp>
        <p:sp>
          <p:nvSpPr>
            <p:cNvPr id="79" name="Text Box 24">
              <a:extLst>
                <a:ext uri="{FF2B5EF4-FFF2-40B4-BE49-F238E27FC236}">
                  <a16:creationId xmlns:a16="http://schemas.microsoft.com/office/drawing/2014/main" id="{09AD5976-90B0-46B4-941A-62B337588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5" y="1088865"/>
              <a:ext cx="11240" cy="6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S4</a:t>
              </a:r>
              <a:r>
                <a:rPr lang="en-US" sz="110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: Unconsciously Competent</a:t>
              </a:r>
            </a:p>
          </p:txBody>
        </p:sp>
        <p:sp>
          <p:nvSpPr>
            <p:cNvPr id="80" name="Text Box 25">
              <a:extLst>
                <a:ext uri="{FF2B5EF4-FFF2-40B4-BE49-F238E27FC236}">
                  <a16:creationId xmlns:a16="http://schemas.microsoft.com/office/drawing/2014/main" id="{C76C766B-C652-40F5-AB07-92674D7D8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874" y="1080092"/>
              <a:ext cx="10255" cy="5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T1</a:t>
              </a:r>
              <a:r>
                <a:rPr lang="en-US" sz="11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: I do, you watch</a:t>
              </a:r>
            </a:p>
          </p:txBody>
        </p:sp>
        <p:sp>
          <p:nvSpPr>
            <p:cNvPr id="81" name="Text Box 26">
              <a:extLst>
                <a:ext uri="{FF2B5EF4-FFF2-40B4-BE49-F238E27FC236}">
                  <a16:creationId xmlns:a16="http://schemas.microsoft.com/office/drawing/2014/main" id="{F8853703-4A75-42F0-917F-6B7BFB31F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404" y="1097408"/>
              <a:ext cx="10255" cy="5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T3</a:t>
              </a:r>
              <a:r>
                <a:rPr lang="en-US" sz="110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: You do, I help</a:t>
              </a:r>
            </a:p>
          </p:txBody>
        </p:sp>
        <p:sp>
          <p:nvSpPr>
            <p:cNvPr id="82" name="Text Box 27">
              <a:extLst>
                <a:ext uri="{FF2B5EF4-FFF2-40B4-BE49-F238E27FC236}">
                  <a16:creationId xmlns:a16="http://schemas.microsoft.com/office/drawing/2014/main" id="{1D5E1BCC-84F4-4D03-8BB3-B936CB38D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640" y="1088865"/>
              <a:ext cx="8632" cy="5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T2</a:t>
              </a:r>
              <a:r>
                <a:rPr lang="en-US" sz="110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: I do, you help</a:t>
              </a:r>
            </a:p>
          </p:txBody>
        </p:sp>
        <p:sp>
          <p:nvSpPr>
            <p:cNvPr id="83" name="Text Box 28">
              <a:extLst>
                <a:ext uri="{FF2B5EF4-FFF2-40B4-BE49-F238E27FC236}">
                  <a16:creationId xmlns:a16="http://schemas.microsoft.com/office/drawing/2014/main" id="{F4A9B728-F571-4743-A856-E67DE4857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572" y="1089033"/>
              <a:ext cx="8460" cy="5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T4</a:t>
              </a:r>
              <a:r>
                <a:rPr lang="en-US" sz="110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: You do, </a:t>
              </a:r>
            </a:p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I 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86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A0D18-55F2-4591-A1E9-B742B2AA9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03054"/>
              </p:ext>
            </p:extLst>
          </p:nvPr>
        </p:nvGraphicFramePr>
        <p:xfrm>
          <a:off x="2995127" y="2584580"/>
          <a:ext cx="5582454" cy="2143091"/>
        </p:xfrm>
        <a:graphic>
          <a:graphicData uri="http://schemas.openxmlformats.org/drawingml/2006/table">
            <a:tbl>
              <a:tblPr firstRow="1" firstCol="1" bandRow="1"/>
              <a:tblGrid>
                <a:gridCol w="495032">
                  <a:extLst>
                    <a:ext uri="{9D8B030D-6E8A-4147-A177-3AD203B41FA5}">
                      <a16:colId xmlns:a16="http://schemas.microsoft.com/office/drawing/2014/main" val="3864439561"/>
                    </a:ext>
                  </a:extLst>
                </a:gridCol>
                <a:gridCol w="310160">
                  <a:extLst>
                    <a:ext uri="{9D8B030D-6E8A-4147-A177-3AD203B41FA5}">
                      <a16:colId xmlns:a16="http://schemas.microsoft.com/office/drawing/2014/main" val="3833137264"/>
                    </a:ext>
                  </a:extLst>
                </a:gridCol>
                <a:gridCol w="1343126">
                  <a:extLst>
                    <a:ext uri="{9D8B030D-6E8A-4147-A177-3AD203B41FA5}">
                      <a16:colId xmlns:a16="http://schemas.microsoft.com/office/drawing/2014/main" val="3503289126"/>
                    </a:ext>
                  </a:extLst>
                </a:gridCol>
                <a:gridCol w="1288200">
                  <a:extLst>
                    <a:ext uri="{9D8B030D-6E8A-4147-A177-3AD203B41FA5}">
                      <a16:colId xmlns:a16="http://schemas.microsoft.com/office/drawing/2014/main" val="1996058496"/>
                    </a:ext>
                  </a:extLst>
                </a:gridCol>
                <a:gridCol w="1288200">
                  <a:extLst>
                    <a:ext uri="{9D8B030D-6E8A-4147-A177-3AD203B41FA5}">
                      <a16:colId xmlns:a16="http://schemas.microsoft.com/office/drawing/2014/main" val="593199072"/>
                    </a:ext>
                  </a:extLst>
                </a:gridCol>
                <a:gridCol w="857736">
                  <a:extLst>
                    <a:ext uri="{9D8B030D-6E8A-4147-A177-3AD203B41FA5}">
                      <a16:colId xmlns:a16="http://schemas.microsoft.com/office/drawing/2014/main" val="3422801887"/>
                    </a:ext>
                  </a:extLst>
                </a:gridCol>
              </a:tblGrid>
              <a:tr h="271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Not Supportive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Supportive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82035"/>
                  </a:ext>
                </a:extLst>
              </a:tr>
              <a:tr h="5131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Efficacy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Don't see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See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Don't See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See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319930"/>
                  </a:ext>
                </a:extLst>
              </a:tr>
              <a:tr h="590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Rejecting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Hopeless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Rejecting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Fragile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036154"/>
                  </a:ext>
                </a:extLst>
              </a:tr>
              <a:tr h="768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Evading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Defiant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Evading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Motivated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00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6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535FE9-1090-434B-90C0-FB82478D4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827351"/>
              </p:ext>
            </p:extLst>
          </p:nvPr>
        </p:nvGraphicFramePr>
        <p:xfrm>
          <a:off x="2677886" y="1763485"/>
          <a:ext cx="5495730" cy="388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80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71DB4D-002A-4E2D-BFF3-C12729CCE9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42" y="2509837"/>
            <a:ext cx="4541164" cy="2981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370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3</cp:revision>
  <dcterms:created xsi:type="dcterms:W3CDTF">2021-02-06T00:45:07Z</dcterms:created>
  <dcterms:modified xsi:type="dcterms:W3CDTF">2021-02-06T00:59:52Z</dcterms:modified>
</cp:coreProperties>
</file>