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95EF9-34A5-4096-ADB9-B75522F322C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3CFFFD-8A05-4DB1-83F6-D64AAB94AB16}">
      <dgm:prSet phldrT="[Text]"/>
      <dgm:spPr/>
      <dgm:t>
        <a:bodyPr/>
        <a:lstStyle/>
        <a:p>
          <a:r>
            <a:rPr lang="en-US" dirty="0"/>
            <a:t>Red</a:t>
          </a:r>
        </a:p>
      </dgm:t>
    </dgm:pt>
    <dgm:pt modelId="{D7ACDF7E-4B55-497F-A0CB-C2B4D8672DD9}" type="parTrans" cxnId="{EA0E9A08-546A-4FAF-8F19-750FF16E13ED}">
      <dgm:prSet/>
      <dgm:spPr/>
      <dgm:t>
        <a:bodyPr/>
        <a:lstStyle/>
        <a:p>
          <a:endParaRPr lang="en-US"/>
        </a:p>
      </dgm:t>
    </dgm:pt>
    <dgm:pt modelId="{048FA9B1-84FE-4B55-BE71-B755C514E683}" type="sibTrans" cxnId="{EA0E9A08-546A-4FAF-8F19-750FF16E13ED}">
      <dgm:prSet/>
      <dgm:spPr/>
      <dgm:t>
        <a:bodyPr/>
        <a:lstStyle/>
        <a:p>
          <a:endParaRPr lang="en-US"/>
        </a:p>
      </dgm:t>
    </dgm:pt>
    <dgm:pt modelId="{4117EB80-9A92-43C3-80DA-4B067FC8952C}">
      <dgm:prSet phldrT="[Text]"/>
      <dgm:spPr/>
      <dgm:t>
        <a:bodyPr/>
        <a:lstStyle/>
        <a:p>
          <a:r>
            <a:rPr lang="en-US" dirty="0"/>
            <a:t>Green</a:t>
          </a:r>
        </a:p>
      </dgm:t>
    </dgm:pt>
    <dgm:pt modelId="{0A99E873-B017-4D6B-A308-39FC77BF2752}" type="parTrans" cxnId="{8620A0E3-8FBB-4E2F-94D3-CBB2148624C3}">
      <dgm:prSet/>
      <dgm:spPr/>
      <dgm:t>
        <a:bodyPr/>
        <a:lstStyle/>
        <a:p>
          <a:endParaRPr lang="en-US"/>
        </a:p>
      </dgm:t>
    </dgm:pt>
    <dgm:pt modelId="{211FF1F0-73DE-4F80-AF99-54152DB4ECBE}" type="sibTrans" cxnId="{8620A0E3-8FBB-4E2F-94D3-CBB2148624C3}">
      <dgm:prSet/>
      <dgm:spPr/>
      <dgm:t>
        <a:bodyPr/>
        <a:lstStyle/>
        <a:p>
          <a:endParaRPr lang="en-US"/>
        </a:p>
      </dgm:t>
    </dgm:pt>
    <dgm:pt modelId="{B97251DE-F60E-4EB2-912C-D3FCC7629F2C}">
      <dgm:prSet phldrT="[Text]"/>
      <dgm:spPr/>
      <dgm:t>
        <a:bodyPr/>
        <a:lstStyle/>
        <a:p>
          <a:r>
            <a:rPr lang="en-US" dirty="0"/>
            <a:t>Refactor</a:t>
          </a:r>
        </a:p>
      </dgm:t>
    </dgm:pt>
    <dgm:pt modelId="{787F04EC-8FA5-4F66-992E-2C734FD5DE6A}" type="parTrans" cxnId="{29C239E6-0156-405E-BD5A-6E11ED56FCC3}">
      <dgm:prSet/>
      <dgm:spPr/>
      <dgm:t>
        <a:bodyPr/>
        <a:lstStyle/>
        <a:p>
          <a:endParaRPr lang="en-US"/>
        </a:p>
      </dgm:t>
    </dgm:pt>
    <dgm:pt modelId="{94E5159A-56D9-4B0F-AC28-6DC268841806}" type="sibTrans" cxnId="{29C239E6-0156-405E-BD5A-6E11ED56FCC3}">
      <dgm:prSet/>
      <dgm:spPr/>
      <dgm:t>
        <a:bodyPr/>
        <a:lstStyle/>
        <a:p>
          <a:endParaRPr lang="en-US"/>
        </a:p>
      </dgm:t>
    </dgm:pt>
    <dgm:pt modelId="{B7ED4BA4-DC08-4D2A-A613-716EE27D5AAD}" type="pres">
      <dgm:prSet presAssocID="{92795EF9-34A5-4096-ADB9-B75522F322C4}" presName="cycle" presStyleCnt="0">
        <dgm:presLayoutVars>
          <dgm:dir/>
          <dgm:resizeHandles val="exact"/>
        </dgm:presLayoutVars>
      </dgm:prSet>
      <dgm:spPr/>
    </dgm:pt>
    <dgm:pt modelId="{8516DC05-AB2E-4780-AB3A-5A90669913C4}" type="pres">
      <dgm:prSet presAssocID="{693CFFFD-8A05-4DB1-83F6-D64AAB94AB16}" presName="dummy" presStyleCnt="0"/>
      <dgm:spPr/>
    </dgm:pt>
    <dgm:pt modelId="{05075442-765B-4FC2-AA05-B5A0D64F426B}" type="pres">
      <dgm:prSet presAssocID="{693CFFFD-8A05-4DB1-83F6-D64AAB94AB16}" presName="node" presStyleLbl="revTx" presStyleIdx="0" presStyleCnt="3">
        <dgm:presLayoutVars>
          <dgm:bulletEnabled val="1"/>
        </dgm:presLayoutVars>
      </dgm:prSet>
      <dgm:spPr/>
    </dgm:pt>
    <dgm:pt modelId="{3F8AF19B-20E8-4544-BBD4-6ADD6F8BBA36}" type="pres">
      <dgm:prSet presAssocID="{048FA9B1-84FE-4B55-BE71-B755C514E683}" presName="sibTrans" presStyleLbl="node1" presStyleIdx="0" presStyleCnt="3"/>
      <dgm:spPr/>
    </dgm:pt>
    <dgm:pt modelId="{97C04A3F-0883-4FD3-BDDF-F182E49B7CD5}" type="pres">
      <dgm:prSet presAssocID="{4117EB80-9A92-43C3-80DA-4B067FC8952C}" presName="dummy" presStyleCnt="0"/>
      <dgm:spPr/>
    </dgm:pt>
    <dgm:pt modelId="{974BB29F-67E3-4EE4-92B7-CE09A8835BB3}" type="pres">
      <dgm:prSet presAssocID="{4117EB80-9A92-43C3-80DA-4B067FC8952C}" presName="node" presStyleLbl="revTx" presStyleIdx="1" presStyleCnt="3">
        <dgm:presLayoutVars>
          <dgm:bulletEnabled val="1"/>
        </dgm:presLayoutVars>
      </dgm:prSet>
      <dgm:spPr/>
    </dgm:pt>
    <dgm:pt modelId="{273CEBF7-F377-42AE-864F-DE78F128C758}" type="pres">
      <dgm:prSet presAssocID="{211FF1F0-73DE-4F80-AF99-54152DB4ECBE}" presName="sibTrans" presStyleLbl="node1" presStyleIdx="1" presStyleCnt="3"/>
      <dgm:spPr/>
    </dgm:pt>
    <dgm:pt modelId="{BE4BD90E-1B60-4BD3-BD41-B6FBB20E883B}" type="pres">
      <dgm:prSet presAssocID="{B97251DE-F60E-4EB2-912C-D3FCC7629F2C}" presName="dummy" presStyleCnt="0"/>
      <dgm:spPr/>
    </dgm:pt>
    <dgm:pt modelId="{C9AD6626-2AFB-4840-8F0B-A3BEE45DD3A6}" type="pres">
      <dgm:prSet presAssocID="{B97251DE-F60E-4EB2-912C-D3FCC7629F2C}" presName="node" presStyleLbl="revTx" presStyleIdx="2" presStyleCnt="3">
        <dgm:presLayoutVars>
          <dgm:bulletEnabled val="1"/>
        </dgm:presLayoutVars>
      </dgm:prSet>
      <dgm:spPr/>
    </dgm:pt>
    <dgm:pt modelId="{B6202225-8E7D-4F1C-A011-9C4EA323687F}" type="pres">
      <dgm:prSet presAssocID="{94E5159A-56D9-4B0F-AC28-6DC268841806}" presName="sibTrans" presStyleLbl="node1" presStyleIdx="2" presStyleCnt="3"/>
      <dgm:spPr/>
    </dgm:pt>
  </dgm:ptLst>
  <dgm:cxnLst>
    <dgm:cxn modelId="{EA0E9A08-546A-4FAF-8F19-750FF16E13ED}" srcId="{92795EF9-34A5-4096-ADB9-B75522F322C4}" destId="{693CFFFD-8A05-4DB1-83F6-D64AAB94AB16}" srcOrd="0" destOrd="0" parTransId="{D7ACDF7E-4B55-497F-A0CB-C2B4D8672DD9}" sibTransId="{048FA9B1-84FE-4B55-BE71-B755C514E683}"/>
    <dgm:cxn modelId="{1118FE08-5A0A-43C7-BAB9-757E4F7E38C1}" type="presOf" srcId="{B97251DE-F60E-4EB2-912C-D3FCC7629F2C}" destId="{C9AD6626-2AFB-4840-8F0B-A3BEE45DD3A6}" srcOrd="0" destOrd="0" presId="urn:microsoft.com/office/officeart/2005/8/layout/cycle1"/>
    <dgm:cxn modelId="{572AEF2F-C8AF-4D5A-88B6-A2FED52F1B16}" type="presOf" srcId="{92795EF9-34A5-4096-ADB9-B75522F322C4}" destId="{B7ED4BA4-DC08-4D2A-A613-716EE27D5AAD}" srcOrd="0" destOrd="0" presId="urn:microsoft.com/office/officeart/2005/8/layout/cycle1"/>
    <dgm:cxn modelId="{C773817F-9879-4AF7-96F2-AF73008A6557}" type="presOf" srcId="{693CFFFD-8A05-4DB1-83F6-D64AAB94AB16}" destId="{05075442-765B-4FC2-AA05-B5A0D64F426B}" srcOrd="0" destOrd="0" presId="urn:microsoft.com/office/officeart/2005/8/layout/cycle1"/>
    <dgm:cxn modelId="{D0116FB2-998D-4543-9E7D-57232A181576}" type="presOf" srcId="{94E5159A-56D9-4B0F-AC28-6DC268841806}" destId="{B6202225-8E7D-4F1C-A011-9C4EA323687F}" srcOrd="0" destOrd="0" presId="urn:microsoft.com/office/officeart/2005/8/layout/cycle1"/>
    <dgm:cxn modelId="{1D4EAEBA-CD3D-43A3-A3E4-C823B5877501}" type="presOf" srcId="{048FA9B1-84FE-4B55-BE71-B755C514E683}" destId="{3F8AF19B-20E8-4544-BBD4-6ADD6F8BBA36}" srcOrd="0" destOrd="0" presId="urn:microsoft.com/office/officeart/2005/8/layout/cycle1"/>
    <dgm:cxn modelId="{002757BC-9848-41CA-8F8F-6906D4DA74D3}" type="presOf" srcId="{211FF1F0-73DE-4F80-AF99-54152DB4ECBE}" destId="{273CEBF7-F377-42AE-864F-DE78F128C758}" srcOrd="0" destOrd="0" presId="urn:microsoft.com/office/officeart/2005/8/layout/cycle1"/>
    <dgm:cxn modelId="{5B40F8E2-4862-4185-8543-AAA7F6D520C8}" type="presOf" srcId="{4117EB80-9A92-43C3-80DA-4B067FC8952C}" destId="{974BB29F-67E3-4EE4-92B7-CE09A8835BB3}" srcOrd="0" destOrd="0" presId="urn:microsoft.com/office/officeart/2005/8/layout/cycle1"/>
    <dgm:cxn modelId="{8620A0E3-8FBB-4E2F-94D3-CBB2148624C3}" srcId="{92795EF9-34A5-4096-ADB9-B75522F322C4}" destId="{4117EB80-9A92-43C3-80DA-4B067FC8952C}" srcOrd="1" destOrd="0" parTransId="{0A99E873-B017-4D6B-A308-39FC77BF2752}" sibTransId="{211FF1F0-73DE-4F80-AF99-54152DB4ECBE}"/>
    <dgm:cxn modelId="{29C239E6-0156-405E-BD5A-6E11ED56FCC3}" srcId="{92795EF9-34A5-4096-ADB9-B75522F322C4}" destId="{B97251DE-F60E-4EB2-912C-D3FCC7629F2C}" srcOrd="2" destOrd="0" parTransId="{787F04EC-8FA5-4F66-992E-2C734FD5DE6A}" sibTransId="{94E5159A-56D9-4B0F-AC28-6DC268841806}"/>
    <dgm:cxn modelId="{B36A383A-8E27-41B5-885E-33F7EA4607FA}" type="presParOf" srcId="{B7ED4BA4-DC08-4D2A-A613-716EE27D5AAD}" destId="{8516DC05-AB2E-4780-AB3A-5A90669913C4}" srcOrd="0" destOrd="0" presId="urn:microsoft.com/office/officeart/2005/8/layout/cycle1"/>
    <dgm:cxn modelId="{55129087-7922-42D8-AD53-BA1DE92D875B}" type="presParOf" srcId="{B7ED4BA4-DC08-4D2A-A613-716EE27D5AAD}" destId="{05075442-765B-4FC2-AA05-B5A0D64F426B}" srcOrd="1" destOrd="0" presId="urn:microsoft.com/office/officeart/2005/8/layout/cycle1"/>
    <dgm:cxn modelId="{EF211468-0C4A-4607-BEB8-3FE77B577008}" type="presParOf" srcId="{B7ED4BA4-DC08-4D2A-A613-716EE27D5AAD}" destId="{3F8AF19B-20E8-4544-BBD4-6ADD6F8BBA36}" srcOrd="2" destOrd="0" presId="urn:microsoft.com/office/officeart/2005/8/layout/cycle1"/>
    <dgm:cxn modelId="{D8590111-E63C-4425-87AE-2C28C5ACDBBD}" type="presParOf" srcId="{B7ED4BA4-DC08-4D2A-A613-716EE27D5AAD}" destId="{97C04A3F-0883-4FD3-BDDF-F182E49B7CD5}" srcOrd="3" destOrd="0" presId="urn:microsoft.com/office/officeart/2005/8/layout/cycle1"/>
    <dgm:cxn modelId="{9CC74D5E-9E3F-4067-BFD5-BDF3E05024F4}" type="presParOf" srcId="{B7ED4BA4-DC08-4D2A-A613-716EE27D5AAD}" destId="{974BB29F-67E3-4EE4-92B7-CE09A8835BB3}" srcOrd="4" destOrd="0" presId="urn:microsoft.com/office/officeart/2005/8/layout/cycle1"/>
    <dgm:cxn modelId="{57DFC03D-5D3B-4DC7-8F56-9B22DB4A4E20}" type="presParOf" srcId="{B7ED4BA4-DC08-4D2A-A613-716EE27D5AAD}" destId="{273CEBF7-F377-42AE-864F-DE78F128C758}" srcOrd="5" destOrd="0" presId="urn:microsoft.com/office/officeart/2005/8/layout/cycle1"/>
    <dgm:cxn modelId="{1D38529C-241E-4C2D-B188-3780FFEFD11E}" type="presParOf" srcId="{B7ED4BA4-DC08-4D2A-A613-716EE27D5AAD}" destId="{BE4BD90E-1B60-4BD3-BD41-B6FBB20E883B}" srcOrd="6" destOrd="0" presId="urn:microsoft.com/office/officeart/2005/8/layout/cycle1"/>
    <dgm:cxn modelId="{C471B801-0387-4527-A69F-0FD95DFBDD49}" type="presParOf" srcId="{B7ED4BA4-DC08-4D2A-A613-716EE27D5AAD}" destId="{C9AD6626-2AFB-4840-8F0B-A3BEE45DD3A6}" srcOrd="7" destOrd="0" presId="urn:microsoft.com/office/officeart/2005/8/layout/cycle1"/>
    <dgm:cxn modelId="{B771CD5E-6ED4-4868-B86F-B46ECC00E58B}" type="presParOf" srcId="{B7ED4BA4-DC08-4D2A-A613-716EE27D5AAD}" destId="{B6202225-8E7D-4F1C-A011-9C4EA323687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95EF9-34A5-4096-ADB9-B75522F322C4}" type="doc">
      <dgm:prSet loTypeId="urn:microsoft.com/office/officeart/2005/8/layout/cycle1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3CFFFD-8A05-4DB1-83F6-D64AAB94AB16}">
      <dgm:prSet phldrT="[Text]"/>
      <dgm:spPr/>
      <dgm:t>
        <a:bodyPr/>
        <a:lstStyle/>
        <a:p>
          <a:r>
            <a:rPr lang="en-US" dirty="0"/>
            <a:t>Tests get specific</a:t>
          </a:r>
        </a:p>
      </dgm:t>
    </dgm:pt>
    <dgm:pt modelId="{D7ACDF7E-4B55-497F-A0CB-C2B4D8672DD9}" type="parTrans" cxnId="{EA0E9A08-546A-4FAF-8F19-750FF16E13ED}">
      <dgm:prSet/>
      <dgm:spPr/>
      <dgm:t>
        <a:bodyPr/>
        <a:lstStyle/>
        <a:p>
          <a:endParaRPr lang="en-US"/>
        </a:p>
      </dgm:t>
    </dgm:pt>
    <dgm:pt modelId="{048FA9B1-84FE-4B55-BE71-B755C514E683}" type="sibTrans" cxnId="{EA0E9A08-546A-4FAF-8F19-750FF16E13ED}">
      <dgm:prSet/>
      <dgm:spPr/>
      <dgm:t>
        <a:bodyPr/>
        <a:lstStyle/>
        <a:p>
          <a:endParaRPr lang="en-US"/>
        </a:p>
      </dgm:t>
    </dgm:pt>
    <dgm:pt modelId="{A30586A2-1EDA-4A7F-89B4-199C2ED6B0C1}">
      <dgm:prSet phldrT="[Text]" custT="1"/>
      <dgm:spPr/>
      <dgm:t>
        <a:bodyPr/>
        <a:lstStyle/>
        <a:p>
          <a:r>
            <a:rPr lang="en-US" sz="2800" dirty="0"/>
            <a:t>Code gets generic</a:t>
          </a:r>
        </a:p>
      </dgm:t>
    </dgm:pt>
    <dgm:pt modelId="{3C1ACE38-2C9A-41EA-873B-73AF49761319}" type="parTrans" cxnId="{C9CB4498-A62F-41F0-BA9C-F9D6ED3D64E8}">
      <dgm:prSet/>
      <dgm:spPr/>
      <dgm:t>
        <a:bodyPr/>
        <a:lstStyle/>
        <a:p>
          <a:endParaRPr lang="en-US"/>
        </a:p>
      </dgm:t>
    </dgm:pt>
    <dgm:pt modelId="{A6A32F22-9AAB-4B10-A492-720E4BDB2FB8}" type="sibTrans" cxnId="{C9CB4498-A62F-41F0-BA9C-F9D6ED3D64E8}">
      <dgm:prSet/>
      <dgm:spPr/>
      <dgm:t>
        <a:bodyPr/>
        <a:lstStyle/>
        <a:p>
          <a:endParaRPr lang="en-US"/>
        </a:p>
      </dgm:t>
    </dgm:pt>
    <dgm:pt modelId="{B7ED4BA4-DC08-4D2A-A613-716EE27D5AAD}" type="pres">
      <dgm:prSet presAssocID="{92795EF9-34A5-4096-ADB9-B75522F322C4}" presName="cycle" presStyleCnt="0">
        <dgm:presLayoutVars>
          <dgm:dir/>
          <dgm:resizeHandles val="exact"/>
        </dgm:presLayoutVars>
      </dgm:prSet>
      <dgm:spPr/>
    </dgm:pt>
    <dgm:pt modelId="{AB9C0130-5E55-47E7-80D7-78D2B5291BBE}" type="pres">
      <dgm:prSet presAssocID="{693CFFFD-8A05-4DB1-83F6-D64AAB94AB16}" presName="dummy" presStyleCnt="0"/>
      <dgm:spPr/>
    </dgm:pt>
    <dgm:pt modelId="{05075442-765B-4FC2-AA05-B5A0D64F426B}" type="pres">
      <dgm:prSet presAssocID="{693CFFFD-8A05-4DB1-83F6-D64AAB94AB16}" presName="node" presStyleLbl="revTx" presStyleIdx="0" presStyleCnt="2">
        <dgm:presLayoutVars>
          <dgm:bulletEnabled val="1"/>
        </dgm:presLayoutVars>
      </dgm:prSet>
      <dgm:spPr/>
    </dgm:pt>
    <dgm:pt modelId="{E10E93CF-91BC-4DA8-9822-73816638718C}" type="pres">
      <dgm:prSet presAssocID="{048FA9B1-84FE-4B55-BE71-B755C514E683}" presName="sibTrans" presStyleLbl="node1" presStyleIdx="0" presStyleCnt="2"/>
      <dgm:spPr/>
    </dgm:pt>
    <dgm:pt modelId="{BB87E92B-538C-4676-B4B5-54020AFF3DC6}" type="pres">
      <dgm:prSet presAssocID="{A30586A2-1EDA-4A7F-89B4-199C2ED6B0C1}" presName="dummy" presStyleCnt="0"/>
      <dgm:spPr/>
    </dgm:pt>
    <dgm:pt modelId="{23B7A9B1-F4EC-4AF4-A26D-DA914FA69735}" type="pres">
      <dgm:prSet presAssocID="{A30586A2-1EDA-4A7F-89B4-199C2ED6B0C1}" presName="node" presStyleLbl="revTx" presStyleIdx="1" presStyleCnt="2">
        <dgm:presLayoutVars>
          <dgm:bulletEnabled val="1"/>
        </dgm:presLayoutVars>
      </dgm:prSet>
      <dgm:spPr/>
    </dgm:pt>
    <dgm:pt modelId="{A42E4BBB-E47C-4F89-8FB1-72E8CFA7E369}" type="pres">
      <dgm:prSet presAssocID="{A6A32F22-9AAB-4B10-A492-720E4BDB2FB8}" presName="sibTrans" presStyleLbl="node1" presStyleIdx="1" presStyleCnt="2"/>
      <dgm:spPr/>
    </dgm:pt>
  </dgm:ptLst>
  <dgm:cxnLst>
    <dgm:cxn modelId="{EA0E9A08-546A-4FAF-8F19-750FF16E13ED}" srcId="{92795EF9-34A5-4096-ADB9-B75522F322C4}" destId="{693CFFFD-8A05-4DB1-83F6-D64AAB94AB16}" srcOrd="0" destOrd="0" parTransId="{D7ACDF7E-4B55-497F-A0CB-C2B4D8672DD9}" sibTransId="{048FA9B1-84FE-4B55-BE71-B755C514E683}"/>
    <dgm:cxn modelId="{7AF5C70C-765B-4830-9A7F-5310CE08A6BC}" type="presOf" srcId="{A30586A2-1EDA-4A7F-89B4-199C2ED6B0C1}" destId="{23B7A9B1-F4EC-4AF4-A26D-DA914FA69735}" srcOrd="0" destOrd="0" presId="urn:microsoft.com/office/officeart/2005/8/layout/cycle1"/>
    <dgm:cxn modelId="{D050DE28-CC3B-417E-8BB5-ABA8F734EBDA}" type="presOf" srcId="{A6A32F22-9AAB-4B10-A492-720E4BDB2FB8}" destId="{A42E4BBB-E47C-4F89-8FB1-72E8CFA7E369}" srcOrd="0" destOrd="0" presId="urn:microsoft.com/office/officeart/2005/8/layout/cycle1"/>
    <dgm:cxn modelId="{572AEF2F-C8AF-4D5A-88B6-A2FED52F1B16}" type="presOf" srcId="{92795EF9-34A5-4096-ADB9-B75522F322C4}" destId="{B7ED4BA4-DC08-4D2A-A613-716EE27D5AAD}" srcOrd="0" destOrd="0" presId="urn:microsoft.com/office/officeart/2005/8/layout/cycle1"/>
    <dgm:cxn modelId="{76A97566-D044-49F6-9DCA-15C6B6756923}" type="presOf" srcId="{048FA9B1-84FE-4B55-BE71-B755C514E683}" destId="{E10E93CF-91BC-4DA8-9822-73816638718C}" srcOrd="0" destOrd="0" presId="urn:microsoft.com/office/officeart/2005/8/layout/cycle1"/>
    <dgm:cxn modelId="{C773817F-9879-4AF7-96F2-AF73008A6557}" type="presOf" srcId="{693CFFFD-8A05-4DB1-83F6-D64AAB94AB16}" destId="{05075442-765B-4FC2-AA05-B5A0D64F426B}" srcOrd="0" destOrd="0" presId="urn:microsoft.com/office/officeart/2005/8/layout/cycle1"/>
    <dgm:cxn modelId="{C9CB4498-A62F-41F0-BA9C-F9D6ED3D64E8}" srcId="{92795EF9-34A5-4096-ADB9-B75522F322C4}" destId="{A30586A2-1EDA-4A7F-89B4-199C2ED6B0C1}" srcOrd="1" destOrd="0" parTransId="{3C1ACE38-2C9A-41EA-873B-73AF49761319}" sibTransId="{A6A32F22-9AAB-4B10-A492-720E4BDB2FB8}"/>
    <dgm:cxn modelId="{8A678E10-A32B-4856-849F-6B38485E5778}" type="presParOf" srcId="{B7ED4BA4-DC08-4D2A-A613-716EE27D5AAD}" destId="{AB9C0130-5E55-47E7-80D7-78D2B5291BBE}" srcOrd="0" destOrd="0" presId="urn:microsoft.com/office/officeart/2005/8/layout/cycle1"/>
    <dgm:cxn modelId="{55129087-7922-42D8-AD53-BA1DE92D875B}" type="presParOf" srcId="{B7ED4BA4-DC08-4D2A-A613-716EE27D5AAD}" destId="{05075442-765B-4FC2-AA05-B5A0D64F426B}" srcOrd="1" destOrd="0" presId="urn:microsoft.com/office/officeart/2005/8/layout/cycle1"/>
    <dgm:cxn modelId="{DD3C5B82-CB0C-4489-B4C1-80EE57DFD289}" type="presParOf" srcId="{B7ED4BA4-DC08-4D2A-A613-716EE27D5AAD}" destId="{E10E93CF-91BC-4DA8-9822-73816638718C}" srcOrd="2" destOrd="0" presId="urn:microsoft.com/office/officeart/2005/8/layout/cycle1"/>
    <dgm:cxn modelId="{019345BA-EDC0-439A-8C61-75FD8C394D9A}" type="presParOf" srcId="{B7ED4BA4-DC08-4D2A-A613-716EE27D5AAD}" destId="{BB87E92B-538C-4676-B4B5-54020AFF3DC6}" srcOrd="3" destOrd="0" presId="urn:microsoft.com/office/officeart/2005/8/layout/cycle1"/>
    <dgm:cxn modelId="{AF7C8E00-1D97-40EC-AD7B-D7FC2828DE93}" type="presParOf" srcId="{B7ED4BA4-DC08-4D2A-A613-716EE27D5AAD}" destId="{23B7A9B1-F4EC-4AF4-A26D-DA914FA69735}" srcOrd="4" destOrd="0" presId="urn:microsoft.com/office/officeart/2005/8/layout/cycle1"/>
    <dgm:cxn modelId="{9AF11D6F-B4BA-494D-A4B2-9AB72AB6878D}" type="presParOf" srcId="{B7ED4BA4-DC08-4D2A-A613-716EE27D5AAD}" destId="{A42E4BBB-E47C-4F89-8FB1-72E8CFA7E36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75442-765B-4FC2-AA05-B5A0D64F426B}">
      <dsp:nvSpPr>
        <dsp:cNvPr id="0" name=""/>
        <dsp:cNvSpPr/>
      </dsp:nvSpPr>
      <dsp:spPr>
        <a:xfrm>
          <a:off x="2234991" y="144761"/>
          <a:ext cx="737839" cy="73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Red</a:t>
          </a:r>
        </a:p>
      </dsp:txBody>
      <dsp:txXfrm>
        <a:off x="2234991" y="144761"/>
        <a:ext cx="737839" cy="737839"/>
      </dsp:txXfrm>
    </dsp:sp>
    <dsp:sp modelId="{3F8AF19B-20E8-4544-BBD4-6ADD6F8BBA36}">
      <dsp:nvSpPr>
        <dsp:cNvPr id="0" name=""/>
        <dsp:cNvSpPr/>
      </dsp:nvSpPr>
      <dsp:spPr>
        <a:xfrm>
          <a:off x="1110301" y="-634"/>
          <a:ext cx="1745524" cy="1745524"/>
        </a:xfrm>
        <a:prstGeom prst="circularArrow">
          <a:avLst>
            <a:gd name="adj1" fmla="val 8243"/>
            <a:gd name="adj2" fmla="val 575628"/>
            <a:gd name="adj3" fmla="val 2966095"/>
            <a:gd name="adj4" fmla="val 50222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BB29F-67E3-4EE4-92B7-CE09A8835BB3}">
      <dsp:nvSpPr>
        <dsp:cNvPr id="0" name=""/>
        <dsp:cNvSpPr/>
      </dsp:nvSpPr>
      <dsp:spPr>
        <a:xfrm>
          <a:off x="1614143" y="1220101"/>
          <a:ext cx="737839" cy="73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Green</a:t>
          </a:r>
        </a:p>
      </dsp:txBody>
      <dsp:txXfrm>
        <a:off x="1614143" y="1220101"/>
        <a:ext cx="737839" cy="737839"/>
      </dsp:txXfrm>
    </dsp:sp>
    <dsp:sp modelId="{273CEBF7-F377-42AE-864F-DE78F128C758}">
      <dsp:nvSpPr>
        <dsp:cNvPr id="0" name=""/>
        <dsp:cNvSpPr/>
      </dsp:nvSpPr>
      <dsp:spPr>
        <a:xfrm>
          <a:off x="1110301" y="-634"/>
          <a:ext cx="1745524" cy="1745524"/>
        </a:xfrm>
        <a:prstGeom prst="circularArrow">
          <a:avLst>
            <a:gd name="adj1" fmla="val 8243"/>
            <a:gd name="adj2" fmla="val 575628"/>
            <a:gd name="adj3" fmla="val 10174150"/>
            <a:gd name="adj4" fmla="val 7258278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D6626-2AFB-4840-8F0B-A3BEE45DD3A6}">
      <dsp:nvSpPr>
        <dsp:cNvPr id="0" name=""/>
        <dsp:cNvSpPr/>
      </dsp:nvSpPr>
      <dsp:spPr>
        <a:xfrm>
          <a:off x="993295" y="144761"/>
          <a:ext cx="737839" cy="73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Refactor</a:t>
          </a:r>
        </a:p>
      </dsp:txBody>
      <dsp:txXfrm>
        <a:off x="993295" y="144761"/>
        <a:ext cx="737839" cy="737839"/>
      </dsp:txXfrm>
    </dsp:sp>
    <dsp:sp modelId="{B6202225-8E7D-4F1C-A011-9C4EA323687F}">
      <dsp:nvSpPr>
        <dsp:cNvPr id="0" name=""/>
        <dsp:cNvSpPr/>
      </dsp:nvSpPr>
      <dsp:spPr>
        <a:xfrm>
          <a:off x="1110301" y="-634"/>
          <a:ext cx="1745524" cy="1745524"/>
        </a:xfrm>
        <a:prstGeom prst="circularArrow">
          <a:avLst>
            <a:gd name="adj1" fmla="val 8243"/>
            <a:gd name="adj2" fmla="val 575628"/>
            <a:gd name="adj3" fmla="val 16858812"/>
            <a:gd name="adj4" fmla="val 14965560"/>
            <a:gd name="adj5" fmla="val 96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75442-765B-4FC2-AA05-B5A0D64F426B}">
      <dsp:nvSpPr>
        <dsp:cNvPr id="0" name=""/>
        <dsp:cNvSpPr/>
      </dsp:nvSpPr>
      <dsp:spPr>
        <a:xfrm>
          <a:off x="3584157" y="840217"/>
          <a:ext cx="1593466" cy="159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Tests get specific</a:t>
          </a:r>
        </a:p>
      </dsp:txBody>
      <dsp:txXfrm>
        <a:off x="3584157" y="840217"/>
        <a:ext cx="1593466" cy="1593466"/>
      </dsp:txXfrm>
    </dsp:sp>
    <dsp:sp modelId="{E10E93CF-91BC-4DA8-9822-73816638718C}">
      <dsp:nvSpPr>
        <dsp:cNvPr id="0" name=""/>
        <dsp:cNvSpPr/>
      </dsp:nvSpPr>
      <dsp:spPr>
        <a:xfrm>
          <a:off x="1439884" y="-1862"/>
          <a:ext cx="3277625" cy="3277625"/>
        </a:xfrm>
        <a:prstGeom prst="circularArrow">
          <a:avLst>
            <a:gd name="adj1" fmla="val 9480"/>
            <a:gd name="adj2" fmla="val 684720"/>
            <a:gd name="adj3" fmla="val 7851922"/>
            <a:gd name="adj4" fmla="val 2263358"/>
            <a:gd name="adj5" fmla="val 11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B7A9B1-F4EC-4AF4-A26D-DA914FA69735}">
      <dsp:nvSpPr>
        <dsp:cNvPr id="0" name=""/>
        <dsp:cNvSpPr/>
      </dsp:nvSpPr>
      <dsp:spPr>
        <a:xfrm>
          <a:off x="979771" y="840217"/>
          <a:ext cx="1593466" cy="1593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Code gets generic</a:t>
          </a:r>
        </a:p>
      </dsp:txBody>
      <dsp:txXfrm>
        <a:off x="979771" y="840217"/>
        <a:ext cx="1593466" cy="1593466"/>
      </dsp:txXfrm>
    </dsp:sp>
    <dsp:sp modelId="{A42E4BBB-E47C-4F89-8FB1-72E8CFA7E369}">
      <dsp:nvSpPr>
        <dsp:cNvPr id="0" name=""/>
        <dsp:cNvSpPr/>
      </dsp:nvSpPr>
      <dsp:spPr>
        <a:xfrm>
          <a:off x="1439884" y="-1862"/>
          <a:ext cx="3277625" cy="3277625"/>
        </a:xfrm>
        <a:prstGeom prst="circularArrow">
          <a:avLst>
            <a:gd name="adj1" fmla="val 9480"/>
            <a:gd name="adj2" fmla="val 684720"/>
            <a:gd name="adj3" fmla="val 18651922"/>
            <a:gd name="adj4" fmla="val 13063358"/>
            <a:gd name="adj5" fmla="val 11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CA58-003C-4B00-87C3-90987E6E2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47AB-6B76-4339-8944-27C577AFB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81FF1-63AE-4C60-B691-638D4598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0AC-E0E2-459C-BC16-FA71E1843C9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CADDA-919A-4AA6-8AEE-5C4DD9D0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CEE4-7A8B-4556-8F65-3D387DC2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D5FE-CED0-4176-9A1A-E5779F09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4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B215-D739-4F6E-871B-8A16E57F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D9B43-29C8-4F1E-9E42-BA30B8C7D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090DA-7E76-40F3-9437-BEE01B34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0AC-E0E2-459C-BC16-FA71E1843C9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7F9A5-ED1C-418B-B0DB-E8E56D37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1AB32-0840-4EE7-9B29-4E8CD5B0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D5FE-CED0-4176-9A1A-E5779F09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4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7F1F6-15C9-4283-ACD7-9AC82DA07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8312B-9C83-417B-9E73-496BFF0BC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34ED-F12E-41FA-8B6A-5490CAA0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0AC-E0E2-459C-BC16-FA71E1843C9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5E2E-7F23-49AA-ACC7-4280DF43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35E1-1724-4BF9-9A7E-C1C88359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D5FE-CED0-4176-9A1A-E5779F09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C154-67DF-4D74-AC19-A975C997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17104-4890-4525-A818-3E269F12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FBCE-D857-4833-B39A-F6A4CD1D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0AC-E0E2-459C-BC16-FA71E1843C9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C4E7-9176-4AD7-B5F4-9857BAF8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3F8F6-78BD-46B5-8227-29D4C5BB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D5FE-CED0-4176-9A1A-E5779F09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2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C108-F727-4C45-9008-6AFAE0CA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9CE0E-A94C-41C5-B55D-F7A59E9F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AE77B-60C9-458E-9BA4-6258D293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0AC-E0E2-459C-BC16-FA71E1843C9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16C81-4CEB-4AE3-A028-BD48E5D3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8C0A-535F-48EB-AEB7-72A5C4E1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D5FE-CED0-4176-9A1A-E5779F09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4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42C0-444C-4EBB-8FC5-F233CD11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00D0-6E4D-4F90-9D43-6D38F3C4B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C619F-AFE4-4C26-8FFC-48C6923EE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A6100-068A-441A-9655-9AEE75D4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0AC-E0E2-459C-BC16-FA71E1843C9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7D1FD-A28A-4B73-BD5B-AEFA03A9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A5906-944F-492B-B503-3D44CDB1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D5FE-CED0-4176-9A1A-E5779F09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9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0075-4A4A-4718-A21D-52305FB9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A2CB6-BAAF-435B-8955-6FECD59E4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0AB10-9B35-482C-9068-D4BA64A48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CCC60-3382-4F34-BBCD-57DF79C67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31C99-9F07-4890-8849-9A94D5547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0A5D8-8DF7-4F63-858D-C020B5AA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0AC-E0E2-459C-BC16-FA71E1843C9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D9FF-13DD-4321-9EC6-07C16A96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7F027-A006-46C9-9380-3E1E6AA5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D5FE-CED0-4176-9A1A-E5779F09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4C7C-7C4B-4B08-97A1-67A694F0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822B0-8E41-4192-BCB9-94C1FC19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0AC-E0E2-459C-BC16-FA71E1843C9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8ECAA-0591-4037-9287-D491E42F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B64A-DD9C-4A7B-8026-0BD26A48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D5FE-CED0-4176-9A1A-E5779F09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1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4CD73-7DA4-4AA3-BBC0-F388F46E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0AC-E0E2-459C-BC16-FA71E1843C9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56DEF-4AF0-462D-8F06-10BA56B6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77232-C941-4B10-A781-DFE5D2B9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D5FE-CED0-4176-9A1A-E5779F09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1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0E8A-6303-46F0-8A24-39194D72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1F62-B117-406D-8221-DB39F410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7C48C-0A1C-45EB-853F-C54B53FDB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68F63-97D1-4005-B637-1FA3A87E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0AC-E0E2-459C-BC16-FA71E1843C9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AEDDA-3D96-42B1-A9FD-E45A9D5E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42F5F-4EDE-4836-A3EF-ABF92158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D5FE-CED0-4176-9A1A-E5779F09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E9CD-A4C6-454A-AE92-D4E1D867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875CC-533D-4E90-94DD-0CD3C71D8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F6FA1-BB69-419A-A18B-7DAE60CD3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E9017-2DF4-4641-9A78-6CABAE5D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A0AC-E0E2-459C-BC16-FA71E1843C9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EF0F7-839E-4079-B83F-5123D33F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6E10-BABB-42B2-A17F-65A39819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D5FE-CED0-4176-9A1A-E5779F09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7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C1473-DA76-4EFB-A95E-33AE545E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61D18-6105-4E4E-9B06-5C6EE60B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2562-6CEA-49F3-91AD-AD0D68E81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A0AC-E0E2-459C-BC16-FA71E1843C90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E109-D38E-464A-8773-B403410D9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4E21-AB0A-4A78-9B5E-2CA7CF3F7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8D5FE-CED0-4176-9A1A-E5779F09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4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D34BB3-7ACD-429F-9B2C-A33CF5224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578752"/>
              </p:ext>
            </p:extLst>
          </p:nvPr>
        </p:nvGraphicFramePr>
        <p:xfrm>
          <a:off x="3280034" y="1070199"/>
          <a:ext cx="3966127" cy="1958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D709F8-0D97-425B-B1E3-8F58222705D1}"/>
              </a:ext>
            </a:extLst>
          </p:cNvPr>
          <p:cNvSpPr txBox="1"/>
          <p:nvPr/>
        </p:nvSpPr>
        <p:spPr>
          <a:xfrm>
            <a:off x="1119673" y="4646644"/>
            <a:ext cx="93959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Maybe just put the three laws inside a loop? Or do I put them inline with the loop too?</a:t>
            </a:r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Minute-loop: red green refactor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Deca-minute loop: tests get more specific -&gt; code gets more generic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Hour loop (primary loop)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May need to split up architectural boundaries tasks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Contemplate system boundaries with current knowledge -&gt; enforce boundaries -&gt; plan future loops to boundaries?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17337FD-A5C5-4C9C-ABE9-78260C5F4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055835"/>
              </p:ext>
            </p:extLst>
          </p:nvPr>
        </p:nvGraphicFramePr>
        <p:xfrm>
          <a:off x="4616705" y="-320473"/>
          <a:ext cx="6157395" cy="3273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5127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18918</TotalTime>
  <Words>77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Farley</dc:creator>
  <cp:lastModifiedBy>Spencer Farley</cp:lastModifiedBy>
  <cp:revision>10</cp:revision>
  <dcterms:created xsi:type="dcterms:W3CDTF">2020-09-06T22:19:27Z</dcterms:created>
  <dcterms:modified xsi:type="dcterms:W3CDTF">2020-09-20T17:57:00Z</dcterms:modified>
</cp:coreProperties>
</file>