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2ED7-AB2F-4D9D-88FA-83D6A4FAE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593EC-2859-4EF5-8556-A536954F8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A94C-FCB0-40B8-96D6-1C8E3586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99F6-4B97-4C50-A8C4-5157E419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236A-AA97-4F99-AF92-E6A9AAE7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849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BA1E-1032-4164-84DA-83C7C9F3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2CEBE-35A1-42F6-8320-251DFC4E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9992-3D26-4213-B6C8-CA7E4EA4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BCD9-E987-4D22-9748-928B0790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8C0D-BF09-436A-B404-8B16041D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46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5166A-9BE0-45AF-B38F-CBBB1AAE9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89A0F-A79B-4A93-9711-181A60B4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FA561-71F9-4975-8656-1CA1EFAF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9EB7-F541-4819-9328-14DED6A7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DD0F-8566-4288-9649-7C8B6B66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48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F320-87D3-4387-A9A5-4FB22E56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856C-A9F0-40CE-A509-AED813A4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F63C-2748-423E-8036-0E882C96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2F56-E01E-4864-8E12-611C5948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E8A9-BB1A-49FF-94FB-E786A7E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95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53D-86F7-4CFD-BD4A-5DB48350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D26B-B367-4EE4-86FC-EFC4706D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A7D7-C96A-44D1-9F52-7466B78C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8FC6-31DF-4BCE-BAC6-85EC7B7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FF14-76F8-4DC0-A155-D79311C3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91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8F72-186A-4064-9146-50DDC831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77EE-C11E-4D87-9E1B-45C658B2F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CA7F-EC5E-486A-BC32-DB642257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FEAA5-6214-4E1B-B9DB-63145A0A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C195C-9FDD-4A57-8548-C87F3683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5973-BFCB-4157-A883-43B4C40B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87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A532-0EAE-486C-8795-6E27A12A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9EA4A-3F16-4AA9-B62B-8795595C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16E5-42E1-4C1C-80DC-74658B58B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7F205-E41B-4FAA-9505-9AAC296B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2E06A-0237-43AF-AEE8-4A9EB74DE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25C04-EB19-4003-9563-2E251473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E640D-09A5-43E3-BE1A-6C021F78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B61E1-01DC-4E57-96D4-8CCEA107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04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D4FD-47DC-4155-B5E6-CB434C05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B976C-1411-4443-85E0-6D2FB4E0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13142-63BC-4454-8FB4-0D064B15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EC23D-63CE-4D98-B916-80266A2C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870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57914-92AF-4FD8-B484-62731805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556FD-B5E2-4F2B-877F-D07AA763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2AE04-51C9-4836-B509-0266FE6B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3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CB3B-7D67-4D5D-A04F-0096CD50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8312-FEA5-47EF-A9DB-F5DB642B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C9FD7-EB3A-462C-930E-54D624DAE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DCAB-426C-46FB-BF5D-E540B375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32FB-8B14-4026-AD39-978F72B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2F6B1-34EB-45CE-8014-4D978DC1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42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6CFA-B74B-4AF7-8FBF-AEDD8114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73ADD-D5DA-45E2-9A45-5FE2CA03B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AE9DB-2B38-474C-9F9D-F86F3BD4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9653F-5210-4DE0-8D52-E84FE635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CBE81-C45F-408B-8F21-A65C3535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014F-042C-4FD5-8F91-5D964CF1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064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F6598-A4E6-4A36-A11E-634E351D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A73F-0697-48EE-AD29-97340F07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EE3B8-9DE7-4FDE-8870-ED5B8DB39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EBE6-9D6A-41AA-845A-2E8D499A456E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89F5-C32F-4C8A-A06B-8F739149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4A9B-5F69-4E40-B296-C6675238C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41685-8429-4E7E-A05B-FC920FDF37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00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AC841-E8D1-409A-BB42-FAAEFAE5280F}"/>
              </a:ext>
            </a:extLst>
          </p:cNvPr>
          <p:cNvSpPr txBox="1"/>
          <p:nvPr/>
        </p:nvSpPr>
        <p:spPr>
          <a:xfrm>
            <a:off x="2207395" y="174593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Optimization control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00FA6-4A1F-4683-9764-F65B10ABE5D3}"/>
              </a:ext>
            </a:extLst>
          </p:cNvPr>
          <p:cNvCxnSpPr>
            <a:cxnSpLocks/>
          </p:cNvCxnSpPr>
          <p:nvPr/>
        </p:nvCxnSpPr>
        <p:spPr>
          <a:xfrm>
            <a:off x="4580877" y="1930596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553A44-71EC-48D5-BB9F-20F427D541CF}"/>
              </a:ext>
            </a:extLst>
          </p:cNvPr>
          <p:cNvSpPr txBox="1"/>
          <p:nvPr/>
        </p:nvSpPr>
        <p:spPr>
          <a:xfrm>
            <a:off x="5686609" y="1660788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103E9A-E83B-4E46-B766-70CA7691F97F}"/>
              </a:ext>
            </a:extLst>
          </p:cNvPr>
          <p:cNvCxnSpPr>
            <a:cxnSpLocks/>
          </p:cNvCxnSpPr>
          <p:nvPr/>
        </p:nvCxnSpPr>
        <p:spPr>
          <a:xfrm flipV="1">
            <a:off x="7146524" y="510620"/>
            <a:ext cx="0" cy="121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31060-B3AF-488B-A1D2-C936EE5E923E}"/>
              </a:ext>
            </a:extLst>
          </p:cNvPr>
          <p:cNvCxnSpPr>
            <a:cxnSpLocks/>
          </p:cNvCxnSpPr>
          <p:nvPr/>
        </p:nvCxnSpPr>
        <p:spPr>
          <a:xfrm flipV="1">
            <a:off x="7157922" y="1071577"/>
            <a:ext cx="1163366" cy="6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BADB33-EC97-4576-8BD4-CD6B1652BD30}"/>
              </a:ext>
            </a:extLst>
          </p:cNvPr>
          <p:cNvSpPr txBox="1"/>
          <p:nvPr/>
        </p:nvSpPr>
        <p:spPr>
          <a:xfrm>
            <a:off x="6890065" y="150491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 Charging stations</a:t>
            </a:r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E3766-88D8-47C1-93B9-5A4479C3DA9D}"/>
              </a:ext>
            </a:extLst>
          </p:cNvPr>
          <p:cNvSpPr txBox="1"/>
          <p:nvPr/>
        </p:nvSpPr>
        <p:spPr>
          <a:xfrm>
            <a:off x="8321288" y="737873"/>
            <a:ext cx="317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Renewable energy system parks</a:t>
            </a:r>
            <a:endParaRPr lang="en-N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3C2494-2303-496D-B613-E9B900C70890}"/>
              </a:ext>
            </a:extLst>
          </p:cNvPr>
          <p:cNvCxnSpPr>
            <a:cxnSpLocks/>
          </p:cNvCxnSpPr>
          <p:nvPr/>
        </p:nvCxnSpPr>
        <p:spPr>
          <a:xfrm>
            <a:off x="7146524" y="1745930"/>
            <a:ext cx="0" cy="95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CB4BC1-C909-43F5-8D09-366DA8ECE810}"/>
              </a:ext>
            </a:extLst>
          </p:cNvPr>
          <p:cNvSpPr txBox="1"/>
          <p:nvPr/>
        </p:nvSpPr>
        <p:spPr>
          <a:xfrm>
            <a:off x="8360798" y="2043904"/>
            <a:ext cx="332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Demand and dispatch automation of company buildings</a:t>
            </a:r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4EB260-9967-47BF-964B-5A8198583FE3}"/>
              </a:ext>
            </a:extLst>
          </p:cNvPr>
          <p:cNvSpPr txBox="1"/>
          <p:nvPr/>
        </p:nvSpPr>
        <p:spPr>
          <a:xfrm>
            <a:off x="7015346" y="2719938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Household consumption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48337E-B0F6-42AD-949E-E0E1D867C697}"/>
              </a:ext>
            </a:extLst>
          </p:cNvPr>
          <p:cNvCxnSpPr>
            <a:cxnSpLocks/>
          </p:cNvCxnSpPr>
          <p:nvPr/>
        </p:nvCxnSpPr>
        <p:spPr>
          <a:xfrm>
            <a:off x="7146524" y="1761514"/>
            <a:ext cx="1083076" cy="46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9DE16B-2B14-4EE8-98E1-8349C4DF2D3D}"/>
              </a:ext>
            </a:extLst>
          </p:cNvPr>
          <p:cNvSpPr txBox="1"/>
          <p:nvPr/>
        </p:nvSpPr>
        <p:spPr>
          <a:xfrm>
            <a:off x="-79784" y="4813096"/>
            <a:ext cx="517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Demand and dispatch automation of company buildings</a:t>
            </a:r>
            <a:endParaRPr lang="en-NL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3BD601-9F6E-41D1-B82A-DEC2D7BFEC43}"/>
              </a:ext>
            </a:extLst>
          </p:cNvPr>
          <p:cNvCxnSpPr>
            <a:cxnSpLocks/>
          </p:cNvCxnSpPr>
          <p:nvPr/>
        </p:nvCxnSpPr>
        <p:spPr>
          <a:xfrm>
            <a:off x="4944216" y="4997763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BBB000-B220-4B70-A3C6-80E95561DACF}"/>
              </a:ext>
            </a:extLst>
          </p:cNvPr>
          <p:cNvSpPr txBox="1"/>
          <p:nvPr/>
        </p:nvSpPr>
        <p:spPr>
          <a:xfrm>
            <a:off x="6007351" y="4805546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Region</a:t>
            </a:r>
            <a:endParaRPr lang="en-NL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72D95D-5B52-4E49-925B-CFE4156D033F}"/>
              </a:ext>
            </a:extLst>
          </p:cNvPr>
          <p:cNvCxnSpPr>
            <a:cxnSpLocks/>
          </p:cNvCxnSpPr>
          <p:nvPr/>
        </p:nvCxnSpPr>
        <p:spPr>
          <a:xfrm flipV="1">
            <a:off x="6870348" y="4416812"/>
            <a:ext cx="1258639" cy="59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3DFAAD-184F-4ED1-B12C-F7733136367C}"/>
              </a:ext>
            </a:extLst>
          </p:cNvPr>
          <p:cNvCxnSpPr>
            <a:cxnSpLocks/>
          </p:cNvCxnSpPr>
          <p:nvPr/>
        </p:nvCxnSpPr>
        <p:spPr>
          <a:xfrm>
            <a:off x="6870348" y="4994584"/>
            <a:ext cx="1300025" cy="57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315B12-A95B-4FD4-9C71-B75AF0147688}"/>
              </a:ext>
            </a:extLst>
          </p:cNvPr>
          <p:cNvCxnSpPr>
            <a:cxnSpLocks/>
          </p:cNvCxnSpPr>
          <p:nvPr/>
        </p:nvCxnSpPr>
        <p:spPr>
          <a:xfrm flipV="1">
            <a:off x="6870348" y="4979002"/>
            <a:ext cx="1359252" cy="3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199457-AFE0-4AC8-BA54-31DE2D0C928B}"/>
              </a:ext>
            </a:extLst>
          </p:cNvPr>
          <p:cNvSpPr txBox="1"/>
          <p:nvPr/>
        </p:nvSpPr>
        <p:spPr>
          <a:xfrm>
            <a:off x="8229600" y="4042382"/>
            <a:ext cx="233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Netherlands</a:t>
            </a:r>
            <a:endParaRPr lang="en-NL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CBD8D5-092D-43DB-BEA3-AC8B082F46FE}"/>
              </a:ext>
            </a:extLst>
          </p:cNvPr>
          <p:cNvSpPr txBox="1"/>
          <p:nvPr/>
        </p:nvSpPr>
        <p:spPr>
          <a:xfrm>
            <a:off x="8400219" y="4734841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EU</a:t>
            </a:r>
            <a:endParaRPr lang="en-N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F806B3-5CA9-45C4-ABF8-7484AF42A644}"/>
              </a:ext>
            </a:extLst>
          </p:cNvPr>
          <p:cNvSpPr txBox="1"/>
          <p:nvPr/>
        </p:nvSpPr>
        <p:spPr>
          <a:xfrm>
            <a:off x="8400219" y="5365155"/>
            <a:ext cx="160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Outside EU</a:t>
            </a:r>
            <a:endParaRPr lang="en-NL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CB5073-FC1E-4F46-B1F1-DBE74B83B9A4}"/>
              </a:ext>
            </a:extLst>
          </p:cNvPr>
          <p:cNvCxnSpPr>
            <a:cxnSpLocks/>
          </p:cNvCxnSpPr>
          <p:nvPr/>
        </p:nvCxnSpPr>
        <p:spPr>
          <a:xfrm flipV="1">
            <a:off x="9687481" y="4973167"/>
            <a:ext cx="1061345" cy="47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D38267-166F-4F8F-B9A1-C4513AE6000C}"/>
              </a:ext>
            </a:extLst>
          </p:cNvPr>
          <p:cNvCxnSpPr>
            <a:cxnSpLocks/>
          </p:cNvCxnSpPr>
          <p:nvPr/>
        </p:nvCxnSpPr>
        <p:spPr>
          <a:xfrm>
            <a:off x="9745649" y="5635331"/>
            <a:ext cx="1003177" cy="28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6C50FB5-24D9-4B70-A2BF-AF9E5A8D1F37}"/>
              </a:ext>
            </a:extLst>
          </p:cNvPr>
          <p:cNvSpPr txBox="1"/>
          <p:nvPr/>
        </p:nvSpPr>
        <p:spPr>
          <a:xfrm>
            <a:off x="10903722" y="4583920"/>
            <a:ext cx="125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China</a:t>
            </a:r>
            <a:endParaRPr lang="en-NL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0E888B-C937-487B-AECB-614BA43E9EE7}"/>
              </a:ext>
            </a:extLst>
          </p:cNvPr>
          <p:cNvSpPr txBox="1"/>
          <p:nvPr/>
        </p:nvSpPr>
        <p:spPr>
          <a:xfrm>
            <a:off x="11010254" y="5734487"/>
            <a:ext cx="115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U.S.A.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7810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Farley Rimon</dc:creator>
  <cp:lastModifiedBy>Farley Rimon</cp:lastModifiedBy>
  <cp:revision>6</cp:revision>
  <dcterms:created xsi:type="dcterms:W3CDTF">2020-05-15T10:22:51Z</dcterms:created>
  <dcterms:modified xsi:type="dcterms:W3CDTF">2020-06-01T09:54:33Z</dcterms:modified>
</cp:coreProperties>
</file>