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5" r:id="rId5"/>
    <p:sldId id="258" r:id="rId6"/>
    <p:sldId id="264" r:id="rId7"/>
    <p:sldId id="259" r:id="rId8"/>
    <p:sldId id="262" r:id="rId9"/>
    <p:sldId id="269"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4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32846F-653C-4A4C-A36E-346F54C576E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186699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2846F-653C-4A4C-A36E-346F54C576E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130765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2846F-653C-4A4C-A36E-346F54C576E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128329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2846F-653C-4A4C-A36E-346F54C576E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424584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2846F-653C-4A4C-A36E-346F54C576E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358197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32846F-653C-4A4C-A36E-346F54C576E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31729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32846F-653C-4A4C-A36E-346F54C576E9}"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420266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32846F-653C-4A4C-A36E-346F54C576E9}"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99976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2846F-653C-4A4C-A36E-346F54C576E9}"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44527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2846F-653C-4A4C-A36E-346F54C576E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58355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2846F-653C-4A4C-A36E-346F54C576E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1F535-A974-4EAD-BE89-EBF11C4EAA6B}" type="slidenum">
              <a:rPr lang="en-US" smtClean="0"/>
              <a:t>‹#›</a:t>
            </a:fld>
            <a:endParaRPr lang="en-US"/>
          </a:p>
        </p:txBody>
      </p:sp>
    </p:spTree>
    <p:extLst>
      <p:ext uri="{BB962C8B-B14F-4D97-AF65-F5344CB8AC3E}">
        <p14:creationId xmlns:p14="http://schemas.microsoft.com/office/powerpoint/2010/main" val="136379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8000" t="84000" r="4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2846F-653C-4A4C-A36E-346F54C576E9}" type="datetimeFigureOut">
              <a:rPr lang="en-US" smtClean="0"/>
              <a:t>9/21/2020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1F535-A974-4EAD-BE89-EBF11C4EAA6B}" type="slidenum">
              <a:rPr lang="en-US" smtClean="0"/>
              <a:t>‹#›</a:t>
            </a:fld>
            <a:endParaRPr lang="en-US"/>
          </a:p>
        </p:txBody>
      </p:sp>
    </p:spTree>
    <p:extLst>
      <p:ext uri="{BB962C8B-B14F-4D97-AF65-F5344CB8AC3E}">
        <p14:creationId xmlns:p14="http://schemas.microsoft.com/office/powerpoint/2010/main" val="27195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angular.io/guide/schema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title="Angula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2"/>
            <a:ext cx="12192002" cy="6858001"/>
          </a:xfrm>
          <a:effectLst>
            <a:glow rad="127000">
              <a:schemeClr val="accent1">
                <a:alpha val="97000"/>
              </a:schemeClr>
            </a:glow>
            <a:reflection blurRad="800100" stA="45000" endPos="2000" dist="50800" dir="5400000" sy="-100000" algn="bl" rotWithShape="0"/>
          </a:effectLst>
        </p:spPr>
      </p:pic>
      <p:sp>
        <p:nvSpPr>
          <p:cNvPr id="2" name="Title 1"/>
          <p:cNvSpPr>
            <a:spLocks noGrp="1"/>
          </p:cNvSpPr>
          <p:nvPr>
            <p:ph type="title"/>
          </p:nvPr>
        </p:nvSpPr>
        <p:spPr/>
        <p:txBody>
          <a:bodyPr>
            <a:normAutofit/>
          </a:bodyPr>
          <a:lstStyle/>
          <a:p>
            <a:r>
              <a:rPr lang="en-US" sz="8800" b="1" dirty="0" smtClean="0"/>
              <a:t>			 </a:t>
            </a:r>
            <a:r>
              <a:rPr lang="en-US" sz="8800" b="1" dirty="0" smtClean="0">
                <a:solidFill>
                  <a:schemeClr val="bg1"/>
                </a:solidFill>
              </a:rPr>
              <a:t>Angular…</a:t>
            </a:r>
            <a:endParaRPr lang="en-US" sz="8800" b="1" dirty="0">
              <a:solidFill>
                <a:schemeClr val="bg1"/>
              </a:solidFill>
            </a:endParaRPr>
          </a:p>
        </p:txBody>
      </p:sp>
    </p:spTree>
    <p:extLst>
      <p:ext uri="{BB962C8B-B14F-4D97-AF65-F5344CB8AC3E}">
        <p14:creationId xmlns:p14="http://schemas.microsoft.com/office/powerpoint/2010/main" val="418887838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Angular CLI</a:t>
            </a:r>
            <a:endParaRPr lang="en-US" dirty="0"/>
          </a:p>
        </p:txBody>
      </p:sp>
      <p:sp>
        <p:nvSpPr>
          <p:cNvPr id="3" name="Content Placeholder 2"/>
          <p:cNvSpPr>
            <a:spLocks noGrp="1"/>
          </p:cNvSpPr>
          <p:nvPr>
            <p:ph idx="1"/>
          </p:nvPr>
        </p:nvSpPr>
        <p:spPr/>
        <p:txBody>
          <a:bodyPr/>
          <a:lstStyle/>
          <a:p>
            <a:r>
              <a:rPr lang="en-US" dirty="0"/>
              <a:t>Creating a new project</a:t>
            </a:r>
          </a:p>
          <a:p>
            <a:r>
              <a:rPr lang="en-US" dirty="0"/>
              <a:t>Creating new components</a:t>
            </a:r>
          </a:p>
          <a:p>
            <a:r>
              <a:rPr lang="en-US" dirty="0"/>
              <a:t>Creating new services</a:t>
            </a:r>
          </a:p>
          <a:p>
            <a:r>
              <a:rPr lang="en-US" dirty="0"/>
              <a:t>Adding Material </a:t>
            </a:r>
            <a:r>
              <a:rPr lang="en-US" dirty="0" smtClean="0"/>
              <a:t>Design </a:t>
            </a:r>
            <a:r>
              <a:rPr lang="en-US" dirty="0"/>
              <a:t>(</a:t>
            </a:r>
            <a:r>
              <a:rPr lang="en-US" dirty="0">
                <a:hlinkClick r:id="rId2"/>
              </a:rPr>
              <a:t>Schematics</a:t>
            </a:r>
            <a:r>
              <a:rPr lang="en-US" dirty="0"/>
              <a:t>)</a:t>
            </a:r>
          </a:p>
          <a:p>
            <a:r>
              <a:rPr lang="en-US" dirty="0"/>
              <a:t>Adding Material Component i.e. Table, </a:t>
            </a:r>
            <a:r>
              <a:rPr lang="en-US" dirty="0" smtClean="0"/>
              <a:t>Form(</a:t>
            </a:r>
            <a:r>
              <a:rPr lang="en-US" dirty="0" smtClean="0">
                <a:hlinkClick r:id="rId2"/>
              </a:rPr>
              <a:t>Schematics</a:t>
            </a:r>
            <a:r>
              <a:rPr lang="en-US" dirty="0"/>
              <a:t>)</a:t>
            </a:r>
          </a:p>
          <a:p>
            <a:r>
              <a:rPr lang="en-US" dirty="0"/>
              <a:t>Adding PWA (</a:t>
            </a:r>
            <a:r>
              <a:rPr lang="en-US" dirty="0">
                <a:hlinkClick r:id="rId2"/>
              </a:rPr>
              <a:t>Schematics</a:t>
            </a:r>
            <a:r>
              <a:rPr lang="en-US" dirty="0"/>
              <a:t>)</a:t>
            </a:r>
          </a:p>
          <a:p>
            <a:r>
              <a:rPr lang="en-US" dirty="0"/>
              <a:t>A lot more . . . . ..</a:t>
            </a:r>
          </a:p>
          <a:p>
            <a:endParaRPr lang="en-US" dirty="0"/>
          </a:p>
        </p:txBody>
      </p:sp>
    </p:spTree>
    <p:extLst>
      <p:ext uri="{BB962C8B-B14F-4D97-AF65-F5344CB8AC3E}">
        <p14:creationId xmlns:p14="http://schemas.microsoft.com/office/powerpoint/2010/main" val="82656603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of Angular</a:t>
            </a:r>
            <a:endParaRPr lang="en-US" dirty="0"/>
          </a:p>
        </p:txBody>
      </p:sp>
      <p:sp>
        <p:nvSpPr>
          <p:cNvPr id="3" name="Content Placeholder 2"/>
          <p:cNvSpPr>
            <a:spLocks noGrp="1"/>
          </p:cNvSpPr>
          <p:nvPr>
            <p:ph idx="1"/>
          </p:nvPr>
        </p:nvSpPr>
        <p:spPr/>
        <p:txBody>
          <a:bodyPr/>
          <a:lstStyle/>
          <a:p>
            <a:r>
              <a:rPr lang="en-US" dirty="0" smtClean="0"/>
              <a:t>Once the angular is installed.</a:t>
            </a:r>
          </a:p>
          <a:p>
            <a:r>
              <a:rPr lang="en-US" dirty="0" smtClean="0"/>
              <a:t>Open command prompt in a folder.</a:t>
            </a:r>
          </a:p>
          <a:p>
            <a:r>
              <a:rPr lang="en-US" dirty="0" smtClean="0"/>
              <a:t>Run the command:</a:t>
            </a:r>
          </a:p>
          <a:p>
            <a:pPr marL="0" indent="0">
              <a:buNone/>
            </a:pPr>
            <a:r>
              <a:rPr lang="en-US" dirty="0" smtClean="0"/>
              <a:t>           ng new my-hello-world-app  //to create the app requirements</a:t>
            </a:r>
          </a:p>
          <a:p>
            <a:pPr marL="0" indent="0">
              <a:buNone/>
            </a:pPr>
            <a:r>
              <a:rPr lang="en-US" dirty="0" smtClean="0"/>
              <a:t>           ng serve –o //to run the app on default browser</a:t>
            </a:r>
          </a:p>
          <a:p>
            <a:pPr marL="0" indent="0">
              <a:buNone/>
            </a:pPr>
            <a:endParaRPr lang="en-US" dirty="0"/>
          </a:p>
        </p:txBody>
      </p:sp>
      <p:pic>
        <p:nvPicPr>
          <p:cNvPr id="4" name="Picture 3"/>
          <p:cNvPicPr>
            <a:picLocks noChangeAspect="1"/>
          </p:cNvPicPr>
          <p:nvPr/>
        </p:nvPicPr>
        <p:blipFill>
          <a:blip r:embed="rId2"/>
          <a:stretch>
            <a:fillRect/>
          </a:stretch>
        </p:blipFill>
        <p:spPr>
          <a:xfrm>
            <a:off x="1810000" y="4459706"/>
            <a:ext cx="6791325" cy="609600"/>
          </a:xfrm>
          <a:prstGeom prst="rect">
            <a:avLst/>
          </a:prstGeom>
        </p:spPr>
      </p:pic>
    </p:spTree>
    <p:extLst>
      <p:ext uri="{BB962C8B-B14F-4D97-AF65-F5344CB8AC3E}">
        <p14:creationId xmlns:p14="http://schemas.microsoft.com/office/powerpoint/2010/main" val="74630329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Beginning…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126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7988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a:t>In 2010 when the angular first get release, at that time angular was known by the name angular.js. It uses </a:t>
            </a:r>
            <a:r>
              <a:rPr lang="en-US" dirty="0" err="1"/>
              <a:t>javascript</a:t>
            </a:r>
            <a:r>
              <a:rPr lang="en-US" dirty="0"/>
              <a:t>, and there wasn’t any CLI for it.</a:t>
            </a:r>
          </a:p>
          <a:p>
            <a:r>
              <a:rPr lang="en-US" dirty="0"/>
              <a:t>If you learn Angular.js then probably you can’t code in Angular. But when you will start learning Angular, you might understand lots of things because some </a:t>
            </a:r>
            <a:r>
              <a:rPr lang="en-US" dirty="0" smtClean="0"/>
              <a:t>fundamentals </a:t>
            </a:r>
            <a:r>
              <a:rPr lang="en-US" dirty="0"/>
              <a:t>are same.</a:t>
            </a:r>
          </a:p>
          <a:p>
            <a:endParaRPr lang="en-US" dirty="0"/>
          </a:p>
        </p:txBody>
      </p:sp>
    </p:spTree>
    <p:extLst>
      <p:ext uri="{BB962C8B-B14F-4D97-AF65-F5344CB8AC3E}">
        <p14:creationId xmlns:p14="http://schemas.microsoft.com/office/powerpoint/2010/main" val="234729222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Angular.js and Angular are different</a:t>
            </a:r>
            <a:endParaRPr lang="en-US" dirty="0"/>
          </a:p>
        </p:txBody>
      </p:sp>
      <p:sp>
        <p:nvSpPr>
          <p:cNvPr id="5" name="Text Placeholder 4"/>
          <p:cNvSpPr>
            <a:spLocks noGrp="1"/>
          </p:cNvSpPr>
          <p:nvPr>
            <p:ph type="body" idx="1"/>
          </p:nvPr>
        </p:nvSpPr>
        <p:spPr/>
        <p:txBody>
          <a:bodyPr/>
          <a:lstStyle/>
          <a:p>
            <a:endParaRPr lang="en-US" dirty="0"/>
          </a:p>
        </p:txBody>
      </p:sp>
      <p:sp>
        <p:nvSpPr>
          <p:cNvPr id="6" name="Rectangle 5"/>
          <p:cNvSpPr/>
          <p:nvPr/>
        </p:nvSpPr>
        <p:spPr>
          <a:xfrm>
            <a:off x="4153989" y="3252650"/>
            <a:ext cx="3889692" cy="369332"/>
          </a:xfrm>
          <a:prstGeom prst="rect">
            <a:avLst/>
          </a:prstGeom>
        </p:spPr>
        <p:txBody>
          <a:bodyPr wrap="square">
            <a:spAutoFit/>
          </a:bodyPr>
          <a:lstStyle/>
          <a:p>
            <a:r>
              <a:rPr lang="en-US" dirty="0" smtClean="0"/>
              <a:t>.</a:t>
            </a:r>
            <a:endParaRPr lang="en-US" dirty="0"/>
          </a:p>
        </p:txBody>
      </p:sp>
    </p:spTree>
    <p:extLst>
      <p:ext uri="{BB962C8B-B14F-4D97-AF65-F5344CB8AC3E}">
        <p14:creationId xmlns:p14="http://schemas.microsoft.com/office/powerpoint/2010/main" val="27486237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Angular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2 </a:t>
            </a:r>
          </a:p>
          <a:p>
            <a:r>
              <a:rPr lang="en-US" sz="3200" dirty="0" smtClean="0"/>
              <a:t> 4 </a:t>
            </a:r>
          </a:p>
          <a:p>
            <a:r>
              <a:rPr lang="en-US" sz="3600" dirty="0" smtClean="0"/>
              <a:t> 5 </a:t>
            </a:r>
          </a:p>
          <a:p>
            <a:r>
              <a:rPr lang="en-US" sz="4000" dirty="0" smtClean="0"/>
              <a:t> 6 </a:t>
            </a:r>
          </a:p>
          <a:p>
            <a:r>
              <a:rPr lang="en-US" sz="4400" dirty="0" smtClean="0"/>
              <a:t> 7</a:t>
            </a:r>
          </a:p>
          <a:p>
            <a:r>
              <a:rPr lang="en-US" sz="4400" dirty="0" smtClean="0"/>
              <a:t> 8 </a:t>
            </a:r>
          </a:p>
          <a:p>
            <a:r>
              <a:rPr lang="en-US" sz="4800" dirty="0" smtClean="0"/>
              <a:t> 9 </a:t>
            </a:r>
          </a:p>
          <a:p>
            <a:r>
              <a:rPr lang="en-US" sz="5200" dirty="0" smtClean="0"/>
              <a:t>10</a:t>
            </a:r>
            <a:endParaRPr lang="en-US" sz="5200" dirty="0"/>
          </a:p>
        </p:txBody>
      </p:sp>
    </p:spTree>
    <p:extLst>
      <p:ext uri="{BB962C8B-B14F-4D97-AF65-F5344CB8AC3E}">
        <p14:creationId xmlns:p14="http://schemas.microsoft.com/office/powerpoint/2010/main" val="161938809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normAutofit/>
          </a:bodyPr>
          <a:lstStyle/>
          <a:p>
            <a:pPr fontAlgn="base"/>
            <a:r>
              <a:rPr lang="en-US" b="1" dirty="0"/>
              <a:t>Detailed documentation</a:t>
            </a:r>
            <a:r>
              <a:rPr lang="en-US" b="1" dirty="0" smtClean="0"/>
              <a:t>.</a:t>
            </a:r>
          </a:p>
          <a:p>
            <a:pPr fontAlgn="base"/>
            <a:r>
              <a:rPr lang="en-US" b="1" dirty="0" smtClean="0"/>
              <a:t>Support </a:t>
            </a:r>
            <a:r>
              <a:rPr lang="en-US" b="1" dirty="0"/>
              <a:t>by Google.</a:t>
            </a:r>
            <a:r>
              <a:rPr lang="en-US" dirty="0"/>
              <a:t> </a:t>
            </a:r>
            <a:endParaRPr lang="en-US" dirty="0" smtClean="0"/>
          </a:p>
          <a:p>
            <a:pPr fontAlgn="base"/>
            <a:r>
              <a:rPr lang="en-US" b="1" dirty="0" smtClean="0"/>
              <a:t>Great ecosystem of third-party components.</a:t>
            </a:r>
          </a:p>
          <a:p>
            <a:pPr fontAlgn="base"/>
            <a:r>
              <a:rPr lang="en-US" b="1" dirty="0" smtClean="0"/>
              <a:t>Component-based architecture</a:t>
            </a:r>
            <a:r>
              <a:rPr lang="en-US" dirty="0" smtClean="0"/>
              <a:t>. </a:t>
            </a:r>
            <a:endParaRPr lang="en-US" dirty="0"/>
          </a:p>
        </p:txBody>
      </p:sp>
    </p:spTree>
    <p:extLst>
      <p:ext uri="{BB962C8B-B14F-4D97-AF65-F5344CB8AC3E}">
        <p14:creationId xmlns:p14="http://schemas.microsoft.com/office/powerpoint/2010/main" val="4235557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normAutofit/>
          </a:bodyPr>
          <a:lstStyle/>
          <a:p>
            <a:pPr fontAlgn="base"/>
            <a:r>
              <a:rPr lang="en-US" b="1" dirty="0" smtClean="0"/>
              <a:t>Component-based architecture</a:t>
            </a:r>
            <a:r>
              <a:rPr lang="en-US" dirty="0" smtClean="0"/>
              <a:t>. </a:t>
            </a:r>
          </a:p>
          <a:p>
            <a:pPr fontAlgn="base"/>
            <a:r>
              <a:rPr lang="en-US" dirty="0" smtClean="0"/>
              <a:t>In the second version, Angular shifted from an MVC to a component-based architecture. According to this architecture, an app is divided into independent logical and functional components. These components can easily be replaced and decoupled as well as reused in other parts of an app. In addition, component independence makes it easy to test a web app and ensure that every component works seamlessly.</a:t>
            </a:r>
          </a:p>
          <a:p>
            <a:pPr fontAlgn="base"/>
            <a:endParaRPr lang="en-US" dirty="0"/>
          </a:p>
        </p:txBody>
      </p:sp>
    </p:spTree>
    <p:extLst>
      <p:ext uri="{BB962C8B-B14F-4D97-AF65-F5344CB8AC3E}">
        <p14:creationId xmlns:p14="http://schemas.microsoft.com/office/powerpoint/2010/main" val="415971746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uses typescript</a:t>
            </a:r>
            <a:endParaRPr lang="en-US" dirty="0"/>
          </a:p>
        </p:txBody>
      </p:sp>
      <p:sp>
        <p:nvSpPr>
          <p:cNvPr id="3" name="Content Placeholder 2"/>
          <p:cNvSpPr>
            <a:spLocks noGrp="1"/>
          </p:cNvSpPr>
          <p:nvPr>
            <p:ph idx="1"/>
          </p:nvPr>
        </p:nvSpPr>
        <p:spPr/>
        <p:txBody>
          <a:bodyPr/>
          <a:lstStyle/>
          <a:p>
            <a:r>
              <a:rPr lang="en-US" dirty="0"/>
              <a:t>You write code in </a:t>
            </a:r>
            <a:r>
              <a:rPr lang="en-US" dirty="0" err="1"/>
              <a:t>TypeScript</a:t>
            </a:r>
            <a:r>
              <a:rPr lang="en-US" dirty="0"/>
              <a:t> and when you build you project, it gets </a:t>
            </a:r>
            <a:r>
              <a:rPr lang="en-US" dirty="0" err="1"/>
              <a:t>transpile</a:t>
            </a:r>
            <a:r>
              <a:rPr lang="en-US" dirty="0"/>
              <a:t> into JavaScript. It means you are still going to upload </a:t>
            </a:r>
            <a:r>
              <a:rPr lang="en-US" b="1" dirty="0" err="1"/>
              <a:t>javascript</a:t>
            </a:r>
            <a:r>
              <a:rPr lang="en-US" b="1" dirty="0"/>
              <a:t> to the web server.</a:t>
            </a:r>
            <a:endParaRPr lang="en-US" dirty="0" smtClean="0"/>
          </a:p>
          <a:p>
            <a:endParaRPr lang="en-US" dirty="0"/>
          </a:p>
          <a:p>
            <a:r>
              <a:rPr lang="en-US" b="1" dirty="0" err="1" smtClean="0"/>
              <a:t>TypeScript</a:t>
            </a:r>
            <a:r>
              <a:rPr lang="en-US" b="1" dirty="0" smtClean="0"/>
              <a:t> </a:t>
            </a:r>
            <a:r>
              <a:rPr lang="en-US" b="1" dirty="0"/>
              <a:t>= JavaScript + Data Types</a:t>
            </a:r>
          </a:p>
        </p:txBody>
      </p:sp>
    </p:spTree>
    <p:extLst>
      <p:ext uri="{BB962C8B-B14F-4D97-AF65-F5344CB8AC3E}">
        <p14:creationId xmlns:p14="http://schemas.microsoft.com/office/powerpoint/2010/main" val="30241197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CLI</a:t>
            </a:r>
            <a:endParaRPr lang="en-US" dirty="0"/>
          </a:p>
        </p:txBody>
      </p:sp>
      <p:pic>
        <p:nvPicPr>
          <p:cNvPr id="1026"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3198224" cy="4723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01392" y="3128945"/>
            <a:ext cx="6187440" cy="923330"/>
          </a:xfrm>
          <a:prstGeom prst="rect">
            <a:avLst/>
          </a:prstGeom>
        </p:spPr>
        <p:txBody>
          <a:bodyPr wrap="square">
            <a:spAutoFit/>
          </a:bodyPr>
          <a:lstStyle/>
          <a:p>
            <a:r>
              <a:rPr lang="en-US" b="1" i="0" dirty="0" smtClean="0">
                <a:effectLst/>
                <a:latin typeface="medium-content-title-font"/>
              </a:rPr>
              <a:t>Angular CLI came up with Angular v2.0, At that time Angular CLI was not stable but Now Angular CLI is the one of the best CLI in the world.</a:t>
            </a:r>
            <a:endParaRPr lang="en-US" b="1" dirty="0"/>
          </a:p>
        </p:txBody>
      </p:sp>
    </p:spTree>
    <p:extLst>
      <p:ext uri="{BB962C8B-B14F-4D97-AF65-F5344CB8AC3E}">
        <p14:creationId xmlns:p14="http://schemas.microsoft.com/office/powerpoint/2010/main" val="113475604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important files in Angular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054" y="2024320"/>
            <a:ext cx="8677275" cy="3698114"/>
          </a:xfrm>
        </p:spPr>
      </p:pic>
      <p:sp>
        <p:nvSpPr>
          <p:cNvPr id="8" name="Rectangle 7"/>
          <p:cNvSpPr/>
          <p:nvPr/>
        </p:nvSpPr>
        <p:spPr>
          <a:xfrm>
            <a:off x="1421027" y="2088292"/>
            <a:ext cx="7488195" cy="333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7116847" y="2045043"/>
            <a:ext cx="1977081"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   </a:t>
            </a:r>
            <a:r>
              <a:rPr lang="en-US" b="1" dirty="0" err="1" smtClean="0">
                <a:ln w="0"/>
                <a:effectLst>
                  <a:outerShdw blurRad="38100" dist="19050" dir="2700000" algn="tl" rotWithShape="0">
                    <a:schemeClr val="dk1">
                      <a:alpha val="40000"/>
                    </a:schemeClr>
                  </a:outerShdw>
                </a:effectLst>
              </a:rPr>
              <a:t>component.ts</a:t>
            </a:r>
            <a:endParaRPr lang="en-US" b="1" dirty="0">
              <a:ln w="0"/>
              <a:effectLst>
                <a:outerShdw blurRad="38100" dist="19050" dir="2700000" algn="tl" rotWithShape="0">
                  <a:schemeClr val="dk1">
                    <a:alpha val="40000"/>
                  </a:schemeClr>
                </a:outerShdw>
              </a:effectLst>
            </a:endParaRPr>
          </a:p>
        </p:txBody>
      </p:sp>
      <p:sp>
        <p:nvSpPr>
          <p:cNvPr id="13" name="TextBox 12"/>
          <p:cNvSpPr txBox="1"/>
          <p:nvPr/>
        </p:nvSpPr>
        <p:spPr>
          <a:xfrm>
            <a:off x="1605733" y="2045043"/>
            <a:ext cx="1977081" cy="369332"/>
          </a:xfrm>
          <a:prstGeom prst="rect">
            <a:avLst/>
          </a:prstGeom>
          <a:noFill/>
        </p:spPr>
        <p:txBody>
          <a:bodyPr wrap="square" rtlCol="0">
            <a:spAutoFit/>
          </a:bodyPr>
          <a:lstStyle/>
          <a:p>
            <a:r>
              <a:rPr lang="en-US" b="1" dirty="0" smtClean="0">
                <a:ln w="0"/>
                <a:effectLst>
                  <a:outerShdw blurRad="38100" dist="19050" dir="2700000" algn="tl" rotWithShape="0">
                    <a:schemeClr val="dk1">
                      <a:alpha val="40000"/>
                    </a:schemeClr>
                  </a:outerShdw>
                </a:effectLst>
              </a:rPr>
              <a:t>component.html</a:t>
            </a:r>
            <a:endParaRPr lang="en-US" b="1" dirty="0">
              <a:ln w="0"/>
              <a:effectLst>
                <a:outerShdw blurRad="38100" dist="19050" dir="2700000" algn="tl" rotWithShape="0">
                  <a:schemeClr val="dk1">
                    <a:alpha val="40000"/>
                  </a:schemeClr>
                </a:outerShdw>
              </a:effectLst>
            </a:endParaRPr>
          </a:p>
        </p:txBody>
      </p:sp>
      <p:sp>
        <p:nvSpPr>
          <p:cNvPr id="14" name="TextBox 13"/>
          <p:cNvSpPr txBox="1"/>
          <p:nvPr/>
        </p:nvSpPr>
        <p:spPr>
          <a:xfrm>
            <a:off x="4287150" y="2024320"/>
            <a:ext cx="1977081"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   </a:t>
            </a:r>
            <a:r>
              <a:rPr lang="en-US" b="1" dirty="0" smtClean="0">
                <a:ln w="0"/>
                <a:effectLst>
                  <a:outerShdw blurRad="38100" dist="19050" dir="2700000" algn="tl" rotWithShape="0">
                    <a:schemeClr val="dk1">
                      <a:alpha val="40000"/>
                    </a:schemeClr>
                  </a:outerShdw>
                </a:effectLst>
              </a:rPr>
              <a:t>component.css</a:t>
            </a:r>
            <a:endParaRPr lang="en-US"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459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341</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medium-content-title-font</vt:lpstr>
      <vt:lpstr>Office Theme</vt:lpstr>
      <vt:lpstr>    Angular…</vt:lpstr>
      <vt:lpstr>History</vt:lpstr>
      <vt:lpstr>So, Angular.js and Angular are different</vt:lpstr>
      <vt:lpstr>Versions of Angular</vt:lpstr>
      <vt:lpstr>Why Angular</vt:lpstr>
      <vt:lpstr>Why Angular</vt:lpstr>
      <vt:lpstr>Angular uses typescript</vt:lpstr>
      <vt:lpstr>Angular CLI</vt:lpstr>
      <vt:lpstr>The three important files in Angular</vt:lpstr>
      <vt:lpstr>Uses of Angular CLI</vt:lpstr>
      <vt:lpstr>Hello World of Angular</vt:lpstr>
      <vt:lpstr>The Beginning…</vt:lpstr>
      <vt:lpstr>Thank You!</vt:lpstr>
    </vt:vector>
  </TitlesOfParts>
  <Company>Allegis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Abbasi, Mohammad Farman</dc:creator>
  <cp:lastModifiedBy>Abbasi, Mohammad Farman</cp:lastModifiedBy>
  <cp:revision>25</cp:revision>
  <dcterms:created xsi:type="dcterms:W3CDTF">2020-09-08T12:34:11Z</dcterms:created>
  <dcterms:modified xsi:type="dcterms:W3CDTF">2020-09-21T15:22:15Z</dcterms:modified>
</cp:coreProperties>
</file>