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3000" t="85000" r="2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5684-2BB2-4F4A-A114-37BAD2D539F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8FEF-70DE-4CAE-B795-9D1D811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182019"/>
            <a:ext cx="71151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253456"/>
            <a:ext cx="7143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2982119"/>
            <a:ext cx="71056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243931"/>
            <a:ext cx="7486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296319"/>
            <a:ext cx="6924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7" y="2220119"/>
            <a:ext cx="7210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as a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647"/>
            <a:ext cx="4691142" cy="3355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2" y="2123647"/>
            <a:ext cx="4726902" cy="33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as a framework</vt:lpstr>
      <vt:lpstr>The End</vt:lpstr>
    </vt:vector>
  </TitlesOfParts>
  <Company>Allegis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Abbasi, Mohammad Farman</dc:creator>
  <cp:lastModifiedBy>Abbasi, Mohammad Farman</cp:lastModifiedBy>
  <cp:revision>6</cp:revision>
  <dcterms:created xsi:type="dcterms:W3CDTF">2020-09-21T06:28:14Z</dcterms:created>
  <dcterms:modified xsi:type="dcterms:W3CDTF">2020-09-21T06:33:00Z</dcterms:modified>
</cp:coreProperties>
</file>