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7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9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65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04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5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4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2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9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67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9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8D58F-9A81-4FB8-B737-34FA90D5A3C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2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225"/>
            <a:ext cx="10020300" cy="630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61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54864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60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56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56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56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56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화면 슬라이드 쇼(4:3)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kyh</dc:creator>
  <cp:lastModifiedBy>kyh</cp:lastModifiedBy>
  <cp:revision>3</cp:revision>
  <dcterms:created xsi:type="dcterms:W3CDTF">2022-11-16T13:38:24Z</dcterms:created>
  <dcterms:modified xsi:type="dcterms:W3CDTF">2022-11-16T14:24:39Z</dcterms:modified>
</cp:coreProperties>
</file>