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>
        <p:scale>
          <a:sx n="100" d="100"/>
          <a:sy n="100" d="100"/>
        </p:scale>
        <p:origin x="-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2590565" y="592743"/>
            <a:ext cx="4863875" cy="1911466"/>
            <a:chOff x="165325" y="708939"/>
            <a:chExt cx="5040520" cy="2100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5325" y="971292"/>
              <a:ext cx="5040520" cy="1838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5325" y="708939"/>
              <a:ext cx="504052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688779" y="924791"/>
            <a:ext cx="2084808" cy="1327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801049" y="1225986"/>
            <a:ext cx="18478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Provider</a:t>
            </a:r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801047" y="1487596"/>
            <a:ext cx="184784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ChangeNotifierProvider</a:t>
            </a:r>
            <a:endParaRPr lang="en-US" altLang="ko-KR" sz="1100" dirty="0"/>
          </a:p>
          <a:p>
            <a:r>
              <a:rPr lang="en-US" altLang="ko-KR" sz="1100" b="1" dirty="0" smtClean="0"/>
              <a:t>FutureProvider</a:t>
            </a:r>
          </a:p>
          <a:p>
            <a:r>
              <a:rPr lang="en-US" altLang="ko-KR" sz="1100" b="1" dirty="0" smtClean="0"/>
              <a:t>StreamProvider</a:t>
            </a:r>
            <a:endParaRPr lang="en-US" altLang="ko-KR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907841" y="924791"/>
            <a:ext cx="2450437" cy="1327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5020109" y="1221270"/>
            <a:ext cx="225504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ProxyProvider</a:t>
            </a:r>
          </a:p>
          <a:p>
            <a:r>
              <a:rPr lang="en-US" altLang="ko-KR" sz="1100" b="1" dirty="0" smtClean="0"/>
              <a:t>ProxyProvider0~N</a:t>
            </a:r>
            <a:endParaRPr lang="en-US" altLang="ko-KR" sz="1100" b="1" dirty="0"/>
          </a:p>
          <a:p>
            <a:r>
              <a:rPr lang="en-US" altLang="ko-KR" sz="1100" b="1" dirty="0" smtClean="0"/>
              <a:t>ChangeNotifierProxyProvider</a:t>
            </a:r>
            <a:endParaRPr lang="en-US" altLang="ko-KR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4371793" y="186819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990918" y="1018765"/>
            <a:ext cx="1698917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 smtClean="0"/>
                <a:t>notifyListeners( 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꺾인 연결선 25"/>
          <p:cNvCxnSpPr>
            <a:stCxn id="46" idx="2"/>
            <a:endCxn id="21" idx="0"/>
          </p:cNvCxnSpPr>
          <p:nvPr/>
        </p:nvCxnSpPr>
        <p:spPr>
          <a:xfrm rot="5400000">
            <a:off x="4214411" y="3305235"/>
            <a:ext cx="1609119" cy="70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641537" y="2981666"/>
            <a:ext cx="2879212" cy="839350"/>
            <a:chOff x="640208" y="3613385"/>
            <a:chExt cx="2895648" cy="8393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865347"/>
              <a:ext cx="2895648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8" y="3613385"/>
              <a:ext cx="289564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6" y="3932043"/>
              <a:ext cx="122941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2205055" y="3943597"/>
              <a:ext cx="122941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Instance.</a:t>
              </a:r>
              <a:r>
                <a:rPr lang="ko-KR" altLang="en-US" sz="1100" b="1" dirty="0" smtClean="0"/>
                <a:t>속성</a:t>
              </a:r>
              <a:endParaRPr lang="en-US" altLang="ko-KR" sz="1100" dirty="0"/>
            </a:p>
          </p:txBody>
        </p:sp>
      </p:grpSp>
      <p:cxnSp>
        <p:nvCxnSpPr>
          <p:cNvPr id="55" name="꺾인 연결선 54"/>
          <p:cNvCxnSpPr>
            <a:stCxn id="41" idx="3"/>
            <a:endCxn id="54" idx="1"/>
          </p:cNvCxnSpPr>
          <p:nvPr/>
        </p:nvCxnSpPr>
        <p:spPr>
          <a:xfrm flipV="1">
            <a:off x="2975608" y="3442683"/>
            <a:ext cx="221894" cy="73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58161" y="4113328"/>
            <a:ext cx="3914552" cy="2555109"/>
            <a:chOff x="75557" y="3150863"/>
            <a:chExt cx="3914552" cy="2555109"/>
          </a:xfrm>
        </p:grpSpPr>
        <p:grpSp>
          <p:nvGrpSpPr>
            <p:cNvPr id="37" name="그룹 36"/>
            <p:cNvGrpSpPr/>
            <p:nvPr/>
          </p:nvGrpSpPr>
          <p:grpSpPr>
            <a:xfrm>
              <a:off x="75557" y="3150863"/>
              <a:ext cx="3914552" cy="2555109"/>
              <a:chOff x="97276" y="2556906"/>
              <a:chExt cx="3996914" cy="255510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7" y="2795031"/>
                <a:ext cx="3996913" cy="23169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Use 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하위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Widget, Class)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897554"/>
              <a:ext cx="3265043" cy="430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-US" altLang="ko-KR" sz="1100" dirty="0"/>
                <a:t>context.read&lt;Dog&gt;().</a:t>
              </a:r>
              <a:r>
                <a:rPr lang="en-US" altLang="ko-KR" sz="1100" dirty="0" smtClean="0"/>
                <a:t>name</a:t>
              </a:r>
              <a:endParaRPr lang="en-US" altLang="ko-KR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161283" y="3470170"/>
              <a:ext cx="3265043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</a:t>
              </a:r>
              <a:r>
                <a:rPr lang="en-US" altLang="ko-KR" sz="1100" dirty="0" smtClean="0"/>
                <a:t>name</a:t>
              </a:r>
            </a:p>
            <a:p>
              <a:r>
                <a:rPr lang="en-US" altLang="ko-KR" sz="1100" dirty="0" smtClean="0"/>
                <a:t>Provider.of&lt;Dog</a:t>
              </a:r>
              <a:r>
                <a:rPr lang="en-US" altLang="ko-KR" sz="1100" dirty="0"/>
                <a:t>&gt;(context, listen: false).grow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161283" y="4448357"/>
              <a:ext cx="3664225" cy="1117469"/>
              <a:chOff x="3599434" y="3208560"/>
              <a:chExt cx="3664225" cy="111746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470998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Provider.of&lt;Dog&gt;(context).name</a:t>
                </a:r>
              </a:p>
              <a:p>
                <a:r>
                  <a:rPr lang="en-US" altLang="ko-KR" sz="1100" dirty="0" smtClean="0"/>
                  <a:t>Provider.of&lt;Dog&gt;(context).age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4" y="3895142"/>
                <a:ext cx="3664224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context.watch&lt;Dog</a:t>
                </a:r>
                <a:r>
                  <a:rPr lang="en-US" altLang="ko-KR" sz="1100" dirty="0"/>
                  <a:t>&gt;().age</a:t>
                </a:r>
              </a:p>
              <a:p>
                <a:r>
                  <a:rPr lang="en-US" altLang="ko-KR" sz="1100" dirty="0"/>
                  <a:t>context.select&lt;Dog, String&gt;((Dog dog) =&gt; dog.breed</a:t>
                </a:r>
                <a:r>
                  <a:rPr lang="en-US" altLang="ko-KR" sz="1100" dirty="0" smtClean="0"/>
                  <a:t>)</a:t>
                </a:r>
                <a:endParaRPr lang="en-US" altLang="ko-KR" sz="11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3599435" y="3208560"/>
                <a:ext cx="3664224" cy="2616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smtClean="0"/>
                  <a:t>Observer, Listener</a:t>
                </a:r>
              </a:p>
            </p:txBody>
          </p:sp>
        </p:grpSp>
      </p:grpSp>
      <p:cxnSp>
        <p:nvCxnSpPr>
          <p:cNvPr id="28" name="꺾인 연결선 27"/>
          <p:cNvCxnSpPr>
            <a:stCxn id="5" idx="2"/>
            <a:endCxn id="17" idx="3"/>
          </p:cNvCxnSpPr>
          <p:nvPr/>
        </p:nvCxnSpPr>
        <p:spPr>
          <a:xfrm rot="5400000">
            <a:off x="5909063" y="2610312"/>
            <a:ext cx="3830365" cy="203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9" idx="3"/>
          </p:cNvCxnSpPr>
          <p:nvPr/>
        </p:nvCxnSpPr>
        <p:spPr>
          <a:xfrm>
            <a:off x="4520749" y="3527322"/>
            <a:ext cx="494688" cy="596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506559" y="2831963"/>
            <a:ext cx="2266148" cy="1152041"/>
            <a:chOff x="8613136" y="5117872"/>
            <a:chExt cx="2266148" cy="1152041"/>
          </a:xfrm>
        </p:grpSpPr>
        <p:grpSp>
          <p:nvGrpSpPr>
            <p:cNvPr id="72" name="그룹 71"/>
            <p:cNvGrpSpPr/>
            <p:nvPr/>
          </p:nvGrpSpPr>
          <p:grpSpPr>
            <a:xfrm>
              <a:off x="8613136" y="5117872"/>
              <a:ext cx="2266148" cy="1152041"/>
              <a:chOff x="97276" y="2556906"/>
              <a:chExt cx="3996914" cy="115204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8" y="2795031"/>
                <a:ext cx="3996912" cy="913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US" altLang="ko-KR" sz="11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A9AFB107-57BE-3FF3-7AFF-962C2368E148}"/>
                  </a:ext>
                </a:extLst>
              </p:cNvPr>
              <p:cNvSpPr txBox="1"/>
              <p:nvPr/>
            </p:nvSpPr>
            <p:spPr>
              <a:xfrm>
                <a:off x="97276" y="2556906"/>
                <a:ext cx="3996913" cy="2381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altLang="ko-KR" sz="1100" dirty="0" smtClean="0">
                    <a:solidFill>
                      <a:srgbClr val="FF0000"/>
                    </a:solidFill>
                  </a:rPr>
                  <a:t>Provider - Route Access</a:t>
                </a:r>
                <a:endParaRPr lang="en-US" altLang="ko-KR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8698861" y="5437179"/>
              <a:ext cx="2086903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Anonymous Route </a:t>
              </a:r>
              <a:r>
                <a:rPr lang="en-US" altLang="ko-KR" sz="1100" dirty="0" smtClean="0"/>
                <a:t>Access</a:t>
              </a:r>
            </a:p>
            <a:p>
              <a:r>
                <a:rPr lang="en-US" altLang="ko-KR" sz="1100" dirty="0" smtClean="0"/>
                <a:t>Named </a:t>
              </a:r>
              <a:r>
                <a:rPr lang="en-US" altLang="ko-KR" sz="1100" dirty="0"/>
                <a:t>Route Access</a:t>
              </a:r>
            </a:p>
            <a:p>
              <a:r>
                <a:rPr lang="en-US" altLang="ko-KR" sz="1100" dirty="0" smtClean="0"/>
                <a:t>Generated </a:t>
              </a:r>
              <a:r>
                <a:rPr lang="en-US" altLang="ko-KR" sz="1100" dirty="0"/>
                <a:t>Route Access</a:t>
              </a:r>
            </a:p>
            <a:p>
              <a:r>
                <a:rPr lang="en-US" altLang="ko-KR" sz="1100" dirty="0" smtClean="0"/>
                <a:t>Global </a:t>
              </a:r>
              <a:r>
                <a:rPr lang="en-US" altLang="ko-KR" sz="1100" strike="sngStrike" dirty="0"/>
                <a:t>Route</a:t>
              </a:r>
              <a:r>
                <a:rPr lang="en-US" altLang="ko-KR" sz="1100" dirty="0"/>
                <a:t> Access</a:t>
              </a:r>
              <a:endParaRPr lang="en-US" altLang="ko-KR" sz="1100" dirty="0"/>
            </a:p>
          </p:txBody>
        </p:sp>
      </p:grpSp>
      <p:cxnSp>
        <p:nvCxnSpPr>
          <p:cNvPr id="82" name="꺾인 연결선 81"/>
          <p:cNvCxnSpPr>
            <a:stCxn id="79" idx="1"/>
            <a:endCxn id="21" idx="0"/>
          </p:cNvCxnSpPr>
          <p:nvPr/>
        </p:nvCxnSpPr>
        <p:spPr>
          <a:xfrm rot="10800000" flipV="1">
            <a:off x="5015438" y="3527046"/>
            <a:ext cx="491123" cy="5862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94" idx="2"/>
            <a:endCxn id="97" idx="3"/>
          </p:cNvCxnSpPr>
          <p:nvPr/>
        </p:nvCxnSpPr>
        <p:spPr>
          <a:xfrm rot="5400000">
            <a:off x="6263328" y="89632"/>
            <a:ext cx="284576" cy="3518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5" idx="1"/>
            <a:endCxn id="33" idx="3"/>
          </p:cNvCxnSpPr>
          <p:nvPr/>
        </p:nvCxnSpPr>
        <p:spPr>
          <a:xfrm rot="10800000" flipV="1">
            <a:off x="7275154" y="1495818"/>
            <a:ext cx="715765" cy="255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90919" y="13374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5022504" y="1824865"/>
            <a:ext cx="225264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StateNofifierProvider</a:t>
            </a:r>
            <a:endParaRPr lang="en-US" altLang="ko-KR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801047" y="972618"/>
            <a:ext cx="184785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Independent States</a:t>
            </a:r>
            <a:endParaRPr lang="en-US" altLang="ko-KR" sz="1100" dirty="0" smtClean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5018970" y="959660"/>
            <a:ext cx="225618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Computed States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757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aaaaaaaaaa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..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355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798349" y="830421"/>
            <a:ext cx="628903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179</Words>
  <Application>Microsoft Office PowerPoint</Application>
  <PresentationFormat>사용자 지정</PresentationFormat>
  <Paragraphs>58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80</cp:revision>
  <dcterms:created xsi:type="dcterms:W3CDTF">2022-12-08T00:02:32Z</dcterms:created>
  <dcterms:modified xsi:type="dcterms:W3CDTF">2022-12-11T05:02:45Z</dcterms:modified>
</cp:coreProperties>
</file>