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6" autoAdjust="0"/>
    <p:restoredTop sz="93476" autoAdjust="0"/>
  </p:normalViewPr>
  <p:slideViewPr>
    <p:cSldViewPr snapToGrid="0">
      <p:cViewPr varScale="1">
        <p:scale>
          <a:sx n="92" d="100"/>
          <a:sy n="92" d="100"/>
        </p:scale>
        <p:origin x="-10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97278" y="2334490"/>
            <a:ext cx="7456043" cy="2541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3695698" y="2422978"/>
            <a:ext cx="375367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Observer, 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3695697" y="2684588"/>
            <a:ext cx="3753678" cy="1028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100" dirty="0" smtClean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97277" y="2096365"/>
            <a:ext cx="7456043" cy="238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Use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297304" y="3185959"/>
            <a:ext cx="3265043" cy="430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/>
              <a:t>context.read&lt;Dog&gt;().</a:t>
            </a:r>
            <a:r>
              <a:rPr lang="en-US" altLang="ko-KR" sz="1100" dirty="0" smtClean="0"/>
              <a:t>name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297304" y="2758575"/>
            <a:ext cx="326504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</a:t>
            </a:r>
            <a:r>
              <a:rPr lang="en-US" altLang="ko-KR" sz="1100" dirty="0" smtClean="0"/>
              <a:t>name</a:t>
            </a:r>
          </a:p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false).grow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829047" y="419211"/>
            <a:ext cx="2921732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/>
                <a:t>notifyListeners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3735455" y="2759403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Provider.of&lt;Dog&gt;(context).name</a:t>
            </a:r>
          </a:p>
          <a:p>
            <a:r>
              <a:rPr lang="en-US" altLang="ko-KR" sz="1100" dirty="0" smtClean="0"/>
              <a:t>Provider.of&lt;Dog&gt;(context).age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3735455" y="3183547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context.watch&lt;Dog</a:t>
            </a:r>
            <a:r>
              <a:rPr lang="en-US" altLang="ko-KR" sz="1100" dirty="0"/>
              <a:t>&gt;().age</a:t>
            </a:r>
          </a:p>
          <a:p>
            <a:r>
              <a:rPr lang="en-US" altLang="ko-KR" sz="1100" dirty="0"/>
              <a:t>context.select&lt;Dog, String&gt;((Dog dog) =&gt; dog.breed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97279" y="399417"/>
            <a:ext cx="3283682" cy="1363572"/>
            <a:chOff x="440182" y="503327"/>
            <a:chExt cx="3283682" cy="13635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765680"/>
              <a:ext cx="3283682" cy="1101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2" y="831250"/>
              <a:ext cx="300989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Provider</a:t>
              </a:r>
              <a:endParaRPr lang="en-US" altLang="ko-KR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503327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0" y="1140485"/>
              <a:ext cx="3009898" cy="600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ChangeNotifierProvider</a:t>
              </a:r>
              <a:endParaRPr lang="en-US" altLang="ko-KR" sz="1100" dirty="0"/>
            </a:p>
            <a:p>
              <a:r>
                <a:rPr lang="en-US" altLang="ko-KR" sz="1100" b="1" dirty="0" smtClean="0"/>
                <a:t>FutureProvider</a:t>
              </a:r>
            </a:p>
            <a:p>
              <a:r>
                <a:rPr lang="en-US" altLang="ko-KR" sz="1100" b="1" dirty="0" smtClean="0"/>
                <a:t>StreamProvider</a:t>
              </a:r>
              <a:endParaRPr lang="en-US" altLang="ko-KR" sz="1100" dirty="0"/>
            </a:p>
          </p:txBody>
        </p:sp>
      </p:grpSp>
      <p:cxnSp>
        <p:nvCxnSpPr>
          <p:cNvPr id="9" name="꺾인 연결선 8"/>
          <p:cNvCxnSpPr>
            <a:stCxn id="5" idx="1"/>
            <a:endCxn id="25" idx="3"/>
          </p:cNvCxnSpPr>
          <p:nvPr/>
        </p:nvCxnSpPr>
        <p:spPr>
          <a:xfrm rot="10800000" flipV="1">
            <a:off x="3219445" y="896265"/>
            <a:ext cx="609602" cy="4403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5" idx="2"/>
            <a:endCxn id="21" idx="0"/>
          </p:cNvCxnSpPr>
          <p:nvPr/>
        </p:nvCxnSpPr>
        <p:spPr>
          <a:xfrm rot="16200000" flipH="1">
            <a:off x="2540084" y="811150"/>
            <a:ext cx="459626" cy="21108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" idx="2"/>
            <a:endCxn id="17" idx="0"/>
          </p:cNvCxnSpPr>
          <p:nvPr/>
        </p:nvCxnSpPr>
        <p:spPr>
          <a:xfrm rot="16200000" flipH="1">
            <a:off x="4775590" y="1626031"/>
            <a:ext cx="1311270" cy="2826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297304" y="3876766"/>
            <a:ext cx="3265043" cy="849741"/>
            <a:chOff x="640207" y="3602994"/>
            <a:chExt cx="3283682" cy="849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7" y="3865347"/>
              <a:ext cx="3283682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7" y="3602994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752475" y="3932043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</p:grpSp>
      <p:cxnSp>
        <p:nvCxnSpPr>
          <p:cNvPr id="44" name="꺾인 연결선 43"/>
          <p:cNvCxnSpPr>
            <a:stCxn id="40" idx="0"/>
            <a:endCxn id="6" idx="2"/>
          </p:cNvCxnSpPr>
          <p:nvPr/>
        </p:nvCxnSpPr>
        <p:spPr>
          <a:xfrm rot="5400000" flipH="1" flipV="1">
            <a:off x="1799866" y="3746806"/>
            <a:ext cx="25992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52199" y="309774"/>
            <a:ext cx="31451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Navigator.push(</a:t>
            </a:r>
          </a:p>
          <a:p>
            <a:r>
              <a:rPr lang="en-US" altLang="ko-KR" sz="1200" dirty="0"/>
              <a:t>      context,</a:t>
            </a:r>
          </a:p>
          <a:p>
            <a:r>
              <a:rPr lang="ko-KR" altLang="en-US" sz="1200" dirty="0"/>
              <a:t>      </a:t>
            </a:r>
            <a:r>
              <a:rPr lang="en-US" altLang="ko-KR" sz="1200" dirty="0"/>
              <a:t>// _ </a:t>
            </a:r>
            <a:r>
              <a:rPr lang="ko-KR" altLang="en-US" sz="1200" dirty="0"/>
              <a:t>대신 </a:t>
            </a:r>
            <a:r>
              <a:rPr lang="en-US" altLang="ko-KR" sz="1200" dirty="0"/>
              <a:t>counterContext</a:t>
            </a:r>
            <a:r>
              <a:rPr lang="ko-KR" altLang="en-US" sz="1200" dirty="0"/>
              <a:t>로 해도 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  </a:t>
            </a:r>
            <a:r>
              <a:rPr lang="en-US" altLang="ko-KR" sz="1200" dirty="0"/>
              <a:t>//MaterialPageRoute(builder: (context) {</a:t>
            </a:r>
          </a:p>
          <a:p>
            <a:r>
              <a:rPr lang="en-US" altLang="ko-KR" sz="1200" dirty="0"/>
              <a:t>      MaterialPageRoute(builder: (_) {</a:t>
            </a:r>
          </a:p>
          <a:p>
            <a:r>
              <a:rPr lang="en-US" altLang="ko-KR" sz="1200" dirty="0"/>
              <a:t>        return ChangeNotifierProvider.value(</a:t>
            </a:r>
          </a:p>
          <a:p>
            <a:r>
              <a:rPr lang="en-US" altLang="ko-KR" sz="1200" dirty="0"/>
              <a:t>          value: context.read&lt;Counter&gt;(),</a:t>
            </a:r>
          </a:p>
          <a:p>
            <a:r>
              <a:rPr lang="en-US" altLang="ko-KR" sz="1200" dirty="0"/>
              <a:t>          child: const ShowMeCounter(),</a:t>
            </a:r>
          </a:p>
          <a:p>
            <a:r>
              <a:rPr lang="en-US" altLang="ko-KR" sz="1200" dirty="0"/>
              <a:t>        );</a:t>
            </a:r>
          </a:p>
          <a:p>
            <a:r>
              <a:rPr lang="en-US" altLang="ko-KR" sz="1200" dirty="0"/>
              <a:t>      }),</a:t>
            </a:r>
          </a:p>
          <a:p>
            <a:r>
              <a:rPr lang="en-US" altLang="ko-KR" sz="1200" dirty="0"/>
              <a:t>    );</a:t>
            </a:r>
          </a:p>
          <a:p>
            <a:endParaRPr lang="ko-KR" altLang="en-US" sz="12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7898908" y="3285040"/>
            <a:ext cx="3283682" cy="1406599"/>
            <a:chOff x="440182" y="503327"/>
            <a:chExt cx="3283682" cy="14065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765680"/>
              <a:ext cx="3283682" cy="1101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2" y="831250"/>
              <a:ext cx="300989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ProxyProvider</a:t>
              </a:r>
              <a:endParaRPr lang="en-US" altLang="ko-KR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503327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0" y="1140485"/>
              <a:ext cx="3009898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ProxyProvider</a:t>
              </a:r>
            </a:p>
            <a:p>
              <a:r>
                <a:rPr lang="en-US" altLang="ko-KR" sz="1100" b="1" dirty="0" smtClean="0"/>
                <a:t>ProxyProvider0</a:t>
              </a:r>
              <a:endParaRPr lang="en-US" altLang="ko-KR" sz="1100" b="1" dirty="0"/>
            </a:p>
            <a:p>
              <a:r>
                <a:rPr lang="en-US" altLang="ko-KR" sz="1100" b="1" dirty="0" smtClean="0"/>
                <a:t>ChangeNotifierProxyProvider</a:t>
              </a:r>
              <a:endParaRPr lang="en-US" altLang="ko-KR" sz="1100" dirty="0"/>
            </a:p>
            <a:p>
              <a:r>
                <a:rPr lang="en-US" altLang="ko-KR" sz="1100" b="1" dirty="0" smtClean="0"/>
                <a:t>..</a:t>
              </a:r>
              <a:endParaRPr lang="en-US" altLang="ko-K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700761" y="501110"/>
            <a:ext cx="1698917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</a:t>
              </a:r>
              <a:r>
                <a:rPr lang="en-US" altLang="ko-KR" sz="1100" smtClean="0"/>
                <a:t>- </a:t>
              </a:r>
              <a:r>
                <a:rPr lang="en-US" altLang="ko-KR" sz="1100" smtClean="0"/>
                <a:t>notifyListeners( 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" name="꺾인 연결선 8"/>
          <p:cNvCxnSpPr>
            <a:stCxn id="5" idx="1"/>
            <a:endCxn id="46" idx="3"/>
          </p:cNvCxnSpPr>
          <p:nvPr/>
        </p:nvCxnSpPr>
        <p:spPr>
          <a:xfrm rot="10800000" flipV="1">
            <a:off x="4956463" y="978164"/>
            <a:ext cx="744298" cy="4100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6" idx="2"/>
            <a:endCxn id="21" idx="0"/>
          </p:cNvCxnSpPr>
          <p:nvPr/>
        </p:nvCxnSpPr>
        <p:spPr>
          <a:xfrm rot="16200000" flipH="1">
            <a:off x="3636260" y="945664"/>
            <a:ext cx="619078" cy="28425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92589" y="2676476"/>
            <a:ext cx="2879212" cy="849741"/>
            <a:chOff x="640208" y="3602994"/>
            <a:chExt cx="2895648" cy="849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8" y="3865347"/>
              <a:ext cx="2895648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8" y="3602994"/>
              <a:ext cx="289564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752476" y="3932043"/>
              <a:ext cx="122941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2205055" y="3943597"/>
              <a:ext cx="122941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Instance.</a:t>
              </a:r>
              <a:r>
                <a:rPr lang="ko-KR" altLang="en-US" sz="1100" b="1" dirty="0" smtClean="0"/>
                <a:t>속성</a:t>
              </a:r>
              <a:endParaRPr lang="en-US" altLang="ko-KR" sz="11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252199" y="309774"/>
            <a:ext cx="31451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Navigator.push(</a:t>
            </a:r>
          </a:p>
          <a:p>
            <a:r>
              <a:rPr lang="en-US" altLang="ko-KR" sz="1200" dirty="0"/>
              <a:t>      context,</a:t>
            </a:r>
          </a:p>
          <a:p>
            <a:r>
              <a:rPr lang="ko-KR" altLang="en-US" sz="1200" dirty="0"/>
              <a:t>      </a:t>
            </a:r>
            <a:r>
              <a:rPr lang="en-US" altLang="ko-KR" sz="1200" dirty="0"/>
              <a:t>// _ </a:t>
            </a:r>
            <a:r>
              <a:rPr lang="ko-KR" altLang="en-US" sz="1200" dirty="0"/>
              <a:t>대신 </a:t>
            </a:r>
            <a:r>
              <a:rPr lang="en-US" altLang="ko-KR" sz="1200" dirty="0"/>
              <a:t>counterContext</a:t>
            </a:r>
            <a:r>
              <a:rPr lang="ko-KR" altLang="en-US" sz="1200" dirty="0"/>
              <a:t>로 해도 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  </a:t>
            </a:r>
            <a:r>
              <a:rPr lang="en-US" altLang="ko-KR" sz="1200" dirty="0"/>
              <a:t>//MaterialPageRoute(builder: (context) {</a:t>
            </a:r>
          </a:p>
          <a:p>
            <a:r>
              <a:rPr lang="en-US" altLang="ko-KR" sz="1200" dirty="0"/>
              <a:t>      MaterialPageRoute(builder: (_) {</a:t>
            </a:r>
          </a:p>
          <a:p>
            <a:r>
              <a:rPr lang="en-US" altLang="ko-KR" sz="1200" dirty="0"/>
              <a:t>        return ChangeNotifierProvider.value(</a:t>
            </a:r>
          </a:p>
          <a:p>
            <a:r>
              <a:rPr lang="en-US" altLang="ko-KR" sz="1200" dirty="0"/>
              <a:t>          value: context.read&lt;Counter&gt;(),</a:t>
            </a:r>
          </a:p>
          <a:p>
            <a:r>
              <a:rPr lang="en-US" altLang="ko-KR" sz="1200" dirty="0"/>
              <a:t>          child: const ShowMeCounter(),</a:t>
            </a:r>
          </a:p>
          <a:p>
            <a:r>
              <a:rPr lang="en-US" altLang="ko-KR" sz="1200" dirty="0"/>
              <a:t>        );</a:t>
            </a:r>
          </a:p>
          <a:p>
            <a:r>
              <a:rPr lang="en-US" altLang="ko-KR" sz="1200" dirty="0"/>
              <a:t>      }),</a:t>
            </a:r>
          </a:p>
          <a:p>
            <a:r>
              <a:rPr lang="en-US" altLang="ko-KR" sz="1200" dirty="0"/>
              <a:t>    );</a:t>
            </a:r>
          </a:p>
          <a:p>
            <a:endParaRPr lang="ko-KR" altLang="en-US" sz="12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92588" y="480337"/>
            <a:ext cx="4863875" cy="1577061"/>
            <a:chOff x="165325" y="708939"/>
            <a:chExt cx="4863875" cy="1577061"/>
          </a:xfrm>
        </p:grpSpPr>
        <p:grpSp>
          <p:nvGrpSpPr>
            <p:cNvPr id="24" name="그룹 23"/>
            <p:cNvGrpSpPr/>
            <p:nvPr/>
          </p:nvGrpSpPr>
          <p:grpSpPr>
            <a:xfrm>
              <a:off x="165325" y="708939"/>
              <a:ext cx="4863875" cy="1577061"/>
              <a:chOff x="165325" y="708939"/>
              <a:chExt cx="5040520" cy="173292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165325" y="971292"/>
                <a:ext cx="5040520" cy="14705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altLang="ko-KR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165325" y="708939"/>
                <a:ext cx="504052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altLang="ko-KR" sz="1100" dirty="0" smtClean="0">
                    <a:solidFill>
                      <a:srgbClr val="FF0000"/>
                    </a:solidFill>
                  </a:rPr>
                  <a:t>Definition</a:t>
                </a:r>
                <a:endParaRPr lang="en-US" altLang="ko-KR" sz="11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63539" y="1059267"/>
              <a:ext cx="2084808" cy="1101219"/>
              <a:chOff x="440182" y="765680"/>
              <a:chExt cx="2084808" cy="1101219"/>
            </a:xfrm>
            <a:solidFill>
              <a:schemeClr val="bg1"/>
            </a:solidFill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440182" y="765680"/>
                <a:ext cx="2084808" cy="110121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altLang="ko-KR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552452" y="831250"/>
                <a:ext cx="1847849" cy="26161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dirty="0" smtClean="0"/>
                  <a:t>Provider</a:t>
                </a:r>
                <a:endParaRPr lang="en-US" altLang="ko-KR" sz="11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552450" y="1140485"/>
                <a:ext cx="1847849" cy="60016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dirty="0" smtClean="0"/>
                  <a:t>ChangeNotifierProvider</a:t>
                </a:r>
                <a:endParaRPr lang="en-US" altLang="ko-KR" sz="1100" dirty="0"/>
              </a:p>
              <a:p>
                <a:r>
                  <a:rPr lang="en-US" altLang="ko-KR" sz="1100" b="1" dirty="0" smtClean="0"/>
                  <a:t>FutureProvider</a:t>
                </a:r>
              </a:p>
              <a:p>
                <a:r>
                  <a:rPr lang="en-US" altLang="ko-KR" sz="1100" b="1" dirty="0" smtClean="0"/>
                  <a:t>StreamProvider</a:t>
                </a:r>
                <a:endParaRPr lang="en-US" altLang="ko-KR" sz="11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482601" y="1059267"/>
              <a:ext cx="2450437" cy="1101219"/>
              <a:chOff x="440182" y="765680"/>
              <a:chExt cx="2450437" cy="1101219"/>
            </a:xfrm>
            <a:solidFill>
              <a:schemeClr val="bg1"/>
            </a:solidFill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440182" y="765680"/>
                <a:ext cx="2450437" cy="110121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altLang="ko-KR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552450" y="859928"/>
                <a:ext cx="2255042" cy="60016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dirty="0" smtClean="0"/>
                  <a:t>ProxyProvider</a:t>
                </a:r>
              </a:p>
              <a:p>
                <a:r>
                  <a:rPr lang="en-US" altLang="ko-KR" sz="1100" b="1" dirty="0" smtClean="0"/>
                  <a:t>ProxyProvider0~N</a:t>
                </a:r>
                <a:endParaRPr lang="en-US" altLang="ko-KR" sz="1100" b="1" dirty="0"/>
              </a:p>
              <a:p>
                <a:r>
                  <a:rPr lang="en-US" altLang="ko-KR" sz="1100" b="1" dirty="0" smtClean="0"/>
                  <a:t>ChangeNotifierProxyProvider</a:t>
                </a:r>
                <a:endParaRPr lang="en-US" altLang="ko-KR" sz="1100" dirty="0"/>
              </a:p>
            </p:txBody>
          </p:sp>
        </p:grpSp>
      </p:grpSp>
      <p:cxnSp>
        <p:nvCxnSpPr>
          <p:cNvPr id="55" name="꺾인 연결선 54"/>
          <p:cNvCxnSpPr>
            <a:stCxn id="41" idx="3"/>
            <a:endCxn id="54" idx="1"/>
          </p:cNvCxnSpPr>
          <p:nvPr/>
        </p:nvCxnSpPr>
        <p:spPr>
          <a:xfrm flipV="1">
            <a:off x="1426660" y="3147884"/>
            <a:ext cx="221894" cy="73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409796" y="2676476"/>
            <a:ext cx="3914552" cy="2555109"/>
            <a:chOff x="75557" y="3150863"/>
            <a:chExt cx="3914552" cy="2555109"/>
          </a:xfrm>
        </p:grpSpPr>
        <p:grpSp>
          <p:nvGrpSpPr>
            <p:cNvPr id="37" name="그룹 36"/>
            <p:cNvGrpSpPr/>
            <p:nvPr/>
          </p:nvGrpSpPr>
          <p:grpSpPr>
            <a:xfrm>
              <a:off x="75557" y="3150863"/>
              <a:ext cx="3914552" cy="2555109"/>
              <a:chOff x="97276" y="2556906"/>
              <a:chExt cx="3996914" cy="255510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7" y="2795031"/>
                <a:ext cx="3996913" cy="23169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US" altLang="ko-KR" sz="11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6" y="2556906"/>
                <a:ext cx="3996913" cy="2381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altLang="ko-KR" sz="1100" dirty="0" smtClean="0">
                    <a:solidFill>
                      <a:srgbClr val="FF0000"/>
                    </a:solidFill>
                  </a:rPr>
                  <a:t>Use 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하위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WidgetClass)</a:t>
                </a:r>
                <a:endParaRPr lang="en-US" altLang="ko-KR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161283" y="3897554"/>
              <a:ext cx="3265043" cy="430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-US" altLang="ko-KR" sz="1100" dirty="0"/>
                <a:t>context.read&lt;Dog&gt;().</a:t>
              </a:r>
              <a:r>
                <a:rPr lang="en-US" altLang="ko-KR" sz="1100" dirty="0" smtClean="0"/>
                <a:t>name</a:t>
              </a:r>
              <a:endParaRPr lang="en-US" altLang="ko-KR" sz="11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161283" y="3470170"/>
              <a:ext cx="3265043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/>
                <a:t>Provider.of&lt;Dog</a:t>
              </a:r>
              <a:r>
                <a:rPr lang="en-US" altLang="ko-KR" sz="1100" dirty="0"/>
                <a:t>&gt;(context, listen: false).</a:t>
              </a:r>
              <a:r>
                <a:rPr lang="en-US" altLang="ko-KR" sz="1100" dirty="0" smtClean="0"/>
                <a:t>name</a:t>
              </a:r>
            </a:p>
            <a:p>
              <a:r>
                <a:rPr lang="en-US" altLang="ko-KR" sz="1100" dirty="0" smtClean="0"/>
                <a:t>Provider.of&lt;Dog</a:t>
              </a:r>
              <a:r>
                <a:rPr lang="en-US" altLang="ko-KR" sz="1100" dirty="0"/>
                <a:t>&gt;(context, listen: false).grow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61283" y="4448357"/>
              <a:ext cx="3664225" cy="1117469"/>
              <a:chOff x="3599434" y="3208560"/>
              <a:chExt cx="3664225" cy="111746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4" y="3470998"/>
                <a:ext cx="3664224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/>
                  <a:t>Provider.of&lt;Dog&gt;(context).name</a:t>
                </a:r>
              </a:p>
              <a:p>
                <a:r>
                  <a:rPr lang="en-US" altLang="ko-KR" sz="1100" dirty="0" smtClean="0"/>
                  <a:t>Provider.of&lt;Dog&gt;(context).age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4" y="3895142"/>
                <a:ext cx="3664224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/>
                  <a:t>context.watch&lt;Dog</a:t>
                </a:r>
                <a:r>
                  <a:rPr lang="en-US" altLang="ko-KR" sz="1100" dirty="0"/>
                  <a:t>&gt;().age</a:t>
                </a:r>
              </a:p>
              <a:p>
                <a:r>
                  <a:rPr lang="en-US" altLang="ko-KR" sz="1100" dirty="0"/>
                  <a:t>context.select&lt;Dog, String&gt;((Dog dog) =&gt; dog.breed</a:t>
                </a:r>
                <a:r>
                  <a:rPr lang="en-US" altLang="ko-KR" sz="1100" dirty="0" smtClean="0"/>
                  <a:t>)</a:t>
                </a:r>
                <a:endParaRPr lang="en-US" altLang="ko-KR" sz="11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5" y="3208560"/>
                <a:ext cx="3664224" cy="2616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/>
                  <a:t>Observer, Listener</a:t>
                </a:r>
              </a:p>
            </p:txBody>
          </p:sp>
        </p:grpSp>
      </p:grpSp>
      <p:cxnSp>
        <p:nvCxnSpPr>
          <p:cNvPr id="28" name="꺾인 연결선 27"/>
          <p:cNvCxnSpPr>
            <a:stCxn id="5" idx="2"/>
            <a:endCxn id="17" idx="3"/>
          </p:cNvCxnSpPr>
          <p:nvPr/>
        </p:nvCxnSpPr>
        <p:spPr>
          <a:xfrm rot="16200000" flipH="1">
            <a:off x="5399399" y="2344427"/>
            <a:ext cx="2911168" cy="609527"/>
          </a:xfrm>
          <a:prstGeom prst="bentConnector4">
            <a:avLst>
              <a:gd name="adj1" fmla="val 47753"/>
              <a:gd name="adj2" fmla="val 1768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0" idx="0"/>
            <a:endCxn id="21" idx="0"/>
          </p:cNvCxnSpPr>
          <p:nvPr/>
        </p:nvCxnSpPr>
        <p:spPr>
          <a:xfrm rot="5400000" flipH="1" flipV="1">
            <a:off x="3449633" y="759038"/>
            <a:ext cx="12700" cy="383487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40181" y="2438400"/>
            <a:ext cx="7456043" cy="2541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38601" y="2526888"/>
            <a:ext cx="375367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Observer, 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38600" y="2788498"/>
            <a:ext cx="3753678" cy="1028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100" dirty="0" smtClean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40180" y="2200275"/>
            <a:ext cx="7456043" cy="238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Use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640207" y="3289869"/>
            <a:ext cx="3265043" cy="430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/>
              <a:t>context.read&lt;Dog&gt;().</a:t>
            </a:r>
            <a:r>
              <a:rPr lang="en-US" altLang="ko-KR" sz="1100" dirty="0" smtClean="0"/>
              <a:t>name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640207" y="2862485"/>
            <a:ext cx="326504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</a:t>
            </a:r>
            <a:r>
              <a:rPr lang="en-US" altLang="ko-KR" sz="1100" dirty="0" smtClean="0"/>
              <a:t>name</a:t>
            </a:r>
          </a:p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false).grow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171950" y="523121"/>
            <a:ext cx="2921732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/>
                <a:t>notifyListeners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78358" y="2863313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Provider.of&lt;Dog&gt;(context).name</a:t>
            </a:r>
          </a:p>
          <a:p>
            <a:r>
              <a:rPr lang="en-US" altLang="ko-KR" sz="1100" dirty="0" smtClean="0"/>
              <a:t>Provider.of&lt;Dog&gt;(context).age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78358" y="3287457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context.watch&lt;Dog</a:t>
            </a:r>
            <a:r>
              <a:rPr lang="en-US" altLang="ko-KR" sz="1100" dirty="0"/>
              <a:t>&gt;().age</a:t>
            </a:r>
          </a:p>
          <a:p>
            <a:r>
              <a:rPr lang="en-US" altLang="ko-KR" sz="1100" dirty="0"/>
              <a:t>context.select&lt;Dog, String&gt;((Dog dog) =&gt; dog.breed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40182" y="503327"/>
            <a:ext cx="3283682" cy="1363572"/>
            <a:chOff x="440182" y="503327"/>
            <a:chExt cx="3283682" cy="13635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765680"/>
              <a:ext cx="3283682" cy="1101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2" y="831250"/>
              <a:ext cx="300989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ProxyProvider</a:t>
              </a:r>
              <a:endParaRPr lang="en-US" altLang="ko-KR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503327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0" y="1140485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ChangeNotifierProxyProvider</a:t>
              </a:r>
              <a:endParaRPr lang="en-US" altLang="ko-KR" sz="1100" dirty="0"/>
            </a:p>
            <a:p>
              <a:r>
                <a:rPr lang="en-US" altLang="ko-KR" sz="1100" b="1" dirty="0" smtClean="0"/>
                <a:t>..</a:t>
              </a:r>
              <a:endParaRPr lang="en-US" altLang="ko-KR" sz="1100" dirty="0"/>
            </a:p>
          </p:txBody>
        </p:sp>
      </p:grpSp>
      <p:cxnSp>
        <p:nvCxnSpPr>
          <p:cNvPr id="9" name="꺾인 연결선 8"/>
          <p:cNvCxnSpPr>
            <a:stCxn id="5" idx="1"/>
            <a:endCxn id="25" idx="3"/>
          </p:cNvCxnSpPr>
          <p:nvPr/>
        </p:nvCxnSpPr>
        <p:spPr>
          <a:xfrm rot="10800000" flipV="1">
            <a:off x="3562348" y="1000175"/>
            <a:ext cx="609602" cy="3557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5" idx="2"/>
            <a:endCxn id="21" idx="0"/>
          </p:cNvCxnSpPr>
          <p:nvPr/>
        </p:nvCxnSpPr>
        <p:spPr>
          <a:xfrm rot="16200000" flipH="1">
            <a:off x="2798349" y="830421"/>
            <a:ext cx="628903" cy="21108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" idx="2"/>
            <a:endCxn id="17" idx="0"/>
          </p:cNvCxnSpPr>
          <p:nvPr/>
        </p:nvCxnSpPr>
        <p:spPr>
          <a:xfrm rot="16200000" flipH="1">
            <a:off x="5118493" y="1729941"/>
            <a:ext cx="1311270" cy="2826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40207" y="3980676"/>
            <a:ext cx="3265043" cy="849741"/>
            <a:chOff x="640207" y="3602994"/>
            <a:chExt cx="3283682" cy="849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7" y="3865347"/>
              <a:ext cx="3283682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7" y="3602994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752475" y="3932043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</p:grpSp>
      <p:cxnSp>
        <p:nvCxnSpPr>
          <p:cNvPr id="44" name="꺾인 연결선 43"/>
          <p:cNvCxnSpPr>
            <a:stCxn id="40" idx="0"/>
            <a:endCxn id="6" idx="2"/>
          </p:cNvCxnSpPr>
          <p:nvPr/>
        </p:nvCxnSpPr>
        <p:spPr>
          <a:xfrm rot="5400000" flipH="1" flipV="1">
            <a:off x="2142769" y="3850716"/>
            <a:ext cx="25992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aaaaaaaaaa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233</Words>
  <Application>Microsoft Office PowerPoint</Application>
  <PresentationFormat>사용자 지정</PresentationFormat>
  <Paragraphs>97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kyh</cp:lastModifiedBy>
  <cp:revision>66</cp:revision>
  <dcterms:created xsi:type="dcterms:W3CDTF">2022-12-08T00:02:32Z</dcterms:created>
  <dcterms:modified xsi:type="dcterms:W3CDTF">2022-12-11T02:07:37Z</dcterms:modified>
</cp:coreProperties>
</file>