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6" autoAdjust="0"/>
    <p:restoredTop sz="93476" autoAdjust="0"/>
  </p:normalViewPr>
  <p:slideViewPr>
    <p:cSldViewPr snapToGrid="0">
      <p:cViewPr varScale="1">
        <p:scale>
          <a:sx n="96" d="100"/>
          <a:sy n="96" d="100"/>
        </p:scale>
        <p:origin x="-11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600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FutureProvider</a:t>
              </a:r>
            </a:p>
            <a:p>
              <a:r>
                <a:rPr lang="en-US" altLang="ko-KR" sz="1100" b="1" dirty="0" smtClean="0"/>
                <a:t>StreamProvider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4403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882987" y="915060"/>
            <a:ext cx="459626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63927" y="585766"/>
            <a:ext cx="3145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Navigator.push(</a:t>
            </a:r>
          </a:p>
          <a:p>
            <a:r>
              <a:rPr lang="en-US" altLang="ko-KR" sz="1200" dirty="0"/>
              <a:t>      context,</a:t>
            </a:r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 _ </a:t>
            </a:r>
            <a:r>
              <a:rPr lang="ko-KR" altLang="en-US" sz="1200" dirty="0"/>
              <a:t>대신 </a:t>
            </a:r>
            <a:r>
              <a:rPr lang="en-US" altLang="ko-KR" sz="1200" dirty="0"/>
              <a:t>counterContext</a:t>
            </a:r>
            <a:r>
              <a:rPr lang="ko-KR" altLang="en-US" sz="1200" dirty="0"/>
              <a:t>로 해도 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      </a:t>
            </a:r>
            <a:r>
              <a:rPr lang="en-US" altLang="ko-KR" sz="1200" dirty="0"/>
              <a:t>//MaterialPageRoute(builder: (context) {</a:t>
            </a:r>
          </a:p>
          <a:p>
            <a:r>
              <a:rPr lang="en-US" altLang="ko-KR" sz="1200" dirty="0"/>
              <a:t>      MaterialPageRoute(builder: (_) {</a:t>
            </a:r>
          </a:p>
          <a:p>
            <a:r>
              <a:rPr lang="en-US" altLang="ko-KR" sz="1200" dirty="0"/>
              <a:t>        return ChangeNotifierProvider.value(</a:t>
            </a:r>
          </a:p>
          <a:p>
            <a:r>
              <a:rPr lang="en-US" altLang="ko-KR" sz="1200" dirty="0"/>
              <a:t>          value: context.read&lt;Counter&gt;(),</a:t>
            </a:r>
          </a:p>
          <a:p>
            <a:r>
              <a:rPr lang="en-US" altLang="ko-KR" sz="1200" dirty="0"/>
              <a:t>          child: const ShowMeCounter(),</a:t>
            </a:r>
          </a:p>
          <a:p>
            <a:r>
              <a:rPr lang="en-US" altLang="ko-KR" sz="1200" dirty="0"/>
              <a:t>        );</a:t>
            </a:r>
          </a:p>
          <a:p>
            <a:r>
              <a:rPr lang="en-US" altLang="ko-KR" sz="1200" dirty="0"/>
              <a:t>      }),</a:t>
            </a:r>
          </a:p>
          <a:p>
            <a:r>
              <a:rPr lang="en-US" altLang="ko-KR" sz="1200" dirty="0"/>
              <a:t>    );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1" y="2438400"/>
            <a:ext cx="7456043" cy="2541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1" y="2526888"/>
            <a:ext cx="375367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Observer, 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38600" y="2788498"/>
            <a:ext cx="3753678" cy="1028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40180" y="2200275"/>
            <a:ext cx="7456043" cy="23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Use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Provider </a:t>
            </a:r>
            <a:r>
              <a:rPr lang="ko-KR" altLang="en-US" sz="1200" dirty="0" smtClean="0"/>
              <a:t>구성도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3289869"/>
            <a:ext cx="3265043" cy="430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 dirty="0"/>
              <a:t>context.read&lt;Dog&gt;().</a:t>
            </a:r>
            <a:r>
              <a:rPr lang="en-US" altLang="ko-KR" sz="1100" dirty="0" smtClean="0"/>
              <a:t>name</a:t>
            </a:r>
            <a:endParaRPr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640207" y="2862485"/>
            <a:ext cx="326504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</a:t>
            </a:r>
            <a:r>
              <a:rPr lang="en-US" altLang="ko-KR" sz="1100" dirty="0" smtClean="0"/>
              <a:t>name</a:t>
            </a:r>
          </a:p>
          <a:p>
            <a:r>
              <a:rPr lang="en-US" altLang="ko-KR" sz="1100" dirty="0" smtClean="0"/>
              <a:t>Provider.of&lt;Dog</a:t>
            </a:r>
            <a:r>
              <a:rPr lang="en-US" altLang="ko-KR" sz="1100" dirty="0"/>
              <a:t>&gt;(context, listen: false).grow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171950" y="523121"/>
            <a:ext cx="2921732" cy="692497"/>
            <a:chOff x="4171950" y="523121"/>
            <a:chExt cx="2921732" cy="69249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784731"/>
              <a:ext cx="2921732" cy="43088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ChangeNotifier</a:t>
              </a:r>
              <a:endParaRPr lang="en-US" altLang="ko-KR" sz="1100" dirty="0"/>
            </a:p>
            <a:p>
              <a:r>
                <a:rPr lang="en-US" altLang="ko-KR" sz="1100" dirty="0" smtClean="0"/>
                <a:t>  - </a:t>
              </a:r>
              <a:r>
                <a:rPr lang="en-US" altLang="ko-KR" sz="1100" dirty="0"/>
                <a:t>notifyListeners</a:t>
              </a:r>
              <a:r>
                <a:rPr lang="en-US" altLang="ko-KR" sz="1100" dirty="0" smtClean="0"/>
                <a:t>()</a:t>
              </a:r>
              <a:endParaRPr lang="en-US" altLang="ko-KR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171950" y="523121"/>
              <a:ext cx="2921732" cy="2616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Notifier (Model)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2863313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Provider.of&lt;Dog&gt;(context).name</a:t>
            </a:r>
          </a:p>
          <a:p>
            <a:r>
              <a:rPr lang="en-US" altLang="ko-KR" sz="1100" dirty="0" smtClean="0"/>
              <a:t>Provider.of&lt;Dog&gt;(context).age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9AFB107-57BE-3FF3-7AFF-962C2368E148}"/>
              </a:ext>
            </a:extLst>
          </p:cNvPr>
          <p:cNvSpPr txBox="1"/>
          <p:nvPr/>
        </p:nvSpPr>
        <p:spPr>
          <a:xfrm>
            <a:off x="4078358" y="3287457"/>
            <a:ext cx="366422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context.watch&lt;Dog</a:t>
            </a:r>
            <a:r>
              <a:rPr lang="en-US" altLang="ko-KR" sz="1100" dirty="0"/>
              <a:t>&gt;().age</a:t>
            </a:r>
          </a:p>
          <a:p>
            <a:r>
              <a:rPr lang="en-US" altLang="ko-KR" sz="1100" dirty="0"/>
              <a:t>context.select&lt;Dog, String&gt;((Dog dog) =&gt; dog.breed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40182" y="503327"/>
            <a:ext cx="3283682" cy="1363572"/>
            <a:chOff x="440182" y="503327"/>
            <a:chExt cx="3283682" cy="1363572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765680"/>
              <a:ext cx="3283682" cy="1101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2" y="831250"/>
              <a:ext cx="300989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ProxyProvider</a:t>
              </a:r>
              <a:endParaRPr lang="en-US" altLang="ko-KR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440182" y="503327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552450" y="1140485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ChangeNotifierProxyProvider</a:t>
              </a:r>
              <a:endParaRPr lang="en-US" altLang="ko-KR" sz="1100" dirty="0"/>
            </a:p>
            <a:p>
              <a:r>
                <a:rPr lang="en-US" altLang="ko-KR" sz="1100" b="1" dirty="0" smtClean="0"/>
                <a:t>..</a:t>
              </a:r>
              <a:endParaRPr lang="en-US" altLang="ko-KR" sz="1100" dirty="0"/>
            </a:p>
          </p:txBody>
        </p:sp>
      </p:grpSp>
      <p:cxnSp>
        <p:nvCxnSpPr>
          <p:cNvPr id="9" name="꺾인 연결선 8"/>
          <p:cNvCxnSpPr>
            <a:stCxn id="5" idx="1"/>
            <a:endCxn id="25" idx="3"/>
          </p:cNvCxnSpPr>
          <p:nvPr/>
        </p:nvCxnSpPr>
        <p:spPr>
          <a:xfrm rot="10800000" flipV="1">
            <a:off x="3562348" y="1000175"/>
            <a:ext cx="609602" cy="3557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5" idx="2"/>
            <a:endCxn id="21" idx="0"/>
          </p:cNvCxnSpPr>
          <p:nvPr/>
        </p:nvCxnSpPr>
        <p:spPr>
          <a:xfrm rot="16200000" flipH="1">
            <a:off x="2798349" y="830421"/>
            <a:ext cx="628903" cy="21108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7" idx="0"/>
          </p:cNvCxnSpPr>
          <p:nvPr/>
        </p:nvCxnSpPr>
        <p:spPr>
          <a:xfrm rot="16200000" flipH="1">
            <a:off x="5118493" y="1729941"/>
            <a:ext cx="1311270" cy="282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640207" y="3980676"/>
            <a:ext cx="3265043" cy="849741"/>
            <a:chOff x="640207" y="3602994"/>
            <a:chExt cx="3283682" cy="849741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865347"/>
              <a:ext cx="3283682" cy="58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640207" y="3602994"/>
              <a:ext cx="328368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100" dirty="0" smtClean="0">
                  <a:solidFill>
                    <a:srgbClr val="FF0000"/>
                  </a:solidFill>
                </a:rPr>
                <a:t>Definition &amp; Use</a:t>
              </a:r>
              <a:endParaRPr lang="en-US" altLang="ko-K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9AFB107-57BE-3FF3-7AFF-962C2368E148}"/>
                </a:ext>
              </a:extLst>
            </p:cNvPr>
            <p:cNvSpPr txBox="1"/>
            <p:nvPr/>
          </p:nvSpPr>
          <p:spPr>
            <a:xfrm>
              <a:off x="752475" y="3932043"/>
              <a:ext cx="3009898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100" b="1" dirty="0" smtClean="0"/>
                <a:t>Consumer</a:t>
              </a:r>
            </a:p>
            <a:p>
              <a:r>
                <a:rPr lang="en-US" altLang="ko-KR" sz="1100" b="1" dirty="0" smtClean="0"/>
                <a:t>Selector</a:t>
              </a:r>
              <a:endParaRPr lang="en-US" altLang="ko-KR" sz="1100" dirty="0"/>
            </a:p>
          </p:txBody>
        </p:sp>
      </p:grpSp>
      <p:cxnSp>
        <p:nvCxnSpPr>
          <p:cNvPr id="44" name="꺾인 연결선 43"/>
          <p:cNvCxnSpPr>
            <a:stCxn id="40" idx="0"/>
            <a:endCxn id="6" idx="2"/>
          </p:cNvCxnSpPr>
          <p:nvPr/>
        </p:nvCxnSpPr>
        <p:spPr>
          <a:xfrm rot="5400000" flipH="1" flipV="1">
            <a:off x="2142769" y="3850716"/>
            <a:ext cx="25992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aaaaaaaaaa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144</Words>
  <Application>Microsoft Office PowerPoint</Application>
  <PresentationFormat>사용자 지정</PresentationFormat>
  <Paragraphs>55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56</cp:revision>
  <dcterms:created xsi:type="dcterms:W3CDTF">2022-12-08T00:02:32Z</dcterms:created>
  <dcterms:modified xsi:type="dcterms:W3CDTF">2022-12-10T12:43:02Z</dcterms:modified>
</cp:coreProperties>
</file>