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3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9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65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04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5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4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12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9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67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D58F-9A81-4FB8-B737-34FA90D5A3C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9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8D58F-9A81-4FB8-B737-34FA90D5A3C9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9BF8-73D0-4211-8F0F-EA550D49C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2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6225"/>
            <a:ext cx="10020300" cy="630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261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2696"/>
            <a:ext cx="548640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60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E27A5CD-2FC4-50F7-4158-EBE602DCD073}"/>
              </a:ext>
            </a:extLst>
          </p:cNvPr>
          <p:cNvSpPr/>
          <p:nvPr/>
        </p:nvSpPr>
        <p:spPr>
          <a:xfrm>
            <a:off x="611560" y="836712"/>
            <a:ext cx="1512168" cy="428267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5569D3-0FEA-B064-7836-AEC228904165}"/>
              </a:ext>
            </a:extLst>
          </p:cNvPr>
          <p:cNvSpPr txBox="1"/>
          <p:nvPr/>
        </p:nvSpPr>
        <p:spPr>
          <a:xfrm>
            <a:off x="755576" y="689370"/>
            <a:ext cx="103778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MaterialApp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665355-314D-C7AF-2769-35497099F567}"/>
              </a:ext>
            </a:extLst>
          </p:cNvPr>
          <p:cNvSpPr/>
          <p:nvPr/>
        </p:nvSpPr>
        <p:spPr>
          <a:xfrm>
            <a:off x="611560" y="1361874"/>
            <a:ext cx="1512168" cy="460957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5D685-32AD-BFFC-406B-1715739BEE6C}"/>
              </a:ext>
            </a:extLst>
          </p:cNvPr>
          <p:cNvSpPr txBox="1"/>
          <p:nvPr/>
        </p:nvSpPr>
        <p:spPr>
          <a:xfrm>
            <a:off x="755576" y="1467880"/>
            <a:ext cx="74090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Scaffold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56192C-6D57-64C1-D29C-D29D341A4D42}"/>
              </a:ext>
            </a:extLst>
          </p:cNvPr>
          <p:cNvSpPr/>
          <p:nvPr/>
        </p:nvSpPr>
        <p:spPr>
          <a:xfrm>
            <a:off x="611560" y="1937938"/>
            <a:ext cx="1512168" cy="460957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DDF0EA-8739-1A18-0F63-955A82BCF725}"/>
              </a:ext>
            </a:extLst>
          </p:cNvPr>
          <p:cNvSpPr txBox="1"/>
          <p:nvPr/>
        </p:nvSpPr>
        <p:spPr>
          <a:xfrm>
            <a:off x="755576" y="2043944"/>
            <a:ext cx="90441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altLang="ko-KR" sz="1200" dirty="0"/>
              <a:t> class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737CC3-8172-B82B-DBF9-1A74D05CC5D7}"/>
              </a:ext>
            </a:extLst>
          </p:cNvPr>
          <p:cNvSpPr/>
          <p:nvPr/>
        </p:nvSpPr>
        <p:spPr>
          <a:xfrm>
            <a:off x="611560" y="2553775"/>
            <a:ext cx="1512168" cy="460957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96E49-E0B5-1661-79CB-1305BA0A191F}"/>
              </a:ext>
            </a:extLst>
          </p:cNvPr>
          <p:cNvSpPr txBox="1"/>
          <p:nvPr/>
        </p:nvSpPr>
        <p:spPr>
          <a:xfrm>
            <a:off x="755576" y="2659781"/>
            <a:ext cx="107433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SpciyA</a:t>
            </a:r>
            <a:r>
              <a:rPr lang="en-US" altLang="ko-KR" sz="1200" dirty="0"/>
              <a:t> class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98F01F-81C0-3DCB-02AB-2FDCD07A3009}"/>
              </a:ext>
            </a:extLst>
          </p:cNvPr>
          <p:cNvSpPr/>
          <p:nvPr/>
        </p:nvSpPr>
        <p:spPr>
          <a:xfrm>
            <a:off x="611560" y="3140968"/>
            <a:ext cx="1512168" cy="460957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5BA84-6B64-4C1A-0EFC-E563426D5425}"/>
              </a:ext>
            </a:extLst>
          </p:cNvPr>
          <p:cNvSpPr txBox="1"/>
          <p:nvPr/>
        </p:nvSpPr>
        <p:spPr>
          <a:xfrm>
            <a:off x="755576" y="3246974"/>
            <a:ext cx="107433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Middle</a:t>
            </a:r>
            <a:r>
              <a:rPr lang="en-US" altLang="ko-KR" sz="1200" dirty="0"/>
              <a:t> class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0B5F2C2-26B4-8142-8600-6C4C451218F5}"/>
              </a:ext>
            </a:extLst>
          </p:cNvPr>
          <p:cNvCxnSpPr>
            <a:cxnSpLocks/>
          </p:cNvCxnSpPr>
          <p:nvPr/>
        </p:nvCxnSpPr>
        <p:spPr>
          <a:xfrm>
            <a:off x="1547664" y="1052736"/>
            <a:ext cx="0" cy="57606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6BE377E-87E4-E43E-33CB-5BCB567F261C}"/>
              </a:ext>
            </a:extLst>
          </p:cNvPr>
          <p:cNvCxnSpPr>
            <a:cxnSpLocks/>
          </p:cNvCxnSpPr>
          <p:nvPr/>
        </p:nvCxnSpPr>
        <p:spPr>
          <a:xfrm>
            <a:off x="1652544" y="1682146"/>
            <a:ext cx="0" cy="530685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F700527-A9A3-76AF-8B4B-4E6FAC814EB6}"/>
              </a:ext>
            </a:extLst>
          </p:cNvPr>
          <p:cNvCxnSpPr/>
          <p:nvPr/>
        </p:nvCxnSpPr>
        <p:spPr>
          <a:xfrm>
            <a:off x="1791681" y="2257829"/>
            <a:ext cx="0" cy="59510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3A03DBB-956B-E4CC-25D3-4522A5DC9220}"/>
              </a:ext>
            </a:extLst>
          </p:cNvPr>
          <p:cNvCxnSpPr/>
          <p:nvPr/>
        </p:nvCxnSpPr>
        <p:spPr>
          <a:xfrm>
            <a:off x="1835696" y="2852936"/>
            <a:ext cx="0" cy="59510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B85A5D-18C0-1DDE-903E-E60C9AA4FB79}"/>
              </a:ext>
            </a:extLst>
          </p:cNvPr>
          <p:cNvSpPr txBox="1"/>
          <p:nvPr/>
        </p:nvSpPr>
        <p:spPr>
          <a:xfrm>
            <a:off x="4427984" y="3488071"/>
            <a:ext cx="335540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호출 구조</a:t>
            </a:r>
            <a:r>
              <a:rPr lang="en-US" altLang="ko-KR" sz="1100" dirty="0"/>
              <a:t>]</a:t>
            </a:r>
          </a:p>
          <a:p>
            <a:r>
              <a:rPr lang="en-US" altLang="ko-KR" sz="1100" dirty="0"/>
              <a:t>1. MaterialApp Class</a:t>
            </a:r>
            <a:r>
              <a:rPr lang="ko-KR" altLang="en-US" sz="1100" dirty="0"/>
              <a:t>에서 </a:t>
            </a:r>
            <a:r>
              <a:rPr lang="en-US" altLang="ko-KR" sz="1100" dirty="0"/>
              <a:t>Scaffold Class</a:t>
            </a:r>
            <a:r>
              <a:rPr lang="ko-KR" altLang="en-US" sz="1100" dirty="0"/>
              <a:t>호출</a:t>
            </a:r>
            <a:endParaRPr lang="en-US" altLang="ko-KR" sz="1100" dirty="0"/>
          </a:p>
          <a:p>
            <a:r>
              <a:rPr lang="en-US" altLang="ko-KR" sz="1100" dirty="0"/>
              <a:t>2. Scaffold      Class</a:t>
            </a:r>
            <a:r>
              <a:rPr lang="ko-KR" altLang="en-US" sz="1100" dirty="0"/>
              <a:t>에서  </a:t>
            </a:r>
            <a:r>
              <a:rPr lang="en-US" altLang="ko-KR" sz="1100" dirty="0"/>
              <a:t>High</a:t>
            </a:r>
            <a:r>
              <a:rPr lang="ko-KR" altLang="en-US" sz="1100" dirty="0"/>
              <a:t>     </a:t>
            </a:r>
            <a:r>
              <a:rPr lang="en-US" altLang="ko-KR" sz="1100" dirty="0"/>
              <a:t>Class</a:t>
            </a:r>
            <a:r>
              <a:rPr lang="ko-KR" altLang="en-US" sz="1100" dirty="0"/>
              <a:t> 호출</a:t>
            </a:r>
            <a:endParaRPr lang="en-US" altLang="ko-KR" sz="1100" dirty="0"/>
          </a:p>
          <a:p>
            <a:r>
              <a:rPr lang="en-US" altLang="ko-KR" sz="1100" dirty="0"/>
              <a:t>3. High           Class</a:t>
            </a:r>
            <a:r>
              <a:rPr lang="ko-KR" altLang="en-US" sz="1100" dirty="0"/>
              <a:t>에서 </a:t>
            </a:r>
            <a:r>
              <a:rPr lang="en-US" altLang="ko-KR" sz="1100" dirty="0"/>
              <a:t>SpciyA   Class </a:t>
            </a:r>
            <a:r>
              <a:rPr lang="ko-KR" altLang="en-US" sz="1100" dirty="0"/>
              <a:t>호출</a:t>
            </a:r>
            <a:endParaRPr lang="en-US" altLang="ko-KR" sz="1100" dirty="0"/>
          </a:p>
          <a:p>
            <a:r>
              <a:rPr lang="en-US" altLang="ko-KR" sz="1100" dirty="0"/>
              <a:t>4. Middle</a:t>
            </a:r>
            <a:r>
              <a:rPr lang="ko-KR" altLang="en-US" sz="1100" dirty="0"/>
              <a:t>        </a:t>
            </a:r>
            <a:r>
              <a:rPr lang="en-US" altLang="ko-KR" sz="1100" dirty="0"/>
              <a:t>Class</a:t>
            </a:r>
            <a:r>
              <a:rPr lang="ko-KR" altLang="en-US" sz="1100" dirty="0"/>
              <a:t>에서 </a:t>
            </a:r>
            <a:r>
              <a:rPr lang="en-US" altLang="ko-KR" sz="1100" dirty="0"/>
              <a:t>SpicyB   Class</a:t>
            </a:r>
            <a:r>
              <a:rPr lang="ko-KR" altLang="en-US" sz="1100" dirty="0"/>
              <a:t>호출</a:t>
            </a:r>
            <a:endParaRPr lang="en-US" altLang="ko-KR" sz="1100" dirty="0"/>
          </a:p>
          <a:p>
            <a:r>
              <a:rPr lang="en-US" altLang="ko-KR" sz="1100" dirty="0"/>
              <a:t>…</a:t>
            </a:r>
          </a:p>
          <a:p>
            <a:endParaRPr lang="en-US" altLang="ko-KR" sz="1100" dirty="0"/>
          </a:p>
          <a:p>
            <a:r>
              <a:rPr lang="en-US" altLang="ko-KR" sz="1100" dirty="0"/>
              <a:t>[</a:t>
            </a:r>
            <a:r>
              <a:rPr lang="ko-KR" altLang="en-US" sz="1100" dirty="0"/>
              <a:t>자료 흐름</a:t>
            </a:r>
            <a:r>
              <a:rPr lang="en-US" altLang="ko-KR" sz="1100" dirty="0"/>
              <a:t>]</a:t>
            </a:r>
          </a:p>
          <a:p>
            <a:r>
              <a:rPr lang="en-US" altLang="ko-KR" sz="1100" dirty="0"/>
              <a:t>1. MaterialApp class</a:t>
            </a:r>
            <a:r>
              <a:rPr lang="ko-KR" altLang="en-US" sz="1100" dirty="0"/>
              <a:t>에서 생성한 </a:t>
            </a:r>
            <a:r>
              <a:rPr lang="en-US" altLang="ko-KR" sz="11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FishModel</a:t>
            </a:r>
            <a:endParaRPr lang="en-US" altLang="ko-KR" sz="11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100" dirty="0"/>
              <a:t>   모델 객체를 </a:t>
            </a:r>
            <a:r>
              <a:rPr lang="en-US" altLang="ko-KR" sz="1100" dirty="0"/>
              <a:t>SpicyB class</a:t>
            </a:r>
            <a:r>
              <a:rPr lang="ko-KR" altLang="en-US" sz="1100" dirty="0"/>
              <a:t>까지 넘기려면</a:t>
            </a:r>
            <a:endParaRPr lang="en-US" altLang="ko-KR" sz="1100" dirty="0"/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객체 생성시점에 </a:t>
            </a:r>
            <a:r>
              <a:rPr lang="en-US" altLang="ko-KR" sz="1100" dirty="0"/>
              <a:t>argument</a:t>
            </a:r>
            <a:r>
              <a:rPr lang="ko-KR" altLang="en-US" sz="1100" dirty="0"/>
              <a:t>를 통해 넘겨야 된다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[Provider Pattern </a:t>
            </a:r>
            <a:r>
              <a:rPr lang="ko-KR" altLang="en-US" sz="1100" dirty="0"/>
              <a:t>이용 시</a:t>
            </a:r>
            <a:r>
              <a:rPr lang="en-US" altLang="ko-KR" sz="1100" dirty="0"/>
              <a:t>]</a:t>
            </a:r>
          </a:p>
          <a:p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B2B817-DFBF-F87D-B103-90B41C46E7A6}"/>
              </a:ext>
            </a:extLst>
          </p:cNvPr>
          <p:cNvSpPr/>
          <p:nvPr/>
        </p:nvSpPr>
        <p:spPr>
          <a:xfrm>
            <a:off x="611560" y="3717032"/>
            <a:ext cx="1512168" cy="460957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8A9B5B-94D6-6988-E5C9-90CE15B43264}"/>
              </a:ext>
            </a:extLst>
          </p:cNvPr>
          <p:cNvSpPr txBox="1"/>
          <p:nvPr/>
        </p:nvSpPr>
        <p:spPr>
          <a:xfrm>
            <a:off x="755576" y="3823038"/>
            <a:ext cx="107433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SpicyB</a:t>
            </a:r>
            <a:r>
              <a:rPr lang="en-US" altLang="ko-KR" sz="1200" dirty="0"/>
              <a:t> class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FBBEC32-8767-3BC0-8335-55A72350212F}"/>
              </a:ext>
            </a:extLst>
          </p:cNvPr>
          <p:cNvCxnSpPr/>
          <p:nvPr/>
        </p:nvCxnSpPr>
        <p:spPr>
          <a:xfrm>
            <a:off x="1907704" y="3419478"/>
            <a:ext cx="0" cy="59510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9D4F92-2E94-C6F7-23D2-65D3FACFD1FC}"/>
              </a:ext>
            </a:extLst>
          </p:cNvPr>
          <p:cNvSpPr/>
          <p:nvPr/>
        </p:nvSpPr>
        <p:spPr>
          <a:xfrm>
            <a:off x="611560" y="125733"/>
            <a:ext cx="1512168" cy="42826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90E3D1-A451-BCB8-3251-824E018C14F9}"/>
              </a:ext>
            </a:extLst>
          </p:cNvPr>
          <p:cNvSpPr txBox="1"/>
          <p:nvPr/>
        </p:nvSpPr>
        <p:spPr>
          <a:xfrm>
            <a:off x="728642" y="177478"/>
            <a:ext cx="90441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FishModel</a:t>
            </a:r>
            <a:endParaRPr lang="ko-KR" altLang="en-US" sz="12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9269A8C-3AD3-6F23-B62E-161121976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53" y="125733"/>
            <a:ext cx="45053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6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E9662B64-A5B5-A85C-A119-A62A1065646A}"/>
              </a:ext>
            </a:extLst>
          </p:cNvPr>
          <p:cNvSpPr/>
          <p:nvPr/>
        </p:nvSpPr>
        <p:spPr>
          <a:xfrm>
            <a:off x="467544" y="692696"/>
            <a:ext cx="6484287" cy="439248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782B36C-A4BB-DFA3-1D10-D8D797835AC0}"/>
              </a:ext>
            </a:extLst>
          </p:cNvPr>
          <p:cNvSpPr/>
          <p:nvPr/>
        </p:nvSpPr>
        <p:spPr>
          <a:xfrm>
            <a:off x="2489922" y="997510"/>
            <a:ext cx="4026294" cy="203559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72B317-89F2-5954-AF50-D694032437EB}"/>
              </a:ext>
            </a:extLst>
          </p:cNvPr>
          <p:cNvSpPr/>
          <p:nvPr/>
        </p:nvSpPr>
        <p:spPr>
          <a:xfrm>
            <a:off x="578793" y="944875"/>
            <a:ext cx="1512168" cy="328808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3431D8-F923-582C-DD10-F76678CD0F23}"/>
              </a:ext>
            </a:extLst>
          </p:cNvPr>
          <p:cNvSpPr txBox="1"/>
          <p:nvPr/>
        </p:nvSpPr>
        <p:spPr>
          <a:xfrm>
            <a:off x="722809" y="797532"/>
            <a:ext cx="103778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MaterialApp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6BB179-85E2-981E-BB98-651BC02E1DAF}"/>
              </a:ext>
            </a:extLst>
          </p:cNvPr>
          <p:cNvSpPr/>
          <p:nvPr/>
        </p:nvSpPr>
        <p:spPr>
          <a:xfrm>
            <a:off x="578793" y="1376922"/>
            <a:ext cx="1512168" cy="353906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21865-3C56-DEDA-0CB4-2D8BB1AD4819}"/>
              </a:ext>
            </a:extLst>
          </p:cNvPr>
          <p:cNvSpPr txBox="1"/>
          <p:nvPr/>
        </p:nvSpPr>
        <p:spPr>
          <a:xfrm>
            <a:off x="722809" y="1425777"/>
            <a:ext cx="74090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Scaffold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F1C006-F6B7-F971-D89A-4AEB7B3DF841}"/>
              </a:ext>
            </a:extLst>
          </p:cNvPr>
          <p:cNvSpPr/>
          <p:nvPr/>
        </p:nvSpPr>
        <p:spPr>
          <a:xfrm>
            <a:off x="578793" y="2203719"/>
            <a:ext cx="1512168" cy="353906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DDA93-8CCB-61CD-9027-350D533E5472}"/>
              </a:ext>
            </a:extLst>
          </p:cNvPr>
          <p:cNvSpPr txBox="1"/>
          <p:nvPr/>
        </p:nvSpPr>
        <p:spPr>
          <a:xfrm>
            <a:off x="722809" y="2252574"/>
            <a:ext cx="90441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altLang="ko-KR" sz="1200" dirty="0"/>
              <a:t> class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D1DAA1-F3D4-1E1D-AADE-F621B4C740AD}"/>
              </a:ext>
            </a:extLst>
          </p:cNvPr>
          <p:cNvSpPr/>
          <p:nvPr/>
        </p:nvSpPr>
        <p:spPr>
          <a:xfrm>
            <a:off x="578793" y="2679200"/>
            <a:ext cx="1512168" cy="353906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32824-0132-BA63-1F8E-363FB541FCE3}"/>
              </a:ext>
            </a:extLst>
          </p:cNvPr>
          <p:cNvSpPr txBox="1"/>
          <p:nvPr/>
        </p:nvSpPr>
        <p:spPr>
          <a:xfrm>
            <a:off x="722809" y="2728055"/>
            <a:ext cx="107433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SpciyA</a:t>
            </a:r>
            <a:r>
              <a:rPr lang="en-US" altLang="ko-KR" sz="1200" dirty="0"/>
              <a:t> class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77833C-4875-86DB-88D1-786D396951F9}"/>
              </a:ext>
            </a:extLst>
          </p:cNvPr>
          <p:cNvSpPr/>
          <p:nvPr/>
        </p:nvSpPr>
        <p:spPr>
          <a:xfrm>
            <a:off x="578793" y="3139823"/>
            <a:ext cx="1512168" cy="353906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AC6C34-DE83-7742-6C8B-880A9E6B7613}"/>
              </a:ext>
            </a:extLst>
          </p:cNvPr>
          <p:cNvSpPr txBox="1"/>
          <p:nvPr/>
        </p:nvSpPr>
        <p:spPr>
          <a:xfrm>
            <a:off x="722809" y="3188678"/>
            <a:ext cx="107433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Middle</a:t>
            </a:r>
            <a:r>
              <a:rPr lang="en-US" altLang="ko-KR" sz="1200" dirty="0"/>
              <a:t> class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1EF631D-DDD3-9EA4-F1D1-3A3DDB93E2D0}"/>
              </a:ext>
            </a:extLst>
          </p:cNvPr>
          <p:cNvCxnSpPr>
            <a:cxnSpLocks/>
          </p:cNvCxnSpPr>
          <p:nvPr/>
        </p:nvCxnSpPr>
        <p:spPr>
          <a:xfrm>
            <a:off x="1514897" y="1160898"/>
            <a:ext cx="0" cy="44228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617D3CA-5D56-381C-545C-7CF3205683BD}"/>
              </a:ext>
            </a:extLst>
          </p:cNvPr>
          <p:cNvCxnSpPr>
            <a:cxnSpLocks/>
          </p:cNvCxnSpPr>
          <p:nvPr/>
        </p:nvCxnSpPr>
        <p:spPr>
          <a:xfrm>
            <a:off x="1619777" y="1640043"/>
            <a:ext cx="0" cy="40744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24C22B5-CE3A-F8FB-86A5-97A0CC863101}"/>
              </a:ext>
            </a:extLst>
          </p:cNvPr>
          <p:cNvCxnSpPr>
            <a:cxnSpLocks/>
          </p:cNvCxnSpPr>
          <p:nvPr/>
        </p:nvCxnSpPr>
        <p:spPr>
          <a:xfrm>
            <a:off x="1758914" y="2466459"/>
            <a:ext cx="0" cy="45690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71579BF-534B-A66F-2B32-CAA9FD0A01E7}"/>
              </a:ext>
            </a:extLst>
          </p:cNvPr>
          <p:cNvCxnSpPr>
            <a:cxnSpLocks/>
          </p:cNvCxnSpPr>
          <p:nvPr/>
        </p:nvCxnSpPr>
        <p:spPr>
          <a:xfrm>
            <a:off x="1802929" y="2921210"/>
            <a:ext cx="0" cy="45690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827E56-031C-D4DF-8967-559770A6177C}"/>
              </a:ext>
            </a:extLst>
          </p:cNvPr>
          <p:cNvSpPr/>
          <p:nvPr/>
        </p:nvSpPr>
        <p:spPr>
          <a:xfrm>
            <a:off x="578793" y="3581396"/>
            <a:ext cx="1512168" cy="353906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52EE5D-635F-83BC-761C-986B67682C87}"/>
              </a:ext>
            </a:extLst>
          </p:cNvPr>
          <p:cNvSpPr txBox="1"/>
          <p:nvPr/>
        </p:nvSpPr>
        <p:spPr>
          <a:xfrm>
            <a:off x="722809" y="3630251"/>
            <a:ext cx="107433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SpicyB</a:t>
            </a:r>
            <a:r>
              <a:rPr lang="en-US" altLang="ko-KR" sz="1200" dirty="0"/>
              <a:t> class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E2EC561-A9CA-EB52-3302-9365239DBFF6}"/>
              </a:ext>
            </a:extLst>
          </p:cNvPr>
          <p:cNvCxnSpPr>
            <a:cxnSpLocks/>
          </p:cNvCxnSpPr>
          <p:nvPr/>
        </p:nvCxnSpPr>
        <p:spPr>
          <a:xfrm>
            <a:off x="1874937" y="3361182"/>
            <a:ext cx="0" cy="45690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199F8E5-EEF7-518A-1662-25C969E3826F}"/>
              </a:ext>
            </a:extLst>
          </p:cNvPr>
          <p:cNvGrpSpPr/>
          <p:nvPr/>
        </p:nvGrpSpPr>
        <p:grpSpPr>
          <a:xfrm>
            <a:off x="2660298" y="1368257"/>
            <a:ext cx="2703790" cy="669037"/>
            <a:chOff x="611560" y="125733"/>
            <a:chExt cx="1512168" cy="428267"/>
          </a:xfrm>
          <a:solidFill>
            <a:schemeClr val="bg1">
              <a:lumMod val="95000"/>
            </a:schemeClr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5B7B85D-DBDB-AF97-6505-BD3553B728A0}"/>
                </a:ext>
              </a:extLst>
            </p:cNvPr>
            <p:cNvSpPr/>
            <p:nvPr/>
          </p:nvSpPr>
          <p:spPr>
            <a:xfrm>
              <a:off x="611560" y="125733"/>
              <a:ext cx="1512168" cy="428267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A0BE54-6C25-8F80-146A-4C1ED45A60A9}"/>
                </a:ext>
              </a:extLst>
            </p:cNvPr>
            <p:cNvSpPr txBox="1"/>
            <p:nvPr/>
          </p:nvSpPr>
          <p:spPr>
            <a:xfrm>
              <a:off x="728642" y="246419"/>
              <a:ext cx="90441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FishModel</a:t>
              </a:r>
              <a:endParaRPr lang="ko-KR" altLang="en-US" sz="12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FF2C62E-7004-E6E6-3D4E-2EFC6445CBFF}"/>
              </a:ext>
            </a:extLst>
          </p:cNvPr>
          <p:cNvGrpSpPr/>
          <p:nvPr/>
        </p:nvGrpSpPr>
        <p:grpSpPr>
          <a:xfrm>
            <a:off x="2660298" y="2264429"/>
            <a:ext cx="2703790" cy="669037"/>
            <a:chOff x="611560" y="125733"/>
            <a:chExt cx="1512168" cy="428267"/>
          </a:xfrm>
          <a:solidFill>
            <a:schemeClr val="bg1">
              <a:lumMod val="95000"/>
            </a:schemeClr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39C17BD-9834-2B84-9C77-F29B9084A317}"/>
                </a:ext>
              </a:extLst>
            </p:cNvPr>
            <p:cNvSpPr/>
            <p:nvPr/>
          </p:nvSpPr>
          <p:spPr>
            <a:xfrm>
              <a:off x="611560" y="125733"/>
              <a:ext cx="1512168" cy="428267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08973A-486F-DCF2-268D-082D1AE562D8}"/>
                </a:ext>
              </a:extLst>
            </p:cNvPr>
            <p:cNvSpPr txBox="1"/>
            <p:nvPr/>
          </p:nvSpPr>
          <p:spPr>
            <a:xfrm>
              <a:off x="728642" y="271546"/>
              <a:ext cx="114967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SeaFishModel</a:t>
              </a:r>
              <a:endParaRPr lang="ko-KR" altLang="en-US" sz="12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91A52F3-8AC5-2825-0615-4FFE8EB66C81}"/>
              </a:ext>
            </a:extLst>
          </p:cNvPr>
          <p:cNvSpPr txBox="1"/>
          <p:nvPr/>
        </p:nvSpPr>
        <p:spPr>
          <a:xfrm>
            <a:off x="2307611" y="3327926"/>
            <a:ext cx="4644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* MultiProvider</a:t>
            </a:r>
            <a:r>
              <a:rPr lang="ko-KR" altLang="en-US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와 </a:t>
            </a:r>
            <a:r>
              <a:rPr lang="en-US" altLang="ko-KR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ChangeNotifierProvider</a:t>
            </a:r>
            <a:r>
              <a:rPr lang="ko-KR" altLang="en-US" sz="1200" dirty="0">
                <a:solidFill>
                  <a:srgbClr val="185E73"/>
                </a:solidFill>
                <a:latin typeface="Consolas" panose="020B0609020204030204" pitchFamily="49" charset="0"/>
              </a:rPr>
              <a:t>를 통해서</a:t>
            </a:r>
            <a:endParaRPr lang="en-US" altLang="ko-KR" sz="1200" dirty="0">
              <a:solidFill>
                <a:srgbClr val="185E73"/>
              </a:solidFill>
              <a:latin typeface="Consolas" panose="020B0609020204030204" pitchFamily="49" charset="0"/>
            </a:endParaRPr>
          </a:p>
          <a:p>
            <a:endParaRPr lang="en-US" altLang="ko-KR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dirty="0"/>
              <a:t>. FishModel</a:t>
            </a:r>
            <a:r>
              <a:rPr lang="ko-KR" altLang="en-US" sz="1200" dirty="0"/>
              <a:t> 모델은</a:t>
            </a:r>
            <a:endParaRPr lang="en-US" altLang="ko-KR" sz="1200" dirty="0"/>
          </a:p>
          <a:p>
            <a:r>
              <a:rPr lang="en-US" altLang="ko-KR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 - FishOrder, SpciyA, SpicyC 3</a:t>
            </a:r>
            <a:r>
              <a:rPr lang="ko-KR" alt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개의 </a:t>
            </a:r>
            <a:r>
              <a:rPr lang="en-US" altLang="ko-KR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에서 사용하고</a:t>
            </a:r>
            <a:endParaRPr lang="en-US" altLang="ko-KR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dirty="0"/>
              <a:t>. SeaFishModel </a:t>
            </a:r>
            <a:r>
              <a:rPr lang="ko-KR" altLang="en-US" sz="1200" dirty="0"/>
              <a:t>모델은</a:t>
            </a:r>
            <a:endParaRPr lang="en-US" altLang="ko-KR" sz="1200" dirty="0"/>
          </a:p>
          <a:p>
            <a:r>
              <a:rPr lang="en-US" altLang="ko-KR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 - SpicyB </a:t>
            </a:r>
            <a:r>
              <a:rPr lang="ko-KR" alt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의 </a:t>
            </a:r>
            <a:r>
              <a:rPr lang="en-US" altLang="ko-KR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ko-KR" alt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에서 사용한다</a:t>
            </a:r>
            <a:r>
              <a:rPr lang="en-US" altLang="ko-KR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9A926A8-E11F-B5E3-BA4C-46F6BB04A27F}"/>
              </a:ext>
            </a:extLst>
          </p:cNvPr>
          <p:cNvSpPr/>
          <p:nvPr/>
        </p:nvSpPr>
        <p:spPr>
          <a:xfrm>
            <a:off x="589217" y="4028302"/>
            <a:ext cx="1512168" cy="353906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028F19-8DE6-79B6-BD8E-1000C43BB395}"/>
              </a:ext>
            </a:extLst>
          </p:cNvPr>
          <p:cNvSpPr txBox="1"/>
          <p:nvPr/>
        </p:nvSpPr>
        <p:spPr>
          <a:xfrm>
            <a:off x="733233" y="4077157"/>
            <a:ext cx="81945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185E73"/>
                </a:solidFill>
                <a:latin typeface="Consolas" panose="020B0609020204030204" pitchFamily="49" charset="0"/>
              </a:rPr>
              <a:t>Low</a:t>
            </a:r>
            <a:r>
              <a:rPr lang="en-US" altLang="ko-KR" sz="1200" dirty="0"/>
              <a:t> class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9020E4-0A27-12F9-A315-EF9E8598FF1D}"/>
              </a:ext>
            </a:extLst>
          </p:cNvPr>
          <p:cNvSpPr/>
          <p:nvPr/>
        </p:nvSpPr>
        <p:spPr>
          <a:xfrm>
            <a:off x="589217" y="4479400"/>
            <a:ext cx="1512168" cy="353906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5D0880-4294-71A7-3DE5-B02F2C87F73D}"/>
              </a:ext>
            </a:extLst>
          </p:cNvPr>
          <p:cNvSpPr txBox="1"/>
          <p:nvPr/>
        </p:nvSpPr>
        <p:spPr>
          <a:xfrm>
            <a:off x="733233" y="4528255"/>
            <a:ext cx="107433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SpicyC</a:t>
            </a:r>
            <a:r>
              <a:rPr lang="en-US" altLang="ko-KR" sz="1200" dirty="0"/>
              <a:t> class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A2D359D-D8D5-0887-33DE-6A695E782651}"/>
              </a:ext>
            </a:extLst>
          </p:cNvPr>
          <p:cNvCxnSpPr>
            <a:cxnSpLocks/>
          </p:cNvCxnSpPr>
          <p:nvPr/>
        </p:nvCxnSpPr>
        <p:spPr>
          <a:xfrm>
            <a:off x="1885361" y="4249661"/>
            <a:ext cx="0" cy="45690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3288E65-F651-0B2A-5EF8-A24F0579812A}"/>
              </a:ext>
            </a:extLst>
          </p:cNvPr>
          <p:cNvCxnSpPr>
            <a:cxnSpLocks/>
          </p:cNvCxnSpPr>
          <p:nvPr/>
        </p:nvCxnSpPr>
        <p:spPr>
          <a:xfrm>
            <a:off x="1758914" y="3799851"/>
            <a:ext cx="0" cy="45690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3487207-EE50-BE25-36A9-7EC463AD6211}"/>
              </a:ext>
            </a:extLst>
          </p:cNvPr>
          <p:cNvSpPr/>
          <p:nvPr/>
        </p:nvSpPr>
        <p:spPr>
          <a:xfrm>
            <a:off x="578793" y="1775234"/>
            <a:ext cx="1512168" cy="353906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50F6E23-5694-ED66-42A7-287E84EC6648}"/>
              </a:ext>
            </a:extLst>
          </p:cNvPr>
          <p:cNvCxnSpPr>
            <a:cxnSpLocks/>
          </p:cNvCxnSpPr>
          <p:nvPr/>
        </p:nvCxnSpPr>
        <p:spPr>
          <a:xfrm>
            <a:off x="1685273" y="2059018"/>
            <a:ext cx="0" cy="40744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938E18C-6509-D401-F5D2-6AB859B402A0}"/>
              </a:ext>
            </a:extLst>
          </p:cNvPr>
          <p:cNvSpPr txBox="1"/>
          <p:nvPr/>
        </p:nvSpPr>
        <p:spPr>
          <a:xfrm>
            <a:off x="724608" y="1827177"/>
            <a:ext cx="85735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FishOrder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2164FF-9A47-ED75-52DA-007F89B3ECEE}"/>
              </a:ext>
            </a:extLst>
          </p:cNvPr>
          <p:cNvSpPr txBox="1"/>
          <p:nvPr/>
        </p:nvSpPr>
        <p:spPr>
          <a:xfrm>
            <a:off x="2525297" y="883899"/>
            <a:ext cx="151216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MultiProvider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693C7B-8D67-2CFD-72E7-DF5E766FFB3B}"/>
              </a:ext>
            </a:extLst>
          </p:cNvPr>
          <p:cNvSpPr txBox="1"/>
          <p:nvPr/>
        </p:nvSpPr>
        <p:spPr>
          <a:xfrm>
            <a:off x="2699792" y="1238422"/>
            <a:ext cx="215783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ChangeNotifierProvider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009CE8-45A8-8D0E-9EAE-02900FA72CAE}"/>
              </a:ext>
            </a:extLst>
          </p:cNvPr>
          <p:cNvSpPr txBox="1"/>
          <p:nvPr/>
        </p:nvSpPr>
        <p:spPr>
          <a:xfrm>
            <a:off x="2722385" y="2114074"/>
            <a:ext cx="215783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ChangeNotifierProvider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656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56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56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134</Words>
  <Application>Microsoft Office PowerPoint</Application>
  <PresentationFormat>화면 슬라이드 쇼(4:3)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kyh</dc:creator>
  <cp:lastModifiedBy>4125</cp:lastModifiedBy>
  <cp:revision>11</cp:revision>
  <dcterms:created xsi:type="dcterms:W3CDTF">2022-11-16T13:38:24Z</dcterms:created>
  <dcterms:modified xsi:type="dcterms:W3CDTF">2022-11-25T06:31:43Z</dcterms:modified>
</cp:coreProperties>
</file>