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3476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440180" y="2019300"/>
            <a:ext cx="7456044" cy="1790700"/>
            <a:chOff x="440180" y="2019300"/>
            <a:chExt cx="7456044" cy="17907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1" y="2257426"/>
              <a:ext cx="7456043" cy="1552574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anchor="ctr">
              <a:noAutofit/>
            </a:bodyPr>
            <a:lstStyle/>
            <a:p>
              <a:endParaRPr lang="en-US" altLang="ko-KR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0" y="2019300"/>
              <a:ext cx="7456043" cy="23812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anchor="ctr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038600" y="2363462"/>
            <a:ext cx="3733800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640207" y="2363462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0182" y="493802"/>
            <a:ext cx="3283682" cy="1369244"/>
            <a:chOff x="440182" y="493802"/>
            <a:chExt cx="2921732" cy="1369244"/>
          </a:xfrm>
          <a:solidFill>
            <a:schemeClr val="bg1">
              <a:lumMod val="85000"/>
            </a:schemeClr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755050"/>
              <a:ext cx="2921732" cy="110799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Provider</a:t>
              </a:r>
            </a:p>
            <a:p>
              <a:r>
                <a:rPr lang="en-US" altLang="ko-KR" sz="1100" b="1" dirty="0"/>
                <a:t>ChangeNotifierProvider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FutureProvider</a:t>
              </a:r>
            </a:p>
            <a:p>
              <a:r>
                <a:rPr lang="en-US" altLang="ko-KR" sz="1100" b="1" dirty="0"/>
                <a:t>StreamProvider</a:t>
              </a:r>
              <a:endParaRPr lang="en-US" altLang="ko-KR" sz="1100" dirty="0"/>
            </a:p>
            <a:p>
              <a:endParaRPr lang="en-US" altLang="ko-KR" sz="1100" dirty="0"/>
            </a:p>
            <a:p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40182" y="493802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40205" y="3008054"/>
            <a:ext cx="3265044" cy="687800"/>
            <a:chOff x="640205" y="3293804"/>
            <a:chExt cx="3265044" cy="6878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6" y="3550717"/>
              <a:ext cx="3265043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Provider.of&lt;Dog&gt;(context).name</a:t>
              </a:r>
            </a:p>
            <a:p>
              <a:r>
                <a:rPr lang="en-US" altLang="ko-KR" sz="1100" dirty="0" smtClean="0"/>
                <a:t>Provider.of&lt;Dog&gt;(context).age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640205" y="3293804"/>
              <a:ext cx="326504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Observer, Listener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038600" y="2988939"/>
            <a:ext cx="3733800" cy="692497"/>
            <a:chOff x="4038600" y="3274689"/>
            <a:chExt cx="3733800" cy="6924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038600" y="3536299"/>
              <a:ext cx="373380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context.watch&lt;Dog</a:t>
              </a:r>
              <a:r>
                <a:rPr lang="en-US" altLang="ko-KR" sz="1100" dirty="0"/>
                <a:t>&gt;().age</a:t>
              </a:r>
            </a:p>
            <a:p>
              <a:r>
                <a:rPr lang="en-US" altLang="ko-KR" sz="1100" dirty="0"/>
                <a:t>context.select&lt;Dog, String&gt;((Dog dog) =&gt; dog.breed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9AFB107-57BE-3FF3-7AFF-962C2368E148}"/>
                </a:ext>
              </a:extLst>
            </p:cNvPr>
            <p:cNvSpPr txBox="1"/>
            <p:nvPr/>
          </p:nvSpPr>
          <p:spPr>
            <a:xfrm>
              <a:off x="4038600" y="3274689"/>
              <a:ext cx="373380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/>
                <a:t>Observer, Listener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step2_Provider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EBE89F9-F6C9-1489-EB02-DF30AE0F76EB}"/>
              </a:ext>
            </a:extLst>
          </p:cNvPr>
          <p:cNvSpPr txBox="1"/>
          <p:nvPr/>
        </p:nvSpPr>
        <p:spPr>
          <a:xfrm>
            <a:off x="3188772" y="401313"/>
            <a:ext cx="5612328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'Bulldog'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lazy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//default:true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8E93ACAA-426C-5E1C-1930-107D570CC812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DE4FD053-C4D7-9C12-9DB8-B0B246C7925E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4BFE2463-5840-DBE8-5EEB-27EB8639273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6FE9C020-C5C8-8270-E586-CA1E88D41CA6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649C77A-8986-9FA3-8E3F-30B92CCF4EF1}"/>
              </a:ext>
            </a:extLst>
          </p:cNvPr>
          <p:cNvGrpSpPr/>
          <p:nvPr/>
        </p:nvGrpSpPr>
        <p:grpSpPr>
          <a:xfrm>
            <a:off x="6960734" y="4090717"/>
            <a:ext cx="1479900" cy="576293"/>
            <a:chOff x="3849064" y="3266906"/>
            <a:chExt cx="1479900" cy="57629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B54E9234-DF66-8F57-0544-FFC9FF15B969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D04FA834-F680-AF01-05D6-74645DCFC65A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C290AD8-4B63-41B6-E029-FB4C405601AE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170E1C54-857F-4259-AFDE-2C88308B0A1C}"/>
              </a:ext>
            </a:extLst>
          </p:cNvPr>
          <p:cNvGrpSpPr/>
          <p:nvPr/>
        </p:nvGrpSpPr>
        <p:grpSpPr>
          <a:xfrm>
            <a:off x="6406652" y="4944942"/>
            <a:ext cx="864347" cy="576293"/>
            <a:chOff x="3849064" y="3266906"/>
            <a:chExt cx="864347" cy="57629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5EBBB633-C548-BBF4-EAF1-8833F4EEE49E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200A61E4-1056-E071-4F85-436A43A2F97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7EA05BF-7C74-254B-36C7-77051D0BF403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0B9799-77DF-232D-1FE5-565704ADF427}"/>
              </a:ext>
            </a:extLst>
          </p:cNvPr>
          <p:cNvGrpSpPr/>
          <p:nvPr/>
        </p:nvGrpSpPr>
        <p:grpSpPr>
          <a:xfrm>
            <a:off x="3366984" y="4237363"/>
            <a:ext cx="2993566" cy="430887"/>
            <a:chOff x="3849065" y="3266906"/>
            <a:chExt cx="2993566" cy="430887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28F7003E-2B45-DCB3-BCF3-0C4C392D8B41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D3C2B4A1-BEC5-95DD-2BA8-06D06250F686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name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503C71D5-B205-C09D-0A68-F1A69213DD83}"/>
              </a:ext>
            </a:extLst>
          </p:cNvPr>
          <p:cNvCxnSpPr>
            <a:stCxn id="66" idx="0"/>
            <a:endCxn id="54" idx="4"/>
          </p:cNvCxnSpPr>
          <p:nvPr/>
        </p:nvCxnSpPr>
        <p:spPr>
          <a:xfrm flipH="1" flipV="1">
            <a:off x="5841232" y="3770362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68DDA8A1-22C5-EAAB-DE53-A7CB668158B0}"/>
              </a:ext>
            </a:extLst>
          </p:cNvPr>
          <p:cNvGrpSpPr/>
          <p:nvPr/>
        </p:nvGrpSpPr>
        <p:grpSpPr>
          <a:xfrm>
            <a:off x="7621825" y="4961293"/>
            <a:ext cx="2993566" cy="430887"/>
            <a:chOff x="3849065" y="3266906"/>
            <a:chExt cx="2993566" cy="4308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xmlns="" id="{FCAFE599-F162-E8AF-CF6F-F6E3D8A3924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158C00B-0B7E-4834-E5CE-0C177D8D5687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breed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DEC454E1-DF4A-17C9-2D6F-56363F01ACA9}"/>
              </a:ext>
            </a:extLst>
          </p:cNvPr>
          <p:cNvCxnSpPr>
            <a:stCxn id="66" idx="4"/>
            <a:endCxn id="89" idx="0"/>
          </p:cNvCxnSpPr>
          <p:nvPr/>
        </p:nvCxnSpPr>
        <p:spPr>
          <a:xfrm>
            <a:off x="7231891" y="466701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1F7E8F96-EC3F-649E-2F23-DC951466D7F3}"/>
              </a:ext>
            </a:extLst>
          </p:cNvPr>
          <p:cNvGrpSpPr/>
          <p:nvPr/>
        </p:nvGrpSpPr>
        <p:grpSpPr>
          <a:xfrm>
            <a:off x="5897978" y="5704595"/>
            <a:ext cx="3916895" cy="430887"/>
            <a:chOff x="3849065" y="3266906"/>
            <a:chExt cx="3916895" cy="43088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E6767097-1A66-5FD0-BD60-9A4B0229267B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1186B544-92CD-59AE-A93A-707B423618B5}"/>
                </a:ext>
              </a:extLst>
            </p:cNvPr>
            <p:cNvSpPr txBox="1"/>
            <p:nvPr/>
          </p:nvSpPr>
          <p:spPr>
            <a:xfrm>
              <a:off x="4118808" y="3266906"/>
              <a:ext cx="3647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listen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: true).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293DCABE-BE96-31C5-5590-375D6A116305}"/>
              </a:ext>
            </a:extLst>
          </p:cNvPr>
          <p:cNvGrpSpPr/>
          <p:nvPr/>
        </p:nvGrpSpPr>
        <p:grpSpPr>
          <a:xfrm>
            <a:off x="5897978" y="6108995"/>
            <a:ext cx="4147728" cy="430887"/>
            <a:chOff x="3849065" y="3266906"/>
            <a:chExt cx="4147728" cy="430887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0AA6E410-0CC5-5DF1-C070-0B5FC03EBA52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6F614F0-0728-08FD-9408-BE5F42CCE532}"/>
                </a:ext>
              </a:extLst>
            </p:cNvPr>
            <p:cNvSpPr txBox="1"/>
            <p:nvPr/>
          </p:nvSpPr>
          <p:spPr>
            <a:xfrm>
              <a:off x="4118808" y="3266906"/>
              <a:ext cx="3877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&gt;(context, listen: 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D281E8D-E076-057E-AA38-22B635A17E2E}"/>
              </a:ext>
            </a:extLst>
          </p:cNvPr>
          <p:cNvCxnSpPr>
            <a:cxnSpLocks/>
            <a:stCxn id="70" idx="4"/>
            <a:endCxn id="93" idx="7"/>
          </p:cNvCxnSpPr>
          <p:nvPr/>
        </p:nvCxnSpPr>
        <p:spPr>
          <a:xfrm flipH="1">
            <a:off x="6184262" y="552123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57C40F5E-1A9D-20DB-E68E-90A230D6DA28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3534685" y="3770362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135382" y="401313"/>
            <a:ext cx="292173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C7F49767-6642-D432-4A3F-77074786F1A0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6677809" y="466701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C041BA-C132-B3FD-FFDD-64306D74D93D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step3_ChangeNotifier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0BB281B-9FE4-A6C8-F065-EA279DB29717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65B9DB-AC26-3055-99F9-15F9A412F6E9}"/>
              </a:ext>
            </a:extLst>
          </p:cNvPr>
          <p:cNvSpPr txBox="1"/>
          <p:nvPr/>
        </p:nvSpPr>
        <p:spPr>
          <a:xfrm>
            <a:off x="135382" y="401313"/>
            <a:ext cx="292173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E6B2946-4EE3-5101-6011-928FF52FBC5A}"/>
              </a:ext>
            </a:extLst>
          </p:cNvPr>
          <p:cNvGrpSpPr/>
          <p:nvPr/>
        </p:nvGrpSpPr>
        <p:grpSpPr>
          <a:xfrm>
            <a:off x="5563235" y="412101"/>
            <a:ext cx="4387002" cy="576293"/>
            <a:chOff x="4256021" y="2438509"/>
            <a:chExt cx="4387002" cy="57629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540847C-1957-554D-EE91-915224D6E1E8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ABDD9EEF-21A7-480C-BA13-94F9F1EADC1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79D325A-8841-E478-6125-4D1EF9AC8C2D}"/>
                </a:ext>
              </a:extLst>
            </p:cNvPr>
            <p:cNvSpPr txBox="1"/>
            <p:nvPr/>
          </p:nvSpPr>
          <p:spPr>
            <a:xfrm>
              <a:off x="4684888" y="2439733"/>
              <a:ext cx="3958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</a:p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  -</a:t>
              </a:r>
              <a:r>
                <a:rPr lang="da-DK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dog 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(name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'dog03'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, breed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'breed03'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E96B5E6-413A-1F2A-C5BA-FAEF2D809B35}"/>
              </a:ext>
            </a:extLst>
          </p:cNvPr>
          <p:cNvGrpSpPr/>
          <p:nvPr/>
        </p:nvGrpSpPr>
        <p:grpSpPr>
          <a:xfrm>
            <a:off x="6953894" y="1308749"/>
            <a:ext cx="1479900" cy="576293"/>
            <a:chOff x="3849064" y="3266906"/>
            <a:chExt cx="1479900" cy="57629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FE1E297F-3739-5F8B-9FFD-936FCD81CBCC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A42CC31C-1B21-7C2C-D7FB-F87E1E7891DD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342CB278-7D06-2C2A-AE5D-AE6A7EC4AC1C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EFF543B-69FD-8227-3B03-B7D21FDD69D8}"/>
              </a:ext>
            </a:extLst>
          </p:cNvPr>
          <p:cNvGrpSpPr/>
          <p:nvPr/>
        </p:nvGrpSpPr>
        <p:grpSpPr>
          <a:xfrm>
            <a:off x="6399812" y="2162974"/>
            <a:ext cx="864347" cy="576293"/>
            <a:chOff x="3849064" y="3266906"/>
            <a:chExt cx="864347" cy="57629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4297EDA3-EC89-5B53-EE28-2538D5BFA758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28D87282-A771-762E-0956-6876166031B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190B63B-5C78-DF8D-4D78-C50FAEEF009F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179D7467-A6B6-C105-D744-849624AEDF28}"/>
              </a:ext>
            </a:extLst>
          </p:cNvPr>
          <p:cNvGrpSpPr/>
          <p:nvPr/>
        </p:nvGrpSpPr>
        <p:grpSpPr>
          <a:xfrm>
            <a:off x="3360144" y="1455395"/>
            <a:ext cx="1608571" cy="352479"/>
            <a:chOff x="3849065" y="3266906"/>
            <a:chExt cx="1608571" cy="35247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ED557DCF-12D0-0AEE-AC92-C47318955E4F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60239C9-155E-C896-851D-6D4A895BDE5B}"/>
                </a:ext>
              </a:extLst>
            </p:cNvPr>
            <p:cNvSpPr txBox="1"/>
            <p:nvPr/>
          </p:nvSpPr>
          <p:spPr>
            <a:xfrm>
              <a:off x="4118808" y="326690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07FD9E7A-5F8E-DE2D-95D1-6ACCF7635A06}"/>
              </a:ext>
            </a:extLst>
          </p:cNvPr>
          <p:cNvCxnSpPr>
            <a:stCxn id="57" idx="0"/>
            <a:endCxn id="53" idx="4"/>
          </p:cNvCxnSpPr>
          <p:nvPr/>
        </p:nvCxnSpPr>
        <p:spPr>
          <a:xfrm flipH="1" flipV="1">
            <a:off x="5834392" y="988394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EDF022B5-A047-8AF4-12C6-5E14909797FC}"/>
              </a:ext>
            </a:extLst>
          </p:cNvPr>
          <p:cNvGrpSpPr/>
          <p:nvPr/>
        </p:nvGrpSpPr>
        <p:grpSpPr>
          <a:xfrm>
            <a:off x="7614985" y="2179325"/>
            <a:ext cx="1608571" cy="352479"/>
            <a:chOff x="3849065" y="3266906"/>
            <a:chExt cx="1608571" cy="35247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6F9A7C9A-E552-3250-312A-104249E0BB93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14592610-503F-1455-2450-DDC858ECFBD5}"/>
                </a:ext>
              </a:extLst>
            </p:cNvPr>
            <p:cNvSpPr txBox="1"/>
            <p:nvPr/>
          </p:nvSpPr>
          <p:spPr>
            <a:xfrm>
              <a:off x="4118808" y="326690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Text(dog.breed)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D2A316E-E22E-16BD-8864-6B9779B1B25E}"/>
              </a:ext>
            </a:extLst>
          </p:cNvPr>
          <p:cNvCxnSpPr>
            <a:stCxn id="57" idx="4"/>
            <a:endCxn id="69" idx="0"/>
          </p:cNvCxnSpPr>
          <p:nvPr/>
        </p:nvCxnSpPr>
        <p:spPr>
          <a:xfrm>
            <a:off x="7225051" y="1885042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3E65D050-9588-C00F-FDC1-A4F7509C62C2}"/>
              </a:ext>
            </a:extLst>
          </p:cNvPr>
          <p:cNvGrpSpPr/>
          <p:nvPr/>
        </p:nvGrpSpPr>
        <p:grpSpPr>
          <a:xfrm>
            <a:off x="5891138" y="2922627"/>
            <a:ext cx="1454683" cy="352479"/>
            <a:chOff x="3849065" y="3266906"/>
            <a:chExt cx="1454683" cy="35247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B33F4F85-AC45-333C-37D8-9196CD6226A6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4DF6416-15E7-9CC1-3926-AD47AC233313}"/>
                </a:ext>
              </a:extLst>
            </p:cNvPr>
            <p:cNvSpPr txBox="1"/>
            <p:nvPr/>
          </p:nvSpPr>
          <p:spPr>
            <a:xfrm>
              <a:off x="4118808" y="3266906"/>
              <a:ext cx="1184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Text(dog.age)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FE75ECAC-F863-3315-F00A-2C9B0F1AE208}"/>
              </a:ext>
            </a:extLst>
          </p:cNvPr>
          <p:cNvGrpSpPr/>
          <p:nvPr/>
        </p:nvGrpSpPr>
        <p:grpSpPr>
          <a:xfrm>
            <a:off x="5891138" y="3327027"/>
            <a:ext cx="1454683" cy="430887"/>
            <a:chOff x="3849065" y="3266906"/>
            <a:chExt cx="1454683" cy="43088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6EED4E66-7893-E8F3-9E34-1E9082CC9CBF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DF0CB2AE-FEDE-4513-7F62-DDE42B06DF11}"/>
                </a:ext>
              </a:extLst>
            </p:cNvPr>
            <p:cNvSpPr txBox="1"/>
            <p:nvPr/>
          </p:nvSpPr>
          <p:spPr>
            <a:xfrm>
              <a:off x="4118808" y="3266906"/>
              <a:ext cx="11849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0FC8FCAE-25EA-582B-7FC9-F113242608B5}"/>
              </a:ext>
            </a:extLst>
          </p:cNvPr>
          <p:cNvCxnSpPr>
            <a:cxnSpLocks/>
            <a:stCxn id="61" idx="4"/>
            <a:endCxn id="73" idx="7"/>
          </p:cNvCxnSpPr>
          <p:nvPr/>
        </p:nvCxnSpPr>
        <p:spPr>
          <a:xfrm flipH="1">
            <a:off x="6177422" y="2739267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63123B7-8739-916A-D878-B153E2CB23AE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3527845" y="988394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9F914B28-63FA-29D9-5D05-FD726A1C4DFD}"/>
              </a:ext>
            </a:extLst>
          </p:cNvPr>
          <p:cNvCxnSpPr>
            <a:cxnSpLocks/>
            <a:stCxn id="61" idx="0"/>
            <a:endCxn id="57" idx="4"/>
          </p:cNvCxnSpPr>
          <p:nvPr/>
        </p:nvCxnSpPr>
        <p:spPr>
          <a:xfrm flipV="1">
            <a:off x="6670969" y="1885042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E87AF8A-371B-5CF8-4394-05309BB9D2F4}"/>
              </a:ext>
            </a:extLst>
          </p:cNvPr>
          <p:cNvSpPr txBox="1"/>
          <p:nvPr/>
        </p:nvSpPr>
        <p:spPr>
          <a:xfrm>
            <a:off x="5093438" y="1131532"/>
            <a:ext cx="1685077" cy="6001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Dog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instance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를</a:t>
            </a:r>
            <a:endParaRPr lang="en-US" altLang="ko-KR" sz="11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하위 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Widget(class)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로</a:t>
            </a:r>
            <a:endParaRPr lang="en-US" altLang="ko-KR" sz="11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Arg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형태로 전달한다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3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5F6B28-E6D0-27E1-ED19-0BB464EA2953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step5_ProviderExtensionMethod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B2DF335-3B81-B55C-910F-1494784D6AC1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51B382-71A0-9145-D863-616446B78152}"/>
              </a:ext>
            </a:extLst>
          </p:cNvPr>
          <p:cNvSpPr txBox="1"/>
          <p:nvPr/>
        </p:nvSpPr>
        <p:spPr>
          <a:xfrm>
            <a:off x="3188772" y="401313"/>
            <a:ext cx="633419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…….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1ECC01A-8F3E-19B8-FF15-CD3078B2D86A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F38199A7-5927-5752-DD6F-2AC67958C0CC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FF6C946B-C5CA-31CF-14BB-2F91904CD466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484B947-92CC-607F-E204-15CA9C070B7F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1068A9C4-D948-9E41-9529-D071707BA2B3}"/>
              </a:ext>
            </a:extLst>
          </p:cNvPr>
          <p:cNvGrpSpPr/>
          <p:nvPr/>
        </p:nvGrpSpPr>
        <p:grpSpPr>
          <a:xfrm>
            <a:off x="3447044" y="4098868"/>
            <a:ext cx="1326012" cy="576293"/>
            <a:chOff x="3849064" y="3266906"/>
            <a:chExt cx="1326012" cy="5762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AAB75953-6CE9-1E83-FBDA-68DE2FC7939D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0695358-B919-C345-C394-0B5ADC4B796C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9D52F5C-50FC-EC56-D94F-79536BF07198}"/>
                </a:ext>
              </a:extLst>
            </p:cNvPr>
            <p:cNvSpPr txBox="1"/>
            <p:nvPr/>
          </p:nvSpPr>
          <p:spPr>
            <a:xfrm>
              <a:off x="4297913" y="32734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NameFirst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31DEACA-C2D6-EAD8-9D7C-BA7336C9247C}"/>
              </a:ext>
            </a:extLst>
          </p:cNvPr>
          <p:cNvGrpSpPr/>
          <p:nvPr/>
        </p:nvGrpSpPr>
        <p:grpSpPr>
          <a:xfrm>
            <a:off x="5575043" y="4106046"/>
            <a:ext cx="1402956" cy="576293"/>
            <a:chOff x="3849064" y="3266906"/>
            <a:chExt cx="1402956" cy="57629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AB4C7DE-20A4-012C-3373-FA24FC81A293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4F8AFDE-505A-429A-502A-E01A767BAAE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3D36358-7603-53D2-191D-59612F6017FF}"/>
                </a:ext>
              </a:extLst>
            </p:cNvPr>
            <p:cNvSpPr txBox="1"/>
            <p:nvPr/>
          </p:nvSpPr>
          <p:spPr>
            <a:xfrm>
              <a:off x="4297913" y="3291568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NameSecond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540C4636-6692-3FD2-9C54-43DC01E36470}"/>
              </a:ext>
            </a:extLst>
          </p:cNvPr>
          <p:cNvGrpSpPr/>
          <p:nvPr/>
        </p:nvGrpSpPr>
        <p:grpSpPr>
          <a:xfrm>
            <a:off x="7637009" y="4109767"/>
            <a:ext cx="1479900" cy="576293"/>
            <a:chOff x="3849064" y="3266906"/>
            <a:chExt cx="1479900" cy="57629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A011BCCE-0F6A-9B8A-BA58-2C8D510A10FF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0C562AF4-CDE2-4F7C-2CF0-4169A4309A2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A610628-FE35-A8D3-532C-11664239B54B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15BF994-0A97-D59F-A0D9-B85780EAE807}"/>
              </a:ext>
            </a:extLst>
          </p:cNvPr>
          <p:cNvGrpSpPr/>
          <p:nvPr/>
        </p:nvGrpSpPr>
        <p:grpSpPr>
          <a:xfrm>
            <a:off x="7082927" y="4963992"/>
            <a:ext cx="864347" cy="576293"/>
            <a:chOff x="3849064" y="3266906"/>
            <a:chExt cx="864347" cy="57629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02F81A37-3090-C7EB-34B3-0265B1C30810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80DD76DF-17F0-F75F-3ED8-7E4471C12DC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B56B804-9CD6-A0F6-0D01-0BE3666C9C87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4EDD04E3-24E2-8559-2765-4CCC60664B3A}"/>
              </a:ext>
            </a:extLst>
          </p:cNvPr>
          <p:cNvGrpSpPr/>
          <p:nvPr/>
        </p:nvGrpSpPr>
        <p:grpSpPr>
          <a:xfrm>
            <a:off x="2744380" y="4941499"/>
            <a:ext cx="1223850" cy="430887"/>
            <a:chOff x="3849065" y="3266906"/>
            <a:chExt cx="1223850" cy="43088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A90966EE-73AF-4289-BB63-30389566E9A8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1A8865F1-654E-4C03-BDC6-A4DF312EEAA8}"/>
                </a:ext>
              </a:extLst>
            </p:cNvPr>
            <p:cNvSpPr txBox="1"/>
            <p:nvPr/>
          </p:nvSpPr>
          <p:spPr>
            <a:xfrm>
              <a:off x="4118808" y="3266906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2008B87-6D75-CA1F-C190-F53E02401E9F}"/>
              </a:ext>
            </a:extLst>
          </p:cNvPr>
          <p:cNvGrpSpPr/>
          <p:nvPr/>
        </p:nvGrpSpPr>
        <p:grpSpPr>
          <a:xfrm>
            <a:off x="2744380" y="5365700"/>
            <a:ext cx="1300794" cy="430887"/>
            <a:chOff x="3849065" y="3266906"/>
            <a:chExt cx="1300794" cy="4308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11685542-52D5-22ED-9EAB-51F01F680B27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4C04754-35D6-6982-D130-229EB1678F54}"/>
                </a:ext>
              </a:extLst>
            </p:cNvPr>
            <p:cNvSpPr txBox="1"/>
            <p:nvPr/>
          </p:nvSpPr>
          <p:spPr>
            <a:xfrm>
              <a:off x="4118808" y="32669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Text(watch)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BA70EAC9-7188-812B-2FA5-76FC6FCECA0F}"/>
              </a:ext>
            </a:extLst>
          </p:cNvPr>
          <p:cNvGrpSpPr/>
          <p:nvPr/>
        </p:nvGrpSpPr>
        <p:grpSpPr>
          <a:xfrm>
            <a:off x="5682604" y="4943866"/>
            <a:ext cx="1223850" cy="430887"/>
            <a:chOff x="3849065" y="3230694"/>
            <a:chExt cx="1223850" cy="43088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0C41A3F-09F1-86AF-D3FD-B35F7AF180B4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42788A6-4FE0-2F8C-60A7-F026A34B6E3B}"/>
                </a:ext>
              </a:extLst>
            </p:cNvPr>
            <p:cNvSpPr txBox="1"/>
            <p:nvPr/>
          </p:nvSpPr>
          <p:spPr>
            <a:xfrm>
              <a:off x="4118808" y="3230694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644DB697-7D84-0DBD-FE01-E3717C759EB0}"/>
              </a:ext>
            </a:extLst>
          </p:cNvPr>
          <p:cNvCxnSpPr>
            <a:stCxn id="20" idx="0"/>
            <a:endCxn id="11" idx="4"/>
          </p:cNvCxnSpPr>
          <p:nvPr/>
        </p:nvCxnSpPr>
        <p:spPr>
          <a:xfrm flipH="1" flipV="1">
            <a:off x="5841232" y="3770362"/>
            <a:ext cx="4968" cy="33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A4003241-B13F-7CE0-99C9-0CFC7BD9BDD6}"/>
              </a:ext>
            </a:extLst>
          </p:cNvPr>
          <p:cNvCxnSpPr>
            <a:stCxn id="14" idx="0"/>
            <a:endCxn id="11" idx="4"/>
          </p:cNvCxnSpPr>
          <p:nvPr/>
        </p:nvCxnSpPr>
        <p:spPr>
          <a:xfrm flipV="1">
            <a:off x="3718201" y="3770362"/>
            <a:ext cx="2123031" cy="3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9C05E917-4FA5-7E78-07D5-B877706E672D}"/>
              </a:ext>
            </a:extLst>
          </p:cNvPr>
          <p:cNvCxnSpPr>
            <a:stCxn id="24" idx="0"/>
            <a:endCxn id="11" idx="4"/>
          </p:cNvCxnSpPr>
          <p:nvPr/>
        </p:nvCxnSpPr>
        <p:spPr>
          <a:xfrm flipH="1" flipV="1">
            <a:off x="5841232" y="3770362"/>
            <a:ext cx="2066934" cy="33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D90A7974-9151-A347-E394-AD66883E89AC}"/>
              </a:ext>
            </a:extLst>
          </p:cNvPr>
          <p:cNvCxnSpPr>
            <a:stCxn id="20" idx="2"/>
            <a:endCxn id="14" idx="6"/>
          </p:cNvCxnSpPr>
          <p:nvPr/>
        </p:nvCxnSpPr>
        <p:spPr>
          <a:xfrm flipH="1" flipV="1">
            <a:off x="3989357" y="4387015"/>
            <a:ext cx="1585686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436EDFBF-96E2-46F1-822A-FA0EF4DA10A1}"/>
              </a:ext>
            </a:extLst>
          </p:cNvPr>
          <p:cNvCxnSpPr>
            <a:stCxn id="20" idx="4"/>
            <a:endCxn id="54" idx="0"/>
          </p:cNvCxnSpPr>
          <p:nvPr/>
        </p:nvCxnSpPr>
        <p:spPr>
          <a:xfrm rot="16200000" flipH="1">
            <a:off x="5699383" y="4829155"/>
            <a:ext cx="297739" cy="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CB76935-899B-85A7-1F76-033E9B92AB6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7354084" y="468606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7EC4AF17-BA1E-EDCE-324F-E57C637CC893}"/>
              </a:ext>
            </a:extLst>
          </p:cNvPr>
          <p:cNvGrpSpPr/>
          <p:nvPr/>
        </p:nvGrpSpPr>
        <p:grpSpPr>
          <a:xfrm>
            <a:off x="8298100" y="4980343"/>
            <a:ext cx="1377739" cy="430887"/>
            <a:chOff x="3849065" y="3266906"/>
            <a:chExt cx="1377739" cy="43088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E8D0EBAA-0F0F-9E2A-C945-BB31042479F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D0B38288-E765-C075-D4C9-8D6E08C1EF1F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559EC7C4-3747-C282-8A50-800ED489629C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>
            <a:off x="7908166" y="468606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0BEA076E-D18C-3D6B-E81B-3CD874BF3462}"/>
              </a:ext>
            </a:extLst>
          </p:cNvPr>
          <p:cNvGrpSpPr/>
          <p:nvPr/>
        </p:nvGrpSpPr>
        <p:grpSpPr>
          <a:xfrm>
            <a:off x="6574253" y="5723645"/>
            <a:ext cx="1377739" cy="430887"/>
            <a:chOff x="3849065" y="3266906"/>
            <a:chExt cx="1377739" cy="43088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44B43A08-7994-0B11-83BD-F0B51273C46E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5EA1D3A-629E-C89E-42C7-C8A05C81C33D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302F20EF-3487-423B-C0E7-40A12D26DE98}"/>
              </a:ext>
            </a:extLst>
          </p:cNvPr>
          <p:cNvGrpSpPr/>
          <p:nvPr/>
        </p:nvGrpSpPr>
        <p:grpSpPr>
          <a:xfrm>
            <a:off x="6574253" y="6128045"/>
            <a:ext cx="1531627" cy="430887"/>
            <a:chOff x="3849065" y="3266906"/>
            <a:chExt cx="1531627" cy="43088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BDF4E729-9AC5-3CEB-85B1-2595F571D5CC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F1260929-B529-A555-FC2F-18D3AD7E1ECB}"/>
                </a:ext>
              </a:extLst>
            </p:cNvPr>
            <p:cNvSpPr txBox="1"/>
            <p:nvPr/>
          </p:nvSpPr>
          <p:spPr>
            <a:xfrm>
              <a:off x="4118808" y="3266906"/>
              <a:ext cx="12618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(read).grow()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19D18296-9450-1FDF-B4C9-BCD71A9CFB05}"/>
              </a:ext>
            </a:extLst>
          </p:cNvPr>
          <p:cNvCxnSpPr>
            <a:cxnSpLocks/>
            <a:stCxn id="28" idx="4"/>
            <a:endCxn id="88" idx="7"/>
          </p:cNvCxnSpPr>
          <p:nvPr/>
        </p:nvCxnSpPr>
        <p:spPr>
          <a:xfrm flipH="1">
            <a:off x="6860537" y="554028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49F35260-BA90-5A57-90DC-EE5AC42A7E33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 flipH="1">
            <a:off x="2912081" y="4675161"/>
            <a:ext cx="806120" cy="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16DDF8-FD1C-7BEE-2057-9AD360F6C450}"/>
              </a:ext>
            </a:extLst>
          </p:cNvPr>
          <p:cNvSpPr txBox="1"/>
          <p:nvPr/>
        </p:nvSpPr>
        <p:spPr>
          <a:xfrm>
            <a:off x="135382" y="401313"/>
            <a:ext cx="2921732" cy="29700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breed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'bread05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5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EA5AF8-2128-1FA9-E959-A72E42F06F6A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step6_FutureProvider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798324F-7FB1-EB3B-D4F5-CCE0DB0DF5EF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88DBE7-8BEC-53D4-1682-A928603A3CA0}"/>
              </a:ext>
            </a:extLst>
          </p:cNvPr>
          <p:cNvSpPr txBox="1"/>
          <p:nvPr/>
        </p:nvSpPr>
        <p:spPr>
          <a:xfrm>
            <a:off x="121722" y="391788"/>
            <a:ext cx="6069528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MultiProvider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providers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'dog06'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'breed06'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ko-KR" alt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initialData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dogAge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context.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&gt;().age;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babies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dogAge);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babies.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F0F84B-DE2D-C47A-6171-2D7154774E24}"/>
              </a:ext>
            </a:extLst>
          </p:cNvPr>
          <p:cNvSpPr txBox="1"/>
          <p:nvPr/>
        </p:nvSpPr>
        <p:spPr>
          <a:xfrm>
            <a:off x="6265347" y="383525"/>
            <a:ext cx="431692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delayed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(seconds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4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9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209</Words>
  <Application>Microsoft Office PowerPoint</Application>
  <PresentationFormat>사용자 지정</PresentationFormat>
  <Paragraphs>164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34</cp:revision>
  <dcterms:created xsi:type="dcterms:W3CDTF">2022-12-08T00:02:32Z</dcterms:created>
  <dcterms:modified xsi:type="dcterms:W3CDTF">2022-12-08T14:39:15Z</dcterms:modified>
</cp:coreProperties>
</file>