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93476" autoAdjust="0"/>
  </p:normalViewPr>
  <p:slideViewPr>
    <p:cSldViewPr snapToGrid="0">
      <p:cViewPr>
        <p:scale>
          <a:sx n="100" d="100"/>
          <a:sy n="10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step2_Provider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BE89F9-F6C9-1489-EB02-DF30AE0F76EB}"/>
              </a:ext>
            </a:extLst>
          </p:cNvPr>
          <p:cNvSpPr txBox="1"/>
          <p:nvPr/>
        </p:nvSpPr>
        <p:spPr>
          <a:xfrm>
            <a:off x="3188772" y="401313"/>
            <a:ext cx="5612328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….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'Bulldog'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lazy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//default:true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E93ACAA-426C-5E1C-1930-107D570CC812}"/>
              </a:ext>
            </a:extLst>
          </p:cNvPr>
          <p:cNvGrpSpPr/>
          <p:nvPr/>
        </p:nvGrpSpPr>
        <p:grpSpPr>
          <a:xfrm>
            <a:off x="5570075" y="3194069"/>
            <a:ext cx="1512818" cy="576293"/>
            <a:chOff x="4256021" y="2438509"/>
            <a:chExt cx="1512818" cy="57629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E4FD053-C4D7-9C12-9DB8-B0B246C7925E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BFE2463-5840-DBE8-5EEB-27EB8639273D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FE9C020-C5C8-8270-E586-CA1E88D41CA6}"/>
                </a:ext>
              </a:extLst>
            </p:cNvPr>
            <p:cNvSpPr txBox="1"/>
            <p:nvPr/>
          </p:nvSpPr>
          <p:spPr>
            <a:xfrm>
              <a:off x="4684888" y="2439733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649C77A-8986-9FA3-8E3F-30B92CCF4EF1}"/>
              </a:ext>
            </a:extLst>
          </p:cNvPr>
          <p:cNvGrpSpPr/>
          <p:nvPr/>
        </p:nvGrpSpPr>
        <p:grpSpPr>
          <a:xfrm>
            <a:off x="6960734" y="4090717"/>
            <a:ext cx="1479900" cy="576293"/>
            <a:chOff x="3849064" y="3266906"/>
            <a:chExt cx="1479900" cy="57629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54E9234-DF66-8F57-0544-FFC9FF15B969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04FA834-F680-AF01-05D6-74645DCFC65A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C290AD8-4B63-41B6-E029-FB4C405601AE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70E1C54-857F-4259-AFDE-2C88308B0A1C}"/>
              </a:ext>
            </a:extLst>
          </p:cNvPr>
          <p:cNvGrpSpPr/>
          <p:nvPr/>
        </p:nvGrpSpPr>
        <p:grpSpPr>
          <a:xfrm>
            <a:off x="6406652" y="4944942"/>
            <a:ext cx="864347" cy="576293"/>
            <a:chOff x="3849064" y="3266906"/>
            <a:chExt cx="864347" cy="57629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EBBB633-C548-BBF4-EAF1-8833F4EEE49E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00A61E4-1056-E071-4F85-436A43A2F97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7EA05BF-7C74-254B-36C7-77051D0BF403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70B9799-77DF-232D-1FE5-565704ADF427}"/>
              </a:ext>
            </a:extLst>
          </p:cNvPr>
          <p:cNvGrpSpPr/>
          <p:nvPr/>
        </p:nvGrpSpPr>
        <p:grpSpPr>
          <a:xfrm>
            <a:off x="3366984" y="4237363"/>
            <a:ext cx="2993566" cy="430887"/>
            <a:chOff x="3849065" y="3266906"/>
            <a:chExt cx="2993566" cy="430887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28F7003E-2B45-DCB3-BCF3-0C4C392D8B41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C2B4A1-BEC5-95DD-2BA8-06D06250F686}"/>
                </a:ext>
              </a:extLst>
            </p:cNvPr>
            <p:cNvSpPr txBox="1"/>
            <p:nvPr/>
          </p:nvSpPr>
          <p:spPr>
            <a:xfrm>
              <a:off x="4118808" y="3266906"/>
              <a:ext cx="27238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 (dog.name)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name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03C71D5-B205-C09D-0A68-F1A69213DD83}"/>
              </a:ext>
            </a:extLst>
          </p:cNvPr>
          <p:cNvCxnSpPr>
            <a:stCxn id="66" idx="0"/>
            <a:endCxn id="54" idx="4"/>
          </p:cNvCxnSpPr>
          <p:nvPr/>
        </p:nvCxnSpPr>
        <p:spPr>
          <a:xfrm flipH="1" flipV="1">
            <a:off x="5841232" y="3770362"/>
            <a:ext cx="1390659" cy="32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8DDA8A1-22C5-EAAB-DE53-A7CB668158B0}"/>
              </a:ext>
            </a:extLst>
          </p:cNvPr>
          <p:cNvGrpSpPr/>
          <p:nvPr/>
        </p:nvGrpSpPr>
        <p:grpSpPr>
          <a:xfrm>
            <a:off x="7621825" y="4961293"/>
            <a:ext cx="2993566" cy="430887"/>
            <a:chOff x="3849065" y="3266906"/>
            <a:chExt cx="2993566" cy="43088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CAFE599-F162-E8AF-CF6F-F6E3D8A39245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158C00B-0B7E-4834-E5CE-0C177D8D5687}"/>
                </a:ext>
              </a:extLst>
            </p:cNvPr>
            <p:cNvSpPr txBox="1"/>
            <p:nvPr/>
          </p:nvSpPr>
          <p:spPr>
            <a:xfrm>
              <a:off x="4118808" y="3266906"/>
              <a:ext cx="27238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breed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EC454E1-DF4A-17C9-2D6F-56363F01ACA9}"/>
              </a:ext>
            </a:extLst>
          </p:cNvPr>
          <p:cNvCxnSpPr>
            <a:stCxn id="66" idx="4"/>
            <a:endCxn id="89" idx="0"/>
          </p:cNvCxnSpPr>
          <p:nvPr/>
        </p:nvCxnSpPr>
        <p:spPr>
          <a:xfrm>
            <a:off x="7231891" y="4667010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F7E8F96-EC3F-649E-2F23-DC951466D7F3}"/>
              </a:ext>
            </a:extLst>
          </p:cNvPr>
          <p:cNvGrpSpPr/>
          <p:nvPr/>
        </p:nvGrpSpPr>
        <p:grpSpPr>
          <a:xfrm>
            <a:off x="5897978" y="5704595"/>
            <a:ext cx="3916895" cy="430887"/>
            <a:chOff x="3849065" y="3266906"/>
            <a:chExt cx="3916895" cy="43088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E6767097-1A66-5FD0-BD60-9A4B0229267B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86B544-92CD-59AE-A93A-707B423618B5}"/>
                </a:ext>
              </a:extLst>
            </p:cNvPr>
            <p:cNvSpPr txBox="1"/>
            <p:nvPr/>
          </p:nvSpPr>
          <p:spPr>
            <a:xfrm>
              <a:off x="4118808" y="3266906"/>
              <a:ext cx="36471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listen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: true).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93DCABE-BE96-31C5-5590-375D6A116305}"/>
              </a:ext>
            </a:extLst>
          </p:cNvPr>
          <p:cNvGrpSpPr/>
          <p:nvPr/>
        </p:nvGrpSpPr>
        <p:grpSpPr>
          <a:xfrm>
            <a:off x="5897978" y="6108995"/>
            <a:ext cx="4147728" cy="430887"/>
            <a:chOff x="3849065" y="3266906"/>
            <a:chExt cx="4147728" cy="430887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0AA6E410-0CC5-5DF1-C070-0B5FC03EBA52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6F614F0-0728-08FD-9408-BE5F42CCE532}"/>
                </a:ext>
              </a:extLst>
            </p:cNvPr>
            <p:cNvSpPr txBox="1"/>
            <p:nvPr/>
          </p:nvSpPr>
          <p:spPr>
            <a:xfrm>
              <a:off x="4118808" y="3266906"/>
              <a:ext cx="3877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&gt;(context, listen: 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grow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D281E8D-E076-057E-AA38-22B635A17E2E}"/>
              </a:ext>
            </a:extLst>
          </p:cNvPr>
          <p:cNvCxnSpPr>
            <a:cxnSpLocks/>
            <a:stCxn id="70" idx="4"/>
            <a:endCxn id="93" idx="7"/>
          </p:cNvCxnSpPr>
          <p:nvPr/>
        </p:nvCxnSpPr>
        <p:spPr>
          <a:xfrm flipH="1">
            <a:off x="6184262" y="5521235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7C40F5E-1A9D-20DB-E68E-90A230D6DA28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3534685" y="3770362"/>
            <a:ext cx="2306547" cy="46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135382" y="401313"/>
            <a:ext cx="2921732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'age: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F49767-6642-D432-4A3F-77074786F1A0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flipV="1">
            <a:off x="6677809" y="4667010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041BA-C132-B3FD-FFDD-64306D74D93D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step3_ChangeNotifier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BB281B-9FE4-A6C8-F065-EA279DB29717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65B9DB-AC26-3055-99F9-15F9A412F6E9}"/>
              </a:ext>
            </a:extLst>
          </p:cNvPr>
          <p:cNvSpPr txBox="1"/>
          <p:nvPr/>
        </p:nvSpPr>
        <p:spPr>
          <a:xfrm>
            <a:off x="135382" y="401313"/>
            <a:ext cx="292173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notifyListeners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'age: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E6B2946-4EE3-5101-6011-928FF52FBC5A}"/>
              </a:ext>
            </a:extLst>
          </p:cNvPr>
          <p:cNvGrpSpPr/>
          <p:nvPr/>
        </p:nvGrpSpPr>
        <p:grpSpPr>
          <a:xfrm>
            <a:off x="5563235" y="412101"/>
            <a:ext cx="4387002" cy="576293"/>
            <a:chOff x="4256021" y="2438509"/>
            <a:chExt cx="4387002" cy="57629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540847C-1957-554D-EE91-915224D6E1E8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BDD9EEF-21A7-480C-BA13-94F9F1EADC1D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9D325A-8841-E478-6125-4D1EF9AC8C2D}"/>
                </a:ext>
              </a:extLst>
            </p:cNvPr>
            <p:cNvSpPr txBox="1"/>
            <p:nvPr/>
          </p:nvSpPr>
          <p:spPr>
            <a:xfrm>
              <a:off x="4684888" y="2439733"/>
              <a:ext cx="3958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</a:p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  -</a:t>
              </a:r>
              <a:r>
                <a:rPr lang="da-DK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dog </a:t>
              </a:r>
              <a:r>
                <a:rPr lang="da-DK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(name</a:t>
              </a:r>
              <a:r>
                <a:rPr lang="da-DK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'dog03'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, breed</a:t>
              </a:r>
              <a:r>
                <a:rPr lang="da-DK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'breed03'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E96B5E6-413A-1F2A-C5BA-FAEF2D809B35}"/>
              </a:ext>
            </a:extLst>
          </p:cNvPr>
          <p:cNvGrpSpPr/>
          <p:nvPr/>
        </p:nvGrpSpPr>
        <p:grpSpPr>
          <a:xfrm>
            <a:off x="6953894" y="1308749"/>
            <a:ext cx="1479900" cy="576293"/>
            <a:chOff x="3849064" y="3266906"/>
            <a:chExt cx="1479900" cy="57629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E1E297F-3739-5F8B-9FFD-936FCD81CBCC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42CC31C-1B21-7C2C-D7FB-F87E1E7891DD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2CB278-7D06-2C2A-AE5D-AE6A7EC4AC1C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EFF543B-69FD-8227-3B03-B7D21FDD69D8}"/>
              </a:ext>
            </a:extLst>
          </p:cNvPr>
          <p:cNvGrpSpPr/>
          <p:nvPr/>
        </p:nvGrpSpPr>
        <p:grpSpPr>
          <a:xfrm>
            <a:off x="6399812" y="2162974"/>
            <a:ext cx="864347" cy="576293"/>
            <a:chOff x="3849064" y="3266906"/>
            <a:chExt cx="864347" cy="57629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297EDA3-EC89-5B53-EE28-2538D5BFA758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8D87282-A771-762E-0956-6876166031B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190B63B-5C78-DF8D-4D78-C50FAEEF009F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79D7467-A6B6-C105-D744-849624AEDF28}"/>
              </a:ext>
            </a:extLst>
          </p:cNvPr>
          <p:cNvGrpSpPr/>
          <p:nvPr/>
        </p:nvGrpSpPr>
        <p:grpSpPr>
          <a:xfrm>
            <a:off x="3360144" y="1455395"/>
            <a:ext cx="1608571" cy="352479"/>
            <a:chOff x="3849065" y="3266906"/>
            <a:chExt cx="1608571" cy="35247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D557DCF-12D0-0AEE-AC92-C47318955E4F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0239C9-155E-C896-851D-6D4A895BDE5B}"/>
                </a:ext>
              </a:extLst>
            </p:cNvPr>
            <p:cNvSpPr txBox="1"/>
            <p:nvPr/>
          </p:nvSpPr>
          <p:spPr>
            <a:xfrm>
              <a:off x="4118808" y="3266906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 (dog.name)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7FD9E7A-5F8E-DE2D-95D1-6ACCF7635A06}"/>
              </a:ext>
            </a:extLst>
          </p:cNvPr>
          <p:cNvCxnSpPr>
            <a:stCxn id="57" idx="0"/>
            <a:endCxn id="53" idx="4"/>
          </p:cNvCxnSpPr>
          <p:nvPr/>
        </p:nvCxnSpPr>
        <p:spPr>
          <a:xfrm flipH="1" flipV="1">
            <a:off x="5834392" y="988394"/>
            <a:ext cx="1390659" cy="32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DF022B5-A047-8AF4-12C6-5E14909797FC}"/>
              </a:ext>
            </a:extLst>
          </p:cNvPr>
          <p:cNvGrpSpPr/>
          <p:nvPr/>
        </p:nvGrpSpPr>
        <p:grpSpPr>
          <a:xfrm>
            <a:off x="7614985" y="2179325"/>
            <a:ext cx="1608571" cy="352479"/>
            <a:chOff x="3849065" y="3266906"/>
            <a:chExt cx="1608571" cy="35247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F9A7C9A-E552-3250-312A-104249E0BB93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4592610-503F-1455-2450-DDC858ECFBD5}"/>
                </a:ext>
              </a:extLst>
            </p:cNvPr>
            <p:cNvSpPr txBox="1"/>
            <p:nvPr/>
          </p:nvSpPr>
          <p:spPr>
            <a:xfrm>
              <a:off x="4118808" y="3266906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Text(dog.breed)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D2A316E-E22E-16BD-8864-6B9779B1B25E}"/>
              </a:ext>
            </a:extLst>
          </p:cNvPr>
          <p:cNvCxnSpPr>
            <a:stCxn id="57" idx="4"/>
            <a:endCxn id="69" idx="0"/>
          </p:cNvCxnSpPr>
          <p:nvPr/>
        </p:nvCxnSpPr>
        <p:spPr>
          <a:xfrm>
            <a:off x="7225051" y="1885042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E65D050-9588-C00F-FDC1-A4F7509C62C2}"/>
              </a:ext>
            </a:extLst>
          </p:cNvPr>
          <p:cNvGrpSpPr/>
          <p:nvPr/>
        </p:nvGrpSpPr>
        <p:grpSpPr>
          <a:xfrm>
            <a:off x="5891138" y="2922627"/>
            <a:ext cx="1454683" cy="352479"/>
            <a:chOff x="3849065" y="3266906"/>
            <a:chExt cx="1454683" cy="35247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33F4F85-AC45-333C-37D8-9196CD6226A6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DF6416-15E7-9CC1-3926-AD47AC233313}"/>
                </a:ext>
              </a:extLst>
            </p:cNvPr>
            <p:cNvSpPr txBox="1"/>
            <p:nvPr/>
          </p:nvSpPr>
          <p:spPr>
            <a:xfrm>
              <a:off x="4118808" y="3266906"/>
              <a:ext cx="1184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Text(dog.age)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E75ECAC-F863-3315-F00A-2C9B0F1AE208}"/>
              </a:ext>
            </a:extLst>
          </p:cNvPr>
          <p:cNvGrpSpPr/>
          <p:nvPr/>
        </p:nvGrpSpPr>
        <p:grpSpPr>
          <a:xfrm>
            <a:off x="5891138" y="3327027"/>
            <a:ext cx="1454683" cy="430887"/>
            <a:chOff x="3849065" y="3266906"/>
            <a:chExt cx="1454683" cy="43088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6EED4E66-7893-E8F3-9E34-1E9082CC9CBF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0CB2AE-FEDE-4513-7F62-DDE42B06DF11}"/>
                </a:ext>
              </a:extLst>
            </p:cNvPr>
            <p:cNvSpPr txBox="1"/>
            <p:nvPr/>
          </p:nvSpPr>
          <p:spPr>
            <a:xfrm>
              <a:off x="4118808" y="3266906"/>
              <a:ext cx="11849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dog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grow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FC8FCAE-25EA-582B-7FC9-F113242608B5}"/>
              </a:ext>
            </a:extLst>
          </p:cNvPr>
          <p:cNvCxnSpPr>
            <a:cxnSpLocks/>
            <a:stCxn id="61" idx="4"/>
            <a:endCxn id="73" idx="7"/>
          </p:cNvCxnSpPr>
          <p:nvPr/>
        </p:nvCxnSpPr>
        <p:spPr>
          <a:xfrm flipH="1">
            <a:off x="6177422" y="2739267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63123B7-8739-916A-D878-B153E2CB23AE}"/>
              </a:ext>
            </a:extLst>
          </p:cNvPr>
          <p:cNvCxnSpPr>
            <a:cxnSpLocks/>
            <a:stCxn id="53" idx="4"/>
            <a:endCxn id="65" idx="0"/>
          </p:cNvCxnSpPr>
          <p:nvPr/>
        </p:nvCxnSpPr>
        <p:spPr>
          <a:xfrm flipH="1">
            <a:off x="3527845" y="988394"/>
            <a:ext cx="2306547" cy="46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F914B28-63FA-29D9-5D05-FD726A1C4DFD}"/>
              </a:ext>
            </a:extLst>
          </p:cNvPr>
          <p:cNvCxnSpPr>
            <a:cxnSpLocks/>
            <a:stCxn id="61" idx="0"/>
            <a:endCxn id="57" idx="4"/>
          </p:cNvCxnSpPr>
          <p:nvPr/>
        </p:nvCxnSpPr>
        <p:spPr>
          <a:xfrm flipV="1">
            <a:off x="6670969" y="1885042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87AF8A-371B-5CF8-4394-05309BB9D2F4}"/>
              </a:ext>
            </a:extLst>
          </p:cNvPr>
          <p:cNvSpPr txBox="1"/>
          <p:nvPr/>
        </p:nvSpPr>
        <p:spPr>
          <a:xfrm>
            <a:off x="5093438" y="1131532"/>
            <a:ext cx="1685077" cy="60016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Dog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instance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를</a:t>
            </a:r>
            <a:endParaRPr lang="en-US" altLang="ko-KR" sz="1100" dirty="0">
              <a:solidFill>
                <a:srgbClr val="185E73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하위 </a:t>
            </a:r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Widget(class)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로</a:t>
            </a:r>
            <a:endParaRPr lang="en-US" altLang="ko-KR" sz="1100" dirty="0">
              <a:solidFill>
                <a:srgbClr val="185E73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Arg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형태로 전달한다</a:t>
            </a:r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3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F6B28-E6D0-27E1-ED19-0BB464EA2953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step5_ProviderExtensionMethod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2DF335-3B81-B55C-910F-1494784D6AC1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51B382-71A0-9145-D863-616446B78152}"/>
              </a:ext>
            </a:extLst>
          </p:cNvPr>
          <p:cNvSpPr txBox="1"/>
          <p:nvPr/>
        </p:nvSpPr>
        <p:spPr>
          <a:xfrm>
            <a:off x="3188772" y="401313"/>
            <a:ext cx="6334196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…….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'breed05'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…….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ECC01A-8F3E-19B8-FF15-CD3078B2D86A}"/>
              </a:ext>
            </a:extLst>
          </p:cNvPr>
          <p:cNvGrpSpPr/>
          <p:nvPr/>
        </p:nvGrpSpPr>
        <p:grpSpPr>
          <a:xfrm>
            <a:off x="5570075" y="3194069"/>
            <a:ext cx="1512818" cy="576293"/>
            <a:chOff x="4256021" y="2438509"/>
            <a:chExt cx="1512818" cy="5762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8199A7-5927-5752-DD6F-2AC67958C0CC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6C946B-C5CA-31CF-14BB-2F91904CD466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84B947-92CC-607F-E204-15CA9C070B7F}"/>
                </a:ext>
              </a:extLst>
            </p:cNvPr>
            <p:cNvSpPr txBox="1"/>
            <p:nvPr/>
          </p:nvSpPr>
          <p:spPr>
            <a:xfrm>
              <a:off x="4684888" y="2439733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68A9C4-D948-9E41-9529-D071707BA2B3}"/>
              </a:ext>
            </a:extLst>
          </p:cNvPr>
          <p:cNvGrpSpPr/>
          <p:nvPr/>
        </p:nvGrpSpPr>
        <p:grpSpPr>
          <a:xfrm>
            <a:off x="3447044" y="4098868"/>
            <a:ext cx="1326012" cy="576293"/>
            <a:chOff x="3849064" y="3266906"/>
            <a:chExt cx="1326012" cy="5762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AB75953-6CE9-1E83-FBDA-68DE2FC7939D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0695358-B919-C345-C394-0B5ADC4B796C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D52F5C-50FC-EC56-D94F-79536BF07198}"/>
                </a:ext>
              </a:extLst>
            </p:cNvPr>
            <p:cNvSpPr txBox="1"/>
            <p:nvPr/>
          </p:nvSpPr>
          <p:spPr>
            <a:xfrm>
              <a:off x="4297913" y="32734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NameFirst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1DEACA-C2D6-EAD8-9D7C-BA7336C9247C}"/>
              </a:ext>
            </a:extLst>
          </p:cNvPr>
          <p:cNvGrpSpPr/>
          <p:nvPr/>
        </p:nvGrpSpPr>
        <p:grpSpPr>
          <a:xfrm>
            <a:off x="5575043" y="4106046"/>
            <a:ext cx="1402956" cy="576293"/>
            <a:chOff x="3849064" y="3266906"/>
            <a:chExt cx="1402956" cy="57629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B4C7DE-20A4-012C-3373-FA24FC81A293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4F8AFDE-505A-429A-502A-E01A767BAAE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D36358-7603-53D2-191D-59612F6017FF}"/>
                </a:ext>
              </a:extLst>
            </p:cNvPr>
            <p:cNvSpPr txBox="1"/>
            <p:nvPr/>
          </p:nvSpPr>
          <p:spPr>
            <a:xfrm>
              <a:off x="4297913" y="3291568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NameSecond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0C4636-6692-3FD2-9C54-43DC01E36470}"/>
              </a:ext>
            </a:extLst>
          </p:cNvPr>
          <p:cNvGrpSpPr/>
          <p:nvPr/>
        </p:nvGrpSpPr>
        <p:grpSpPr>
          <a:xfrm>
            <a:off x="7637009" y="4109767"/>
            <a:ext cx="1479900" cy="576293"/>
            <a:chOff x="3849064" y="3266906"/>
            <a:chExt cx="1479900" cy="57629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011BCCE-0F6A-9B8A-BA58-2C8D510A10FF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C562AF4-CDE2-4F7C-2CF0-4169A4309A2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610628-FE35-A8D3-532C-11664239B54B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5BF994-0A97-D59F-A0D9-B85780EAE807}"/>
              </a:ext>
            </a:extLst>
          </p:cNvPr>
          <p:cNvGrpSpPr/>
          <p:nvPr/>
        </p:nvGrpSpPr>
        <p:grpSpPr>
          <a:xfrm>
            <a:off x="7082927" y="4963992"/>
            <a:ext cx="864347" cy="576293"/>
            <a:chOff x="3849064" y="3266906"/>
            <a:chExt cx="864347" cy="57629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2F81A37-3090-C7EB-34B3-0265B1C30810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0DD76DF-17F0-F75F-3ED8-7E4471C12DC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56B804-9CD6-A0F6-0D01-0BE3666C9C87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DD04E3-24E2-8559-2765-4CCC60664B3A}"/>
              </a:ext>
            </a:extLst>
          </p:cNvPr>
          <p:cNvGrpSpPr/>
          <p:nvPr/>
        </p:nvGrpSpPr>
        <p:grpSpPr>
          <a:xfrm>
            <a:off x="2744380" y="4941499"/>
            <a:ext cx="1223850" cy="430887"/>
            <a:chOff x="3849065" y="3266906"/>
            <a:chExt cx="1223850" cy="43088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90966EE-73AF-4289-BB63-30389566E9A8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8865F1-654E-4C03-BDC6-A4DF312EEAA8}"/>
                </a:ext>
              </a:extLst>
            </p:cNvPr>
            <p:cNvSpPr txBox="1"/>
            <p:nvPr/>
          </p:nvSpPr>
          <p:spPr>
            <a:xfrm>
              <a:off x="4118808" y="3266906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2008B87-6D75-CA1F-C190-F53E02401E9F}"/>
              </a:ext>
            </a:extLst>
          </p:cNvPr>
          <p:cNvGrpSpPr/>
          <p:nvPr/>
        </p:nvGrpSpPr>
        <p:grpSpPr>
          <a:xfrm>
            <a:off x="2744380" y="5365700"/>
            <a:ext cx="1300794" cy="430887"/>
            <a:chOff x="3849065" y="3266906"/>
            <a:chExt cx="1300794" cy="430887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1685542-52D5-22ED-9EAB-51F01F680B27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C04754-35D6-6982-D130-229EB1678F54}"/>
                </a:ext>
              </a:extLst>
            </p:cNvPr>
            <p:cNvSpPr txBox="1"/>
            <p:nvPr/>
          </p:nvSpPr>
          <p:spPr>
            <a:xfrm>
              <a:off x="4118808" y="3266906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Text(watch)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A70EAC9-7188-812B-2FA5-76FC6FCECA0F}"/>
              </a:ext>
            </a:extLst>
          </p:cNvPr>
          <p:cNvGrpSpPr/>
          <p:nvPr/>
        </p:nvGrpSpPr>
        <p:grpSpPr>
          <a:xfrm>
            <a:off x="5682604" y="4943866"/>
            <a:ext cx="1223850" cy="430887"/>
            <a:chOff x="3849065" y="3230694"/>
            <a:chExt cx="1223850" cy="430887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0C41A3F-09F1-86AF-D3FD-B35F7AF180B4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42788A6-4FE0-2F8C-60A7-F026A34B6E3B}"/>
                </a:ext>
              </a:extLst>
            </p:cNvPr>
            <p:cNvSpPr txBox="1"/>
            <p:nvPr/>
          </p:nvSpPr>
          <p:spPr>
            <a:xfrm>
              <a:off x="4118808" y="3230694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44DB697-7D84-0DBD-FE01-E3717C759EB0}"/>
              </a:ext>
            </a:extLst>
          </p:cNvPr>
          <p:cNvCxnSpPr>
            <a:stCxn id="20" idx="0"/>
            <a:endCxn id="11" idx="4"/>
          </p:cNvCxnSpPr>
          <p:nvPr/>
        </p:nvCxnSpPr>
        <p:spPr>
          <a:xfrm flipH="1" flipV="1">
            <a:off x="5841232" y="3770362"/>
            <a:ext cx="4968" cy="33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4003241-B13F-7CE0-99C9-0CFC7BD9BDD6}"/>
              </a:ext>
            </a:extLst>
          </p:cNvPr>
          <p:cNvCxnSpPr>
            <a:stCxn id="14" idx="0"/>
            <a:endCxn id="11" idx="4"/>
          </p:cNvCxnSpPr>
          <p:nvPr/>
        </p:nvCxnSpPr>
        <p:spPr>
          <a:xfrm flipV="1">
            <a:off x="3718201" y="3770362"/>
            <a:ext cx="2123031" cy="3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C05E917-4FA5-7E78-07D5-B877706E672D}"/>
              </a:ext>
            </a:extLst>
          </p:cNvPr>
          <p:cNvCxnSpPr>
            <a:stCxn id="24" idx="0"/>
            <a:endCxn id="11" idx="4"/>
          </p:cNvCxnSpPr>
          <p:nvPr/>
        </p:nvCxnSpPr>
        <p:spPr>
          <a:xfrm flipH="1" flipV="1">
            <a:off x="5841232" y="3770362"/>
            <a:ext cx="2066934" cy="33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90A7974-9151-A347-E394-AD66883E89AC}"/>
              </a:ext>
            </a:extLst>
          </p:cNvPr>
          <p:cNvCxnSpPr>
            <a:stCxn id="20" idx="2"/>
            <a:endCxn id="14" idx="6"/>
          </p:cNvCxnSpPr>
          <p:nvPr/>
        </p:nvCxnSpPr>
        <p:spPr>
          <a:xfrm flipH="1" flipV="1">
            <a:off x="3989357" y="4387015"/>
            <a:ext cx="1585686" cy="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36EDFBF-96E2-46F1-822A-FA0EF4DA10A1}"/>
              </a:ext>
            </a:extLst>
          </p:cNvPr>
          <p:cNvCxnSpPr>
            <a:stCxn id="20" idx="4"/>
            <a:endCxn id="54" idx="0"/>
          </p:cNvCxnSpPr>
          <p:nvPr/>
        </p:nvCxnSpPr>
        <p:spPr>
          <a:xfrm rot="16200000" flipH="1">
            <a:off x="5699383" y="4829155"/>
            <a:ext cx="297739" cy="4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CB76935-899B-85A7-1F76-033E9B92AB6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7354084" y="4686060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EC4AF17-BA1E-EDCE-324F-E57C637CC893}"/>
              </a:ext>
            </a:extLst>
          </p:cNvPr>
          <p:cNvGrpSpPr/>
          <p:nvPr/>
        </p:nvGrpSpPr>
        <p:grpSpPr>
          <a:xfrm>
            <a:off x="8298100" y="4980343"/>
            <a:ext cx="1377739" cy="430887"/>
            <a:chOff x="3849065" y="3266906"/>
            <a:chExt cx="1377739" cy="430887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8D0EBAA-0F0F-9E2A-C945-BB31042479F5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B38288-E765-C075-D4C9-8D6E08C1EF1F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59EC7C4-3747-C282-8A50-800ED489629C}"/>
              </a:ext>
            </a:extLst>
          </p:cNvPr>
          <p:cNvCxnSpPr>
            <a:stCxn id="24" idx="4"/>
            <a:endCxn id="75" idx="0"/>
          </p:cNvCxnSpPr>
          <p:nvPr/>
        </p:nvCxnSpPr>
        <p:spPr>
          <a:xfrm>
            <a:off x="7908166" y="4686060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BEA076E-D18C-3D6B-E81B-3CD874BF3462}"/>
              </a:ext>
            </a:extLst>
          </p:cNvPr>
          <p:cNvGrpSpPr/>
          <p:nvPr/>
        </p:nvGrpSpPr>
        <p:grpSpPr>
          <a:xfrm>
            <a:off x="6574253" y="5723645"/>
            <a:ext cx="1377739" cy="430887"/>
            <a:chOff x="3849065" y="3266906"/>
            <a:chExt cx="1377739" cy="43088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4B43A08-7994-0B11-83BD-F0B51273C46E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EA1D3A-629E-C89E-42C7-C8A05C81C33D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02F20EF-3487-423B-C0E7-40A12D26DE98}"/>
              </a:ext>
            </a:extLst>
          </p:cNvPr>
          <p:cNvGrpSpPr/>
          <p:nvPr/>
        </p:nvGrpSpPr>
        <p:grpSpPr>
          <a:xfrm>
            <a:off x="6574253" y="6128045"/>
            <a:ext cx="1531627" cy="430887"/>
            <a:chOff x="3849065" y="3266906"/>
            <a:chExt cx="1531627" cy="43088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DF4E729-9AC5-3CEB-85B1-2595F571D5CC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260929-B529-A555-FC2F-18D3AD7E1ECB}"/>
                </a:ext>
              </a:extLst>
            </p:cNvPr>
            <p:cNvSpPr txBox="1"/>
            <p:nvPr/>
          </p:nvSpPr>
          <p:spPr>
            <a:xfrm>
              <a:off x="4118808" y="3266906"/>
              <a:ext cx="12618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(read).grow()</a:t>
              </a: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9D18296-9450-1FDF-B4C9-BCD71A9CFB05}"/>
              </a:ext>
            </a:extLst>
          </p:cNvPr>
          <p:cNvCxnSpPr>
            <a:cxnSpLocks/>
            <a:stCxn id="28" idx="4"/>
            <a:endCxn id="88" idx="7"/>
          </p:cNvCxnSpPr>
          <p:nvPr/>
        </p:nvCxnSpPr>
        <p:spPr>
          <a:xfrm flipH="1">
            <a:off x="6860537" y="5540285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F35260-BA90-5A57-90DC-EE5AC42A7E33}"/>
              </a:ext>
            </a:extLst>
          </p:cNvPr>
          <p:cNvCxnSpPr>
            <a:cxnSpLocks/>
            <a:stCxn id="14" idx="4"/>
            <a:endCxn id="44" idx="0"/>
          </p:cNvCxnSpPr>
          <p:nvPr/>
        </p:nvCxnSpPr>
        <p:spPr>
          <a:xfrm flipH="1">
            <a:off x="2912081" y="4675161"/>
            <a:ext cx="806120" cy="2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16DDF8-FD1C-7BEE-2057-9AD360F6C450}"/>
              </a:ext>
            </a:extLst>
          </p:cNvPr>
          <p:cNvSpPr txBox="1"/>
          <p:nvPr/>
        </p:nvSpPr>
        <p:spPr>
          <a:xfrm>
            <a:off x="135382" y="401313"/>
            <a:ext cx="2921732" cy="29700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'dog05 _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breed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'bread05 _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notifyListeners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56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A5AF8-2128-1FA9-E959-A72E42F06F6A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step6_FutureProvider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98324F-7FB1-EB3B-D4F5-CCE0DB0DF5EF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88DBE7-8BEC-53D4-1682-A928603A3CA0}"/>
              </a:ext>
            </a:extLst>
          </p:cNvPr>
          <p:cNvSpPr txBox="1"/>
          <p:nvPr/>
        </p:nvSpPr>
        <p:spPr>
          <a:xfrm>
            <a:off x="121722" y="391788"/>
            <a:ext cx="6069528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……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MultiProvider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providers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'dog06'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'breed06'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ko-KR" alt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  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FutureProvider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initialData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dogAge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context.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&gt;().age;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babies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dogAge);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babies.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0F84B-DE2D-C47A-6171-2D7154774E24}"/>
              </a:ext>
            </a:extLst>
          </p:cNvPr>
          <p:cNvSpPr txBox="1"/>
          <p:nvPr/>
        </p:nvSpPr>
        <p:spPr>
          <a:xfrm>
            <a:off x="6265347" y="383525"/>
            <a:ext cx="431692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altLang="ko-KR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delayed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(seconds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45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97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690</Words>
  <Application>Microsoft Office PowerPoint</Application>
  <PresentationFormat>와이드스크린</PresentationFormat>
  <Paragraphs>145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4125</cp:lastModifiedBy>
  <cp:revision>26</cp:revision>
  <dcterms:created xsi:type="dcterms:W3CDTF">2022-12-08T00:02:32Z</dcterms:created>
  <dcterms:modified xsi:type="dcterms:W3CDTF">2022-12-08T06:48:12Z</dcterms:modified>
</cp:coreProperties>
</file>