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2" autoAdjust="0"/>
    <p:restoredTop sz="93476" autoAdjust="0"/>
  </p:normalViewPr>
  <p:slideViewPr>
    <p:cSldViewPr snapToGrid="0">
      <p:cViewPr>
        <p:scale>
          <a:sx n="100" d="100"/>
          <a:sy n="100" d="100"/>
        </p:scale>
        <p:origin x="7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40279-CD25-8B7A-3975-126646374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BD974B-C55E-F38B-99CE-864D2D01E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E0770-9CC2-F36E-EA57-6F860D9A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1A2AE-6467-02FB-D453-492614D4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3BD8BA-6B34-C296-B8FB-3D08D9C0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4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112FC-8C68-581D-E4A7-BD6A0CD3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5BDFBA-8161-5E9D-5306-39633F919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499AED-EBEE-AE14-843F-F54D9763A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C494CD-4343-5B23-B816-E01AB3C6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BA120-4C37-4762-5D4F-28359498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83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A90191-E178-F795-23DA-8AA8F61E0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7A81A2-3574-97A0-B669-B1F9002B2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3D321-9553-C5FC-1AB8-1C21AA85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DA5EA-7E92-CDEB-C16D-DBADEA4E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0D6E9-EB43-591B-BC67-8D20CB9E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31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F6A08-6278-2ED1-2DC9-F0749523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99D18-5EEC-FEF7-9226-42049F007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C7297D-BDEA-3DA8-A093-9A35E2D8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F4056-960F-6EAC-6C33-EE67DD91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9033F-69E8-0003-4D3A-E0E03C97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43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FD127-F6C9-EA9E-1B8E-5B8FEF536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16A7B9-E5BE-67CD-8D4B-C56AC3FD4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46CCD3-D772-1248-E16D-4B1E0AD6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B4FF8-A64B-78A0-DE84-D324A0C9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CDF91-EF48-538A-7D98-74BF79A2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3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D7BC4-8EFB-4113-FBE1-3F9E2F2B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EE2099-518F-F1DE-11DD-D45C853B9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D71EF5-CB72-2F30-8F64-1B8D8DCCB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892DC2-6A22-4FD0-8DC1-B2CB97CA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66CFA2-FC53-08F1-02D1-35AE2347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7CA0AE-9097-9CDD-0EC0-C228B78D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79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7C5F6-1881-DD1E-74A3-3F1B650E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4FA09-E8AD-D36F-C255-FE14A2FFD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B30CBF-9D01-5B61-BB91-4004D55C5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CD3E62-5AC7-6980-02D4-C36569833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FEA27C-E8A2-F4DE-3B64-B79EDF0C2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3282FE-19FC-7783-3251-D73A65D2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98D3F6-3FAF-F6F6-CD58-C3EDB559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4C2091-4172-467B-FD82-D456CF54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21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9B6B3-9B9E-4619-2DA7-4BED1C5A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F481D9-47AD-582E-E07A-2B5BBC1F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6850E4-5315-D71D-16F3-9CAD912C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C696C9-0B85-9376-FF07-69C6A745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52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5C0E46-B042-D235-D5AE-306492D5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A7D486-C092-E8AA-84BC-9A92526A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72FB4D-D203-35A9-9424-70F0DD65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51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A5939-54EE-2351-1822-6804497C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A666E1-6718-6509-8605-FFEFC7079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3A06D6-EF69-CCF7-5559-AB04FBD9B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F4A30C-2DAD-90B2-A9FE-2AEFF0B3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557E01-8198-954D-B0E7-13954D66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7B4A83-C034-D112-444B-B11282B4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63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2A6E7-329E-8C6E-AFDB-591B9DA3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F957C3-8976-6187-23AD-77ACBDF03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D682BF-155B-92D9-2EA2-27EF8A1B7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AA8E7E-A032-8DEA-9270-3B0053A6C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4F41-A76E-4852-8F55-2746E7B52609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CC3B22-58FB-F9A5-B458-9DF305DE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280F5D-47D9-BF49-1936-F08F5676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57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900882-C5C2-B7CB-55AA-73751D230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B48F54-5935-C556-2618-767F14911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18E11C-F843-9EF9-848F-EF6CF7058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A4F41-A76E-4852-8F55-2746E7B52609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E4107D-7741-17B8-F71E-BCC0265E5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938146-0069-F2A5-89D8-A2B85293C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C4446-F207-41F8-96FE-B6F2925D7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87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5F6B28-E6D0-27E1-ED19-0BB464EA2953}"/>
              </a:ext>
            </a:extLst>
          </p:cNvPr>
          <p:cNvSpPr txBox="1"/>
          <p:nvPr/>
        </p:nvSpPr>
        <p:spPr>
          <a:xfrm>
            <a:off x="10160" y="1345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step5_ProviderExtensionMethod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B2DF335-3B81-B55C-910F-1494784D6AC1}"/>
              </a:ext>
            </a:extLst>
          </p:cNvPr>
          <p:cNvCxnSpPr/>
          <p:nvPr/>
        </p:nvCxnSpPr>
        <p:spPr>
          <a:xfrm>
            <a:off x="0" y="29045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C51B382-71A0-9145-D863-616446B78152}"/>
              </a:ext>
            </a:extLst>
          </p:cNvPr>
          <p:cNvSpPr txBox="1"/>
          <p:nvPr/>
        </p:nvSpPr>
        <p:spPr>
          <a:xfrm>
            <a:off x="162560" y="466245"/>
            <a:ext cx="6334196" cy="16158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MyApp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StatelessWidget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…….</a:t>
            </a:r>
            <a:endParaRPr lang="en-US" altLang="ko-KR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BuildContext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context) {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ChangeNotifierProvider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&gt;(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create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(context)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(name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'dog05'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breed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'breed05'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age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child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MaterialApp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home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MyHomePage</a:t>
            </a:r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 …….</a:t>
            </a:r>
          </a:p>
          <a:p>
            <a:r>
              <a: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1ECC01A-8F3E-19B8-FF15-CD3078B2D86A}"/>
              </a:ext>
            </a:extLst>
          </p:cNvPr>
          <p:cNvGrpSpPr/>
          <p:nvPr/>
        </p:nvGrpSpPr>
        <p:grpSpPr>
          <a:xfrm>
            <a:off x="4386043" y="2490757"/>
            <a:ext cx="1512818" cy="576293"/>
            <a:chOff x="4256021" y="2438509"/>
            <a:chExt cx="1512818" cy="576293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38199A7-5927-5752-DD6F-2AC67958C0CC}"/>
                </a:ext>
              </a:extLst>
            </p:cNvPr>
            <p:cNvSpPr/>
            <p:nvPr/>
          </p:nvSpPr>
          <p:spPr>
            <a:xfrm>
              <a:off x="4256021" y="2438509"/>
              <a:ext cx="542313" cy="5762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F6C946B-C5CA-31CF-14BB-2F91904CD466}"/>
                </a:ext>
              </a:extLst>
            </p:cNvPr>
            <p:cNvSpPr/>
            <p:nvPr/>
          </p:nvSpPr>
          <p:spPr>
            <a:xfrm>
              <a:off x="4391377" y="2585155"/>
              <a:ext cx="293511" cy="3048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84B947-92CC-607F-E204-15CA9C070B7F}"/>
                </a:ext>
              </a:extLst>
            </p:cNvPr>
            <p:cNvSpPr txBox="1"/>
            <p:nvPr/>
          </p:nvSpPr>
          <p:spPr>
            <a:xfrm>
              <a:off x="4684888" y="2439733"/>
              <a:ext cx="10839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1">
                      <a:lumMod val="75000"/>
                    </a:schemeClr>
                  </a:solidFill>
                </a:rPr>
                <a:t>MyHomePage</a:t>
              </a:r>
              <a:endParaRPr lang="ko-KR" altLang="en-U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068A9C4-D948-9E41-9529-D071707BA2B3}"/>
              </a:ext>
            </a:extLst>
          </p:cNvPr>
          <p:cNvGrpSpPr/>
          <p:nvPr/>
        </p:nvGrpSpPr>
        <p:grpSpPr>
          <a:xfrm>
            <a:off x="2263012" y="3395556"/>
            <a:ext cx="1326012" cy="576293"/>
            <a:chOff x="3849064" y="3266906"/>
            <a:chExt cx="1326012" cy="576293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AB75953-6CE9-1E83-FBDA-68DE2FC7939D}"/>
                </a:ext>
              </a:extLst>
            </p:cNvPr>
            <p:cNvSpPr/>
            <p:nvPr/>
          </p:nvSpPr>
          <p:spPr>
            <a:xfrm>
              <a:off x="3849064" y="3266906"/>
              <a:ext cx="542313" cy="5762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0695358-B919-C345-C394-0B5ADC4B796C}"/>
                </a:ext>
              </a:extLst>
            </p:cNvPr>
            <p:cNvSpPr/>
            <p:nvPr/>
          </p:nvSpPr>
          <p:spPr>
            <a:xfrm>
              <a:off x="3984420" y="3413552"/>
              <a:ext cx="293511" cy="3048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9D52F5C-50FC-EC56-D94F-79536BF07198}"/>
                </a:ext>
              </a:extLst>
            </p:cNvPr>
            <p:cNvSpPr txBox="1"/>
            <p:nvPr/>
          </p:nvSpPr>
          <p:spPr>
            <a:xfrm>
              <a:off x="4297913" y="3273462"/>
              <a:ext cx="8771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NameFirst</a:t>
              </a:r>
              <a:endParaRPr lang="ko-KR" altLang="en-U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31DEACA-C2D6-EAD8-9D7C-BA7336C9247C}"/>
              </a:ext>
            </a:extLst>
          </p:cNvPr>
          <p:cNvGrpSpPr/>
          <p:nvPr/>
        </p:nvGrpSpPr>
        <p:grpSpPr>
          <a:xfrm>
            <a:off x="4391011" y="3402734"/>
            <a:ext cx="1402956" cy="576293"/>
            <a:chOff x="3849064" y="3266906"/>
            <a:chExt cx="1402956" cy="576293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AB4C7DE-20A4-012C-3373-FA24FC81A293}"/>
                </a:ext>
              </a:extLst>
            </p:cNvPr>
            <p:cNvSpPr/>
            <p:nvPr/>
          </p:nvSpPr>
          <p:spPr>
            <a:xfrm>
              <a:off x="3849064" y="3266906"/>
              <a:ext cx="542313" cy="5762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4F8AFDE-505A-429A-502A-E01A767BAAE5}"/>
                </a:ext>
              </a:extLst>
            </p:cNvPr>
            <p:cNvSpPr/>
            <p:nvPr/>
          </p:nvSpPr>
          <p:spPr>
            <a:xfrm>
              <a:off x="3984420" y="3413552"/>
              <a:ext cx="293511" cy="3048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D36358-7603-53D2-191D-59612F6017FF}"/>
                </a:ext>
              </a:extLst>
            </p:cNvPr>
            <p:cNvSpPr txBox="1"/>
            <p:nvPr/>
          </p:nvSpPr>
          <p:spPr>
            <a:xfrm>
              <a:off x="4297913" y="3291568"/>
              <a:ext cx="9541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NameSecond</a:t>
              </a:r>
              <a:endPara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40C4636-6692-3FD2-9C54-43DC01E36470}"/>
              </a:ext>
            </a:extLst>
          </p:cNvPr>
          <p:cNvGrpSpPr/>
          <p:nvPr/>
        </p:nvGrpSpPr>
        <p:grpSpPr>
          <a:xfrm>
            <a:off x="6452977" y="3406455"/>
            <a:ext cx="1479900" cy="576293"/>
            <a:chOff x="3849064" y="3266906"/>
            <a:chExt cx="1479900" cy="576293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011BCCE-0F6A-9B8A-BA58-2C8D510A10FF}"/>
                </a:ext>
              </a:extLst>
            </p:cNvPr>
            <p:cNvSpPr/>
            <p:nvPr/>
          </p:nvSpPr>
          <p:spPr>
            <a:xfrm>
              <a:off x="3849064" y="3266906"/>
              <a:ext cx="542313" cy="5762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C562AF4-CDE2-4F7C-2CF0-4169A4309A20}"/>
                </a:ext>
              </a:extLst>
            </p:cNvPr>
            <p:cNvSpPr/>
            <p:nvPr/>
          </p:nvSpPr>
          <p:spPr>
            <a:xfrm>
              <a:off x="3984420" y="3413552"/>
              <a:ext cx="293511" cy="3048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A610628-FE35-A8D3-532C-11664239B54B}"/>
                </a:ext>
              </a:extLst>
            </p:cNvPr>
            <p:cNvSpPr txBox="1"/>
            <p:nvPr/>
          </p:nvSpPr>
          <p:spPr>
            <a:xfrm>
              <a:off x="4297913" y="3291568"/>
              <a:ext cx="10310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BreedAndAge</a:t>
              </a:r>
              <a:endPara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15BF994-0A97-D59F-A0D9-B85780EAE807}"/>
              </a:ext>
            </a:extLst>
          </p:cNvPr>
          <p:cNvGrpSpPr/>
          <p:nvPr/>
        </p:nvGrpSpPr>
        <p:grpSpPr>
          <a:xfrm>
            <a:off x="5898895" y="4260680"/>
            <a:ext cx="864347" cy="576293"/>
            <a:chOff x="3849064" y="3266906"/>
            <a:chExt cx="864347" cy="576293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2F81A37-3090-C7EB-34B3-0265B1C30810}"/>
                </a:ext>
              </a:extLst>
            </p:cNvPr>
            <p:cNvSpPr/>
            <p:nvPr/>
          </p:nvSpPr>
          <p:spPr>
            <a:xfrm>
              <a:off x="3849064" y="3266906"/>
              <a:ext cx="542313" cy="5762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80DD76DF-17F0-F75F-3ED8-7E4471C12DC5}"/>
                </a:ext>
              </a:extLst>
            </p:cNvPr>
            <p:cNvSpPr/>
            <p:nvPr/>
          </p:nvSpPr>
          <p:spPr>
            <a:xfrm>
              <a:off x="3984420" y="3413552"/>
              <a:ext cx="293511" cy="30480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B56B804-9CD6-A0F6-0D01-0BE3666C9C87}"/>
                </a:ext>
              </a:extLst>
            </p:cNvPr>
            <p:cNvSpPr txBox="1"/>
            <p:nvPr/>
          </p:nvSpPr>
          <p:spPr>
            <a:xfrm>
              <a:off x="4297913" y="3291568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dirty="0">
                  <a:solidFill>
                    <a:srgbClr val="185E73"/>
                  </a:solidFill>
                  <a:effectLst/>
                  <a:latin typeface="Consolas" panose="020B0609020204030204" pitchFamily="49" charset="0"/>
                </a:rPr>
                <a:t>Age</a:t>
              </a:r>
              <a:endParaRPr lang="en-US" altLang="ko-KR" sz="11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EDD04E3-24E2-8559-2765-4CCC60664B3A}"/>
              </a:ext>
            </a:extLst>
          </p:cNvPr>
          <p:cNvGrpSpPr/>
          <p:nvPr/>
        </p:nvGrpSpPr>
        <p:grpSpPr>
          <a:xfrm>
            <a:off x="1560348" y="4238187"/>
            <a:ext cx="1223850" cy="430887"/>
            <a:chOff x="3849065" y="3266906"/>
            <a:chExt cx="1223850" cy="430887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90966EE-73AF-4289-BB63-30389566E9A8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A8865F1-654E-4C03-BDC6-A4DF312EEAA8}"/>
                </a:ext>
              </a:extLst>
            </p:cNvPr>
            <p:cNvSpPr txBox="1"/>
            <p:nvPr/>
          </p:nvSpPr>
          <p:spPr>
            <a:xfrm>
              <a:off x="4118808" y="3266906"/>
              <a:ext cx="9541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Text(read)</a:t>
              </a:r>
            </a:p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2008B87-6D75-CA1F-C190-F53E02401E9F}"/>
              </a:ext>
            </a:extLst>
          </p:cNvPr>
          <p:cNvGrpSpPr/>
          <p:nvPr/>
        </p:nvGrpSpPr>
        <p:grpSpPr>
          <a:xfrm>
            <a:off x="1560348" y="4662388"/>
            <a:ext cx="1300794" cy="430887"/>
            <a:chOff x="3849065" y="3266906"/>
            <a:chExt cx="1300794" cy="430887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1685542-52D5-22ED-9EAB-51F01F680B27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4C04754-35D6-6982-D130-229EB1678F54}"/>
                </a:ext>
              </a:extLst>
            </p:cNvPr>
            <p:cNvSpPr txBox="1"/>
            <p:nvPr/>
          </p:nvSpPr>
          <p:spPr>
            <a:xfrm>
              <a:off x="4118808" y="3266906"/>
              <a:ext cx="10310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Text(watch)</a:t>
              </a:r>
            </a:p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A70EAC9-7188-812B-2FA5-76FC6FCECA0F}"/>
              </a:ext>
            </a:extLst>
          </p:cNvPr>
          <p:cNvGrpSpPr/>
          <p:nvPr/>
        </p:nvGrpSpPr>
        <p:grpSpPr>
          <a:xfrm>
            <a:off x="4498572" y="4240554"/>
            <a:ext cx="1223850" cy="430887"/>
            <a:chOff x="3849065" y="3230694"/>
            <a:chExt cx="1223850" cy="430887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0C41A3F-09F1-86AF-D3FD-B35F7AF180B4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42788A6-4FE0-2F8C-60A7-F026A34B6E3B}"/>
                </a:ext>
              </a:extLst>
            </p:cNvPr>
            <p:cNvSpPr txBox="1"/>
            <p:nvPr/>
          </p:nvSpPr>
          <p:spPr>
            <a:xfrm>
              <a:off x="4118808" y="3230694"/>
              <a:ext cx="95410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Text(read)</a:t>
              </a:r>
            </a:p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44DB697-7D84-0DBD-FE01-E3717C759EB0}"/>
              </a:ext>
            </a:extLst>
          </p:cNvPr>
          <p:cNvCxnSpPr>
            <a:stCxn id="20" idx="0"/>
            <a:endCxn id="11" idx="4"/>
          </p:cNvCxnSpPr>
          <p:nvPr/>
        </p:nvCxnSpPr>
        <p:spPr>
          <a:xfrm flipH="1" flipV="1">
            <a:off x="4657200" y="3067050"/>
            <a:ext cx="4968" cy="33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4003241-B13F-7CE0-99C9-0CFC7BD9BDD6}"/>
              </a:ext>
            </a:extLst>
          </p:cNvPr>
          <p:cNvCxnSpPr>
            <a:stCxn id="14" idx="0"/>
            <a:endCxn id="11" idx="4"/>
          </p:cNvCxnSpPr>
          <p:nvPr/>
        </p:nvCxnSpPr>
        <p:spPr>
          <a:xfrm flipV="1">
            <a:off x="2534169" y="3067050"/>
            <a:ext cx="2123031" cy="32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C05E917-4FA5-7E78-07D5-B877706E672D}"/>
              </a:ext>
            </a:extLst>
          </p:cNvPr>
          <p:cNvCxnSpPr>
            <a:stCxn id="24" idx="0"/>
            <a:endCxn id="11" idx="4"/>
          </p:cNvCxnSpPr>
          <p:nvPr/>
        </p:nvCxnSpPr>
        <p:spPr>
          <a:xfrm flipH="1" flipV="1">
            <a:off x="4657200" y="3067050"/>
            <a:ext cx="2066934" cy="33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90A7974-9151-A347-E394-AD66883E89AC}"/>
              </a:ext>
            </a:extLst>
          </p:cNvPr>
          <p:cNvCxnSpPr>
            <a:stCxn id="20" idx="2"/>
            <a:endCxn id="14" idx="6"/>
          </p:cNvCxnSpPr>
          <p:nvPr/>
        </p:nvCxnSpPr>
        <p:spPr>
          <a:xfrm flipH="1" flipV="1">
            <a:off x="2805325" y="3683703"/>
            <a:ext cx="1585686" cy="7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436EDFBF-96E2-46F1-822A-FA0EF4DA10A1}"/>
              </a:ext>
            </a:extLst>
          </p:cNvPr>
          <p:cNvCxnSpPr>
            <a:stCxn id="20" idx="4"/>
            <a:endCxn id="54" idx="0"/>
          </p:cNvCxnSpPr>
          <p:nvPr/>
        </p:nvCxnSpPr>
        <p:spPr>
          <a:xfrm rot="16200000" flipH="1">
            <a:off x="4515351" y="4125843"/>
            <a:ext cx="297739" cy="41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CB76935-899B-85A7-1F76-033E9B92AB68}"/>
              </a:ext>
            </a:extLst>
          </p:cNvPr>
          <p:cNvCxnSpPr>
            <a:cxnSpLocks/>
            <a:stCxn id="24" idx="4"/>
            <a:endCxn id="28" idx="0"/>
          </p:cNvCxnSpPr>
          <p:nvPr/>
        </p:nvCxnSpPr>
        <p:spPr>
          <a:xfrm flipH="1">
            <a:off x="6170052" y="3982748"/>
            <a:ext cx="554082" cy="27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7EC4AF17-BA1E-EDCE-324F-E57C637CC893}"/>
              </a:ext>
            </a:extLst>
          </p:cNvPr>
          <p:cNvGrpSpPr/>
          <p:nvPr/>
        </p:nvGrpSpPr>
        <p:grpSpPr>
          <a:xfrm>
            <a:off x="7114068" y="4277031"/>
            <a:ext cx="1377739" cy="430887"/>
            <a:chOff x="3849065" y="3266906"/>
            <a:chExt cx="1377739" cy="430887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E8D0EBAA-0F0F-9E2A-C945-BB31042479F5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0B38288-E765-C075-D4C9-8D6E08C1EF1F}"/>
                </a:ext>
              </a:extLst>
            </p:cNvPr>
            <p:cNvSpPr txBox="1"/>
            <p:nvPr/>
          </p:nvSpPr>
          <p:spPr>
            <a:xfrm>
              <a:off x="4118808" y="3266906"/>
              <a:ext cx="1107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Text(</a:t>
              </a:r>
              <a:r>
                <a:rPr lang="en-US" altLang="ko-KR" sz="1100" b="0" dirty="0">
                  <a:solidFill>
                    <a:srgbClr val="5E2CBC"/>
                  </a:solidFill>
                  <a:effectLst/>
                  <a:latin typeface="Consolas" panose="020B0609020204030204" pitchFamily="49" charset="0"/>
                </a:rPr>
                <a:t>select</a:t>
              </a:r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59EC7C4-3747-C282-8A50-800ED489629C}"/>
              </a:ext>
            </a:extLst>
          </p:cNvPr>
          <p:cNvCxnSpPr>
            <a:stCxn id="24" idx="4"/>
            <a:endCxn id="75" idx="0"/>
          </p:cNvCxnSpPr>
          <p:nvPr/>
        </p:nvCxnSpPr>
        <p:spPr>
          <a:xfrm>
            <a:off x="6724134" y="3982748"/>
            <a:ext cx="557635" cy="2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0BEA076E-D18C-3D6B-E81B-3CD874BF3462}"/>
              </a:ext>
            </a:extLst>
          </p:cNvPr>
          <p:cNvGrpSpPr/>
          <p:nvPr/>
        </p:nvGrpSpPr>
        <p:grpSpPr>
          <a:xfrm>
            <a:off x="5390221" y="5020333"/>
            <a:ext cx="1377739" cy="430887"/>
            <a:chOff x="3849065" y="3266906"/>
            <a:chExt cx="1377739" cy="430887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44B43A08-7994-0B11-83BD-F0B51273C46E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5EA1D3A-629E-C89E-42C7-C8A05C81C33D}"/>
                </a:ext>
              </a:extLst>
            </p:cNvPr>
            <p:cNvSpPr txBox="1"/>
            <p:nvPr/>
          </p:nvSpPr>
          <p:spPr>
            <a:xfrm>
              <a:off x="4118808" y="3266906"/>
              <a:ext cx="1107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Text(</a:t>
              </a:r>
              <a:r>
                <a:rPr lang="en-US" altLang="ko-KR" sz="1100" b="0" dirty="0">
                  <a:solidFill>
                    <a:srgbClr val="5E2CBC"/>
                  </a:solidFill>
                  <a:effectLst/>
                  <a:latin typeface="Consolas" panose="020B0609020204030204" pitchFamily="49" charset="0"/>
                </a:rPr>
                <a:t>select</a:t>
              </a:r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302F20EF-3487-423B-C0E7-40A12D26DE98}"/>
              </a:ext>
            </a:extLst>
          </p:cNvPr>
          <p:cNvGrpSpPr/>
          <p:nvPr/>
        </p:nvGrpSpPr>
        <p:grpSpPr>
          <a:xfrm>
            <a:off x="5390221" y="5424733"/>
            <a:ext cx="1531627" cy="430887"/>
            <a:chOff x="3849065" y="3266906"/>
            <a:chExt cx="1531627" cy="430887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BDF4E729-9AC5-3CEB-85B1-2595F571D5CC}"/>
                </a:ext>
              </a:extLst>
            </p:cNvPr>
            <p:cNvSpPr/>
            <p:nvPr/>
          </p:nvSpPr>
          <p:spPr>
            <a:xfrm>
              <a:off x="3849065" y="3266906"/>
              <a:ext cx="335402" cy="3524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1260929-B529-A555-FC2F-18D3AD7E1ECB}"/>
                </a:ext>
              </a:extLst>
            </p:cNvPr>
            <p:cNvSpPr txBox="1"/>
            <p:nvPr/>
          </p:nvSpPr>
          <p:spPr>
            <a:xfrm>
              <a:off x="4118808" y="3266906"/>
              <a:ext cx="12618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ElevateButton</a:t>
              </a:r>
            </a:p>
            <a:p>
              <a:r>
                <a:rPr lang="en-US" altLang="ko-KR" sz="1100" dirty="0">
                  <a:solidFill>
                    <a:srgbClr val="185E73"/>
                  </a:solidFill>
                  <a:latin typeface="Consolas" panose="020B0609020204030204" pitchFamily="49" charset="0"/>
                </a:rPr>
                <a:t> (read).grow()</a:t>
              </a:r>
            </a:p>
          </p:txBody>
        </p:sp>
      </p:grp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9D18296-9450-1FDF-B4C9-BCD71A9CFB05}"/>
              </a:ext>
            </a:extLst>
          </p:cNvPr>
          <p:cNvCxnSpPr>
            <a:cxnSpLocks/>
            <a:stCxn id="28" idx="4"/>
            <a:endCxn id="88" idx="7"/>
          </p:cNvCxnSpPr>
          <p:nvPr/>
        </p:nvCxnSpPr>
        <p:spPr>
          <a:xfrm flipH="1">
            <a:off x="5676505" y="4836973"/>
            <a:ext cx="493547" cy="234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9F35260-BA90-5A57-90DC-EE5AC42A7E33}"/>
              </a:ext>
            </a:extLst>
          </p:cNvPr>
          <p:cNvCxnSpPr>
            <a:cxnSpLocks/>
            <a:stCxn id="14" idx="4"/>
            <a:endCxn id="44" idx="0"/>
          </p:cNvCxnSpPr>
          <p:nvPr/>
        </p:nvCxnSpPr>
        <p:spPr>
          <a:xfrm flipH="1">
            <a:off x="1728049" y="3971849"/>
            <a:ext cx="806120" cy="26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56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234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30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539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07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456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974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96</Words>
  <Application>Microsoft Office PowerPoint</Application>
  <PresentationFormat>와이드스크린</PresentationFormat>
  <Paragraphs>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4125</dc:creator>
  <cp:lastModifiedBy>4125</cp:lastModifiedBy>
  <cp:revision>14</cp:revision>
  <dcterms:created xsi:type="dcterms:W3CDTF">2022-12-08T00:02:32Z</dcterms:created>
  <dcterms:modified xsi:type="dcterms:W3CDTF">2022-12-08T02:01:48Z</dcterms:modified>
</cp:coreProperties>
</file>