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6" autoAdjust="0"/>
    <p:restoredTop sz="93476" autoAdjust="0"/>
  </p:normalViewPr>
  <p:slideViewPr>
    <p:cSldViewPr snapToGrid="0">
      <p:cViewPr varScale="1">
        <p:scale>
          <a:sx n="92" d="100"/>
          <a:sy n="92" d="100"/>
        </p:scale>
        <p:origin x="-108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F40279-CD25-8B7A-3975-12664637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CBD974B-C55E-F38B-99CE-864D2D01E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2E0770-9CC2-F36E-EA57-6F860D9A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21A2AE-6467-02FB-D453-492614D4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03BD8BA-6B34-C296-B8FB-3D08D9C0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D112FC-8C68-581D-E4A7-BD6A0CD3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05BDFBA-8161-5E9D-5306-39633F919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499AED-EBEE-AE14-843F-F54D9763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AC494CD-4343-5B23-B816-E01AB3C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9BA120-4C37-4762-5D4F-28359498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BA90191-E178-F795-23DA-8AA8F61E0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37A81A2-3574-97A0-B669-B1F9002B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093D321-9553-C5FC-1AB8-1C21AA85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9DA5EA-7E92-CDEB-C16D-DBADEA4E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70D6E9-EB43-591B-BC67-8D20CB9E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6F6A08-6278-2ED1-2DC9-F0749523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799D18-5EEC-FEF7-9226-42049F00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C7297D-BDEA-3DA8-A093-9A35E2D8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0F4056-960F-6EAC-6C33-EE67DD91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A9033F-69E8-0003-4D3A-E0E03C97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EFD127-F6C9-EA9E-1B8E-5B8FEF53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016A7B9-E5BE-67CD-8D4B-C56AC3FD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B46CCD3-D772-1248-E16D-4B1E0AD6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0B4FF8-A64B-78A0-DE84-D324A0C9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5CDF91-EF48-538A-7D98-74BF79A2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3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5D7BC4-8EFB-4113-FBE1-3F9E2F2B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DEE2099-518F-F1DE-11DD-D45C853B9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D71EF5-CB72-2F30-8F64-1B8D8DCC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892DC2-6A22-4FD0-8DC1-B2CB97CA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66CFA2-FC53-08F1-02D1-35AE2347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D7CA0AE-9097-9CDD-0EC0-C228B78D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A7C5F6-1881-DD1E-74A3-3F1B650E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B24FA09-E8AD-D36F-C255-FE14A2FF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BB30CBF-9D01-5B61-BB91-4004D55C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1CD3E62-5AC7-6980-02D4-C36569833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7FEA27C-E8A2-F4DE-3B64-B79EDF0C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83282FE-19FC-7783-3251-D73A65D2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198D3F6-3FAF-F6F6-CD58-C3EDB559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64C2091-4172-467B-FD82-D456CF54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9B6B3-9B9E-4619-2DA7-4BED1C5A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AF481D9-47AD-582E-E07A-2B5BBC1F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C6850E4-5315-D71D-16F3-9CAD912C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AC696C9-0B85-9376-FF07-69C6A74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E5C0E46-B042-D235-D5AE-306492D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DA7D486-C092-E8AA-84BC-9A92526A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572FB4D-D203-35A9-9424-70F0DD65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1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CA5939-54EE-2351-1822-6804497C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A666E1-6718-6509-8605-FFEFC707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93A06D6-EF69-CCF7-5559-AB04FBD9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5F4A30C-2DAD-90B2-A9FE-2AEFF0B3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F557E01-8198-954D-B0E7-13954D66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67B4A83-C034-D112-444B-B11282B4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32A6E7-329E-8C6E-AFDB-591B9DA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9F957C3-8976-6187-23AD-77ACBDF0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4D682BF-155B-92D9-2EA2-27EF8A1B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DAA8E7E-A032-8DEA-9270-3B0053A6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3CC3B22-58FB-F9A5-B458-9DF305DE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280F5D-47D9-BF49-1936-F08F5676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7900882-C5C2-B7CB-55AA-73751D23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EB48F54-5935-C556-2618-767F1491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18E11C-F843-9EF9-848F-EF6CF7058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E4107D-7741-17B8-F71E-BCC0265E5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938146-0069-F2A5-89D8-A2B85293C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7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2590565" y="592743"/>
            <a:ext cx="4863875" cy="1577061"/>
            <a:chOff x="2590565" y="592743"/>
            <a:chExt cx="4863875" cy="1577061"/>
          </a:xfrm>
        </p:grpSpPr>
        <p:grpSp>
          <p:nvGrpSpPr>
            <p:cNvPr id="36" name="그룹 35"/>
            <p:cNvGrpSpPr/>
            <p:nvPr/>
          </p:nvGrpSpPr>
          <p:grpSpPr>
            <a:xfrm>
              <a:off x="2590565" y="592743"/>
              <a:ext cx="4863875" cy="1577061"/>
              <a:chOff x="165325" y="708939"/>
              <a:chExt cx="4863875" cy="1577061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165325" y="708939"/>
                <a:ext cx="4863875" cy="1577061"/>
                <a:chOff x="165325" y="708939"/>
                <a:chExt cx="5040520" cy="1732925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xmlns="" id="{A9AFB107-57BE-3FF3-7AFF-962C2368E148}"/>
                    </a:ext>
                  </a:extLst>
                </p:cNvPr>
                <p:cNvSpPr txBox="1"/>
                <p:nvPr/>
              </p:nvSpPr>
              <p:spPr>
                <a:xfrm>
                  <a:off x="165325" y="971292"/>
                  <a:ext cx="5040520" cy="14705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altLang="ko-KR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xmlns="" id="{A9AFB107-57BE-3FF3-7AFF-962C2368E148}"/>
                    </a:ext>
                  </a:extLst>
                </p:cNvPr>
                <p:cNvSpPr txBox="1"/>
                <p:nvPr/>
              </p:nvSpPr>
              <p:spPr>
                <a:xfrm>
                  <a:off x="165325" y="708939"/>
                  <a:ext cx="5040520" cy="26161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r>
                    <a:rPr lang="en-US" altLang="ko-KR" sz="1100" dirty="0" smtClean="0">
                      <a:solidFill>
                        <a:srgbClr val="FF0000"/>
                      </a:solidFill>
                    </a:rPr>
                    <a:t>Definition</a:t>
                  </a:r>
                  <a:endParaRPr lang="en-US" altLang="ko-KR" sz="11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63539" y="1059267"/>
                <a:ext cx="2084808" cy="1101219"/>
                <a:chOff x="440182" y="765680"/>
                <a:chExt cx="2084808" cy="1101219"/>
              </a:xfrm>
              <a:solidFill>
                <a:schemeClr val="bg1"/>
              </a:solidFill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A9AFB107-57BE-3FF3-7AFF-962C2368E148}"/>
                    </a:ext>
                  </a:extLst>
                </p:cNvPr>
                <p:cNvSpPr txBox="1"/>
                <p:nvPr/>
              </p:nvSpPr>
              <p:spPr>
                <a:xfrm>
                  <a:off x="440182" y="765680"/>
                  <a:ext cx="2084808" cy="1101219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altLang="ko-KR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id="{A9AFB107-57BE-3FF3-7AFF-962C2368E148}"/>
                    </a:ext>
                  </a:extLst>
                </p:cNvPr>
                <p:cNvSpPr txBox="1"/>
                <p:nvPr/>
              </p:nvSpPr>
              <p:spPr>
                <a:xfrm>
                  <a:off x="552452" y="831250"/>
                  <a:ext cx="1847849" cy="261610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b="1" dirty="0" smtClean="0"/>
                    <a:t>Provider</a:t>
                  </a:r>
                  <a:endParaRPr lang="en-US" altLang="ko-KR" sz="110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A9AFB107-57BE-3FF3-7AFF-962C2368E148}"/>
                    </a:ext>
                  </a:extLst>
                </p:cNvPr>
                <p:cNvSpPr txBox="1"/>
                <p:nvPr/>
              </p:nvSpPr>
              <p:spPr>
                <a:xfrm>
                  <a:off x="552450" y="1140485"/>
                  <a:ext cx="1847849" cy="600164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b="1" dirty="0" smtClean="0"/>
                    <a:t>ChangeNotifierProvider</a:t>
                  </a:r>
                  <a:endParaRPr lang="en-US" altLang="ko-KR" sz="1100" dirty="0"/>
                </a:p>
                <a:p>
                  <a:r>
                    <a:rPr lang="en-US" altLang="ko-KR" sz="1100" b="1" dirty="0" smtClean="0"/>
                    <a:t>FutureProvider</a:t>
                  </a:r>
                </a:p>
                <a:p>
                  <a:r>
                    <a:rPr lang="en-US" altLang="ko-KR" sz="1100" b="1" dirty="0" smtClean="0"/>
                    <a:t>StreamProvider</a:t>
                  </a:r>
                  <a:endParaRPr lang="en-US" altLang="ko-KR" sz="1100" dirty="0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2482601" y="1059267"/>
                <a:ext cx="2450437" cy="1101219"/>
                <a:chOff x="440182" y="765680"/>
                <a:chExt cx="2450437" cy="1101219"/>
              </a:xfrm>
              <a:solidFill>
                <a:schemeClr val="bg1"/>
              </a:solidFill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A9AFB107-57BE-3FF3-7AFF-962C2368E148}"/>
                    </a:ext>
                  </a:extLst>
                </p:cNvPr>
                <p:cNvSpPr txBox="1"/>
                <p:nvPr/>
              </p:nvSpPr>
              <p:spPr>
                <a:xfrm>
                  <a:off x="440182" y="765680"/>
                  <a:ext cx="2450437" cy="1101219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altLang="ko-KR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A9AFB107-57BE-3FF3-7AFF-962C2368E148}"/>
                    </a:ext>
                  </a:extLst>
                </p:cNvPr>
                <p:cNvSpPr txBox="1"/>
                <p:nvPr/>
              </p:nvSpPr>
              <p:spPr>
                <a:xfrm>
                  <a:off x="552450" y="859928"/>
                  <a:ext cx="2255042" cy="600164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b="1" dirty="0" smtClean="0"/>
                    <a:t>ProxyProvider</a:t>
                  </a:r>
                </a:p>
                <a:p>
                  <a:r>
                    <a:rPr lang="en-US" altLang="ko-KR" sz="1100" b="1" dirty="0" smtClean="0"/>
                    <a:t>ProxyProvider0~N</a:t>
                  </a:r>
                  <a:endParaRPr lang="en-US" altLang="ko-KR" sz="1100" b="1" dirty="0"/>
                </a:p>
                <a:p>
                  <a:r>
                    <a:rPr lang="en-US" altLang="ko-KR" sz="1100" b="1" dirty="0" smtClean="0"/>
                    <a:t>ChangeNotifierProxyProvider</a:t>
                  </a:r>
                  <a:endParaRPr lang="en-US" altLang="ko-KR" sz="1100" dirty="0"/>
                </a:p>
              </p:txBody>
            </p:sp>
          </p:grpSp>
        </p:grpSp>
        <p:sp>
          <p:nvSpPr>
            <p:cNvPr id="97" name="TextBox 96"/>
            <p:cNvSpPr txBox="1"/>
            <p:nvPr/>
          </p:nvSpPr>
          <p:spPr>
            <a:xfrm>
              <a:off x="4371793" y="1660378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  </a:t>
              </a:r>
              <a:endParaRPr lang="ko-KR" altLang="en-US" sz="1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Provider </a:t>
            </a:r>
            <a:r>
              <a:rPr lang="ko-KR" altLang="en-US" sz="1200" dirty="0" smtClean="0"/>
              <a:t>구성도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990918" y="1018765"/>
            <a:ext cx="1698917" cy="692497"/>
            <a:chOff x="4171950" y="523121"/>
            <a:chExt cx="2921732" cy="69249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171950" y="784731"/>
              <a:ext cx="2921732" cy="43088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ChangeNotifier</a:t>
              </a:r>
              <a:endParaRPr lang="en-US" altLang="ko-KR" sz="1100" dirty="0"/>
            </a:p>
            <a:p>
              <a:r>
                <a:rPr lang="en-US" altLang="ko-KR" sz="1100" dirty="0" smtClean="0"/>
                <a:t>  - </a:t>
              </a:r>
              <a:r>
                <a:rPr lang="en-US" altLang="ko-KR" sz="1100" dirty="0" smtClean="0"/>
                <a:t>notifyListeners( )</a:t>
              </a:r>
              <a:endParaRPr lang="en-US" altLang="ko-KR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171950" y="523121"/>
              <a:ext cx="2921732" cy="2616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Notifier (Model)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6" name="꺾인 연결선 25"/>
          <p:cNvCxnSpPr>
            <a:stCxn id="46" idx="2"/>
            <a:endCxn id="21" idx="0"/>
          </p:cNvCxnSpPr>
          <p:nvPr/>
        </p:nvCxnSpPr>
        <p:spPr>
          <a:xfrm rot="5400000">
            <a:off x="4301788" y="2883453"/>
            <a:ext cx="1434365" cy="70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641537" y="2462116"/>
            <a:ext cx="2879212" cy="839350"/>
            <a:chOff x="640208" y="3613385"/>
            <a:chExt cx="2895648" cy="8393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640208" y="3865347"/>
              <a:ext cx="2895648" cy="58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640208" y="3613385"/>
              <a:ext cx="289564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 &amp; Use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752476" y="3932043"/>
              <a:ext cx="122941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Consumer</a:t>
              </a:r>
            </a:p>
            <a:p>
              <a:r>
                <a:rPr lang="en-US" altLang="ko-KR" sz="1100" b="1" dirty="0" smtClean="0"/>
                <a:t>Selector</a:t>
              </a:r>
              <a:endParaRPr lang="en-US" altLang="ko-KR" sz="11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2205055" y="3943597"/>
              <a:ext cx="122941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Instance.</a:t>
              </a:r>
              <a:r>
                <a:rPr lang="ko-KR" altLang="en-US" sz="1100" b="1" dirty="0" smtClean="0"/>
                <a:t>속성</a:t>
              </a:r>
              <a:endParaRPr lang="en-US" altLang="ko-KR" sz="1100" dirty="0"/>
            </a:p>
          </p:txBody>
        </p:sp>
      </p:grpSp>
      <p:cxnSp>
        <p:nvCxnSpPr>
          <p:cNvPr id="55" name="꺾인 연결선 54"/>
          <p:cNvCxnSpPr>
            <a:stCxn id="41" idx="3"/>
            <a:endCxn id="54" idx="1"/>
          </p:cNvCxnSpPr>
          <p:nvPr/>
        </p:nvCxnSpPr>
        <p:spPr>
          <a:xfrm flipV="1">
            <a:off x="2975608" y="2923133"/>
            <a:ext cx="221894" cy="730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3058161" y="3604169"/>
            <a:ext cx="3914552" cy="2555109"/>
            <a:chOff x="75557" y="3150863"/>
            <a:chExt cx="3914552" cy="2555109"/>
          </a:xfrm>
        </p:grpSpPr>
        <p:grpSp>
          <p:nvGrpSpPr>
            <p:cNvPr id="37" name="그룹 36"/>
            <p:cNvGrpSpPr/>
            <p:nvPr/>
          </p:nvGrpSpPr>
          <p:grpSpPr>
            <a:xfrm>
              <a:off x="75557" y="3150863"/>
              <a:ext cx="3914552" cy="2555109"/>
              <a:chOff x="97276" y="2556906"/>
              <a:chExt cx="3996914" cy="255510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97277" y="2795031"/>
                <a:ext cx="3996913" cy="23169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US" altLang="ko-KR" sz="11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97276" y="2556906"/>
                <a:ext cx="3996913" cy="2381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altLang="ko-KR" sz="1100" dirty="0" smtClean="0">
                    <a:solidFill>
                      <a:srgbClr val="FF0000"/>
                    </a:solidFill>
                  </a:rPr>
                  <a:t>Use (</a:t>
                </a:r>
                <a:r>
                  <a:rPr lang="ko-KR" altLang="en-US" sz="1100" dirty="0" smtClean="0">
                    <a:solidFill>
                      <a:srgbClr val="FF0000"/>
                    </a:solidFill>
                  </a:rPr>
                  <a:t>하위 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Widget, Class)</a:t>
                </a:r>
                <a:endParaRPr lang="en-US" altLang="ko-KR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161283" y="3897554"/>
              <a:ext cx="3265043" cy="430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anchor="ctr">
              <a:noAutofit/>
            </a:bodyPr>
            <a:lstStyle/>
            <a:p>
              <a:r>
                <a:rPr lang="en-US" altLang="ko-KR" sz="1100" dirty="0"/>
                <a:t>context.read&lt;Dog&gt;().</a:t>
              </a:r>
              <a:r>
                <a:rPr lang="en-US" altLang="ko-KR" sz="1100" dirty="0" smtClean="0"/>
                <a:t>name</a:t>
              </a:r>
              <a:endParaRPr lang="en-US" altLang="ko-KR" sz="11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161283" y="3470170"/>
              <a:ext cx="3265043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/>
                <a:t>Provider.of&lt;Dog</a:t>
              </a:r>
              <a:r>
                <a:rPr lang="en-US" altLang="ko-KR" sz="1100" dirty="0"/>
                <a:t>&gt;(context, listen: false).</a:t>
              </a:r>
              <a:r>
                <a:rPr lang="en-US" altLang="ko-KR" sz="1100" dirty="0" smtClean="0"/>
                <a:t>name</a:t>
              </a:r>
            </a:p>
            <a:p>
              <a:r>
                <a:rPr lang="en-US" altLang="ko-KR" sz="1100" dirty="0" smtClean="0"/>
                <a:t>Provider.of&lt;Dog</a:t>
              </a:r>
              <a:r>
                <a:rPr lang="en-US" altLang="ko-KR" sz="1100" dirty="0"/>
                <a:t>&gt;(context, listen: false).grow</a:t>
              </a:r>
              <a:r>
                <a:rPr lang="en-US" altLang="ko-KR" sz="1100" dirty="0" smtClean="0"/>
                <a:t>()</a:t>
              </a:r>
              <a:endParaRPr lang="en-US" altLang="ko-KR" sz="1100" dirty="0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161283" y="4448357"/>
              <a:ext cx="3664225" cy="1117469"/>
              <a:chOff x="3599434" y="3208560"/>
              <a:chExt cx="3664225" cy="111746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3599434" y="3470998"/>
                <a:ext cx="3664224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 smtClean="0"/>
                  <a:t>Provider.of&lt;Dog&gt;(context).name</a:t>
                </a:r>
              </a:p>
              <a:p>
                <a:r>
                  <a:rPr lang="en-US" altLang="ko-KR" sz="1100" dirty="0" smtClean="0"/>
                  <a:t>Provider.of&lt;Dog&gt;(context).age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3599434" y="3895142"/>
                <a:ext cx="3664224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 smtClean="0"/>
                  <a:t>context.watch&lt;Dog</a:t>
                </a:r>
                <a:r>
                  <a:rPr lang="en-US" altLang="ko-KR" sz="1100" dirty="0"/>
                  <a:t>&gt;().age</a:t>
                </a:r>
              </a:p>
              <a:p>
                <a:r>
                  <a:rPr lang="en-US" altLang="ko-KR" sz="1100" dirty="0"/>
                  <a:t>context.select&lt;Dog, String&gt;((Dog dog) =&gt; dog.breed</a:t>
                </a:r>
                <a:r>
                  <a:rPr lang="en-US" altLang="ko-KR" sz="1100" dirty="0" smtClean="0"/>
                  <a:t>)</a:t>
                </a:r>
                <a:endParaRPr lang="en-US" altLang="ko-KR" sz="11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3599435" y="3208560"/>
                <a:ext cx="3664224" cy="2616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 smtClean="0"/>
                  <a:t>Observer, Listener</a:t>
                </a:r>
              </a:p>
            </p:txBody>
          </p:sp>
        </p:grpSp>
      </p:grpSp>
      <p:cxnSp>
        <p:nvCxnSpPr>
          <p:cNvPr id="28" name="꺾인 연결선 27"/>
          <p:cNvCxnSpPr>
            <a:stCxn id="5" idx="2"/>
            <a:endCxn id="17" idx="3"/>
          </p:cNvCxnSpPr>
          <p:nvPr/>
        </p:nvCxnSpPr>
        <p:spPr>
          <a:xfrm rot="5400000">
            <a:off x="6163642" y="2355733"/>
            <a:ext cx="3321206" cy="2032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9" idx="3"/>
            <a:endCxn id="21" idx="0"/>
          </p:cNvCxnSpPr>
          <p:nvPr/>
        </p:nvCxnSpPr>
        <p:spPr>
          <a:xfrm>
            <a:off x="4520749" y="3007772"/>
            <a:ext cx="494688" cy="5963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5506559" y="2312413"/>
            <a:ext cx="2266148" cy="1152041"/>
            <a:chOff x="8613136" y="5117872"/>
            <a:chExt cx="2266148" cy="1152041"/>
          </a:xfrm>
        </p:grpSpPr>
        <p:grpSp>
          <p:nvGrpSpPr>
            <p:cNvPr id="72" name="그룹 71"/>
            <p:cNvGrpSpPr/>
            <p:nvPr/>
          </p:nvGrpSpPr>
          <p:grpSpPr>
            <a:xfrm>
              <a:off x="8613136" y="5117872"/>
              <a:ext cx="2266148" cy="1152041"/>
              <a:chOff x="97276" y="2556906"/>
              <a:chExt cx="3996914" cy="1152041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97278" y="2795031"/>
                <a:ext cx="3996912" cy="9139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US" altLang="ko-KR" sz="11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97276" y="2556906"/>
                <a:ext cx="3996913" cy="2381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altLang="ko-KR" sz="1100" dirty="0" smtClean="0">
                    <a:solidFill>
                      <a:srgbClr val="FF0000"/>
                    </a:solidFill>
                  </a:rPr>
                  <a:t>Provider - Route Access</a:t>
                </a:r>
                <a:endParaRPr lang="en-US" altLang="ko-KR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8698861" y="5437179"/>
              <a:ext cx="2086903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Anonymous Route </a:t>
              </a:r>
              <a:r>
                <a:rPr lang="en-US" altLang="ko-KR" sz="1100" dirty="0" smtClean="0"/>
                <a:t>Access</a:t>
              </a:r>
            </a:p>
            <a:p>
              <a:r>
                <a:rPr lang="en-US" altLang="ko-KR" sz="1100" dirty="0" smtClean="0"/>
                <a:t>Named </a:t>
              </a:r>
              <a:r>
                <a:rPr lang="en-US" altLang="ko-KR" sz="1100" dirty="0"/>
                <a:t>Route Access</a:t>
              </a:r>
            </a:p>
            <a:p>
              <a:r>
                <a:rPr lang="en-US" altLang="ko-KR" sz="1100" dirty="0" smtClean="0"/>
                <a:t>Generated </a:t>
              </a:r>
              <a:r>
                <a:rPr lang="en-US" altLang="ko-KR" sz="1100" dirty="0"/>
                <a:t>Route Access</a:t>
              </a:r>
            </a:p>
            <a:p>
              <a:r>
                <a:rPr lang="en-US" altLang="ko-KR" sz="1100" dirty="0" smtClean="0"/>
                <a:t>Global </a:t>
              </a:r>
              <a:r>
                <a:rPr lang="en-US" altLang="ko-KR" sz="1100" strike="sngStrike" dirty="0"/>
                <a:t>Route</a:t>
              </a:r>
              <a:r>
                <a:rPr lang="en-US" altLang="ko-KR" sz="1100" dirty="0"/>
                <a:t> Access</a:t>
              </a:r>
              <a:endParaRPr lang="en-US" altLang="ko-KR" sz="1100" dirty="0"/>
            </a:p>
          </p:txBody>
        </p:sp>
      </p:grpSp>
      <p:cxnSp>
        <p:nvCxnSpPr>
          <p:cNvPr id="82" name="꺾인 연결선 81"/>
          <p:cNvCxnSpPr>
            <a:stCxn id="79" idx="1"/>
            <a:endCxn id="21" idx="0"/>
          </p:cNvCxnSpPr>
          <p:nvPr/>
        </p:nvCxnSpPr>
        <p:spPr>
          <a:xfrm rot="10800000" flipV="1">
            <a:off x="5015438" y="3007495"/>
            <a:ext cx="491123" cy="5966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94" idx="2"/>
            <a:endCxn id="97" idx="3"/>
          </p:cNvCxnSpPr>
          <p:nvPr/>
        </p:nvCxnSpPr>
        <p:spPr>
          <a:xfrm rot="5400000">
            <a:off x="6367238" y="-14278"/>
            <a:ext cx="76756" cy="35187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5" idx="1"/>
            <a:endCxn id="33" idx="3"/>
          </p:cNvCxnSpPr>
          <p:nvPr/>
        </p:nvCxnSpPr>
        <p:spPr>
          <a:xfrm rot="10800000">
            <a:off x="7275152" y="1337401"/>
            <a:ext cx="715767" cy="1584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90919" y="133740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6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Provider </a:t>
            </a:r>
            <a:r>
              <a:rPr lang="ko-KR" altLang="en-US" sz="1200" dirty="0" smtClean="0"/>
              <a:t>구성도</a:t>
            </a:r>
            <a:endParaRPr lang="ko-KR" altLang="en-US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aaaaaaaaaa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40181" y="2438400"/>
            <a:ext cx="7456043" cy="2541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endParaRPr lang="en-US" altLang="ko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038601" y="2526888"/>
            <a:ext cx="375367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Observer, Listener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038600" y="2788498"/>
            <a:ext cx="3753678" cy="1028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100" dirty="0" smtClean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40180" y="2200275"/>
            <a:ext cx="7456043" cy="238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Use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Provider </a:t>
            </a:r>
            <a:r>
              <a:rPr lang="ko-KR" altLang="en-US" sz="1200" dirty="0" smtClean="0"/>
              <a:t>구성도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640207" y="3289869"/>
            <a:ext cx="3265043" cy="430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/>
              <a:t>context.read&lt;Dog&gt;().</a:t>
            </a:r>
            <a:r>
              <a:rPr lang="en-US" altLang="ko-KR" sz="1100" dirty="0" smtClean="0"/>
              <a:t>name</a:t>
            </a:r>
            <a:endParaRPr lang="en-US" altLang="ko-KR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640207" y="2862485"/>
            <a:ext cx="326504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Provider.of&lt;Dog</a:t>
            </a:r>
            <a:r>
              <a:rPr lang="en-US" altLang="ko-KR" sz="1100" dirty="0"/>
              <a:t>&gt;(context, listen: false).</a:t>
            </a:r>
            <a:r>
              <a:rPr lang="en-US" altLang="ko-KR" sz="1100" dirty="0" smtClean="0"/>
              <a:t>name</a:t>
            </a:r>
          </a:p>
          <a:p>
            <a:r>
              <a:rPr lang="en-US" altLang="ko-KR" sz="1100" dirty="0" smtClean="0"/>
              <a:t>Provider.of&lt;Dog</a:t>
            </a:r>
            <a:r>
              <a:rPr lang="en-US" altLang="ko-KR" sz="1100" dirty="0"/>
              <a:t>&gt;(context, listen: false).grow</a:t>
            </a:r>
            <a:r>
              <a:rPr lang="en-US" altLang="ko-KR" sz="1100" dirty="0" smtClean="0"/>
              <a:t>()</a:t>
            </a:r>
            <a:endParaRPr lang="en-US" altLang="ko-KR" sz="11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171950" y="523121"/>
            <a:ext cx="2921732" cy="692497"/>
            <a:chOff x="4171950" y="523121"/>
            <a:chExt cx="2921732" cy="69249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171950" y="784731"/>
              <a:ext cx="2921732" cy="43088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ChangeNotifier</a:t>
              </a:r>
              <a:endParaRPr lang="en-US" altLang="ko-KR" sz="1100" dirty="0"/>
            </a:p>
            <a:p>
              <a:r>
                <a:rPr lang="en-US" altLang="ko-KR" sz="1100" dirty="0" smtClean="0"/>
                <a:t>  - </a:t>
              </a:r>
              <a:r>
                <a:rPr lang="en-US" altLang="ko-KR" sz="1100" dirty="0"/>
                <a:t>notifyListeners</a:t>
              </a:r>
              <a:r>
                <a:rPr lang="en-US" altLang="ko-KR" sz="1100" dirty="0" smtClean="0"/>
                <a:t>()</a:t>
              </a:r>
              <a:endParaRPr lang="en-US" altLang="ko-KR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171950" y="523121"/>
              <a:ext cx="2921732" cy="2616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Notifier (Model)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078358" y="2863313"/>
            <a:ext cx="366422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Provider.of&lt;Dog&gt;(context).name</a:t>
            </a:r>
          </a:p>
          <a:p>
            <a:r>
              <a:rPr lang="en-US" altLang="ko-KR" sz="1100" dirty="0" smtClean="0"/>
              <a:t>Provider.of&lt;Dog&gt;(context).age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078358" y="3287457"/>
            <a:ext cx="366422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context.watch&lt;Dog</a:t>
            </a:r>
            <a:r>
              <a:rPr lang="en-US" altLang="ko-KR" sz="1100" dirty="0"/>
              <a:t>&gt;().age</a:t>
            </a:r>
          </a:p>
          <a:p>
            <a:r>
              <a:rPr lang="en-US" altLang="ko-KR" sz="1100" dirty="0"/>
              <a:t>context.select&lt;Dog, String&gt;((Dog dog) =&gt; dog.breed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40182" y="503327"/>
            <a:ext cx="3283682" cy="1363572"/>
            <a:chOff x="440182" y="503327"/>
            <a:chExt cx="3283682" cy="136357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40182" y="765680"/>
              <a:ext cx="3283682" cy="1101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552452" y="831250"/>
              <a:ext cx="300989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ProxyProvider</a:t>
              </a:r>
              <a:endParaRPr lang="en-US" altLang="ko-KR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40182" y="503327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552450" y="1140485"/>
              <a:ext cx="300989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ChangeNotifierProxyProvider</a:t>
              </a:r>
              <a:endParaRPr lang="en-US" altLang="ko-KR" sz="1100" dirty="0"/>
            </a:p>
            <a:p>
              <a:r>
                <a:rPr lang="en-US" altLang="ko-KR" sz="1100" b="1" dirty="0" smtClean="0"/>
                <a:t>..</a:t>
              </a:r>
              <a:endParaRPr lang="en-US" altLang="ko-KR" sz="1100" dirty="0"/>
            </a:p>
          </p:txBody>
        </p:sp>
      </p:grpSp>
      <p:cxnSp>
        <p:nvCxnSpPr>
          <p:cNvPr id="9" name="꺾인 연결선 8"/>
          <p:cNvCxnSpPr>
            <a:stCxn id="5" idx="1"/>
            <a:endCxn id="25" idx="3"/>
          </p:cNvCxnSpPr>
          <p:nvPr/>
        </p:nvCxnSpPr>
        <p:spPr>
          <a:xfrm rot="10800000" flipV="1">
            <a:off x="3562348" y="1000175"/>
            <a:ext cx="609602" cy="3557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5" idx="2"/>
            <a:endCxn id="21" idx="0"/>
          </p:cNvCxnSpPr>
          <p:nvPr/>
        </p:nvCxnSpPr>
        <p:spPr>
          <a:xfrm rot="16200000" flipH="1">
            <a:off x="2798349" y="830421"/>
            <a:ext cx="628903" cy="21108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5" idx="2"/>
            <a:endCxn id="17" idx="0"/>
          </p:cNvCxnSpPr>
          <p:nvPr/>
        </p:nvCxnSpPr>
        <p:spPr>
          <a:xfrm rot="16200000" flipH="1">
            <a:off x="5118493" y="1729941"/>
            <a:ext cx="1311270" cy="2826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640207" y="3980676"/>
            <a:ext cx="3265043" cy="849741"/>
            <a:chOff x="640207" y="3602994"/>
            <a:chExt cx="3283682" cy="84974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640207" y="3865347"/>
              <a:ext cx="3283682" cy="58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640207" y="3602994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 &amp; Use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752475" y="3932043"/>
              <a:ext cx="300989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Consumer</a:t>
              </a:r>
            </a:p>
            <a:p>
              <a:r>
                <a:rPr lang="en-US" altLang="ko-KR" sz="1100" b="1" dirty="0" smtClean="0"/>
                <a:t>Selector</a:t>
              </a:r>
              <a:endParaRPr lang="en-US" altLang="ko-KR" sz="1100" dirty="0"/>
            </a:p>
          </p:txBody>
        </p:sp>
      </p:grpSp>
      <p:cxnSp>
        <p:nvCxnSpPr>
          <p:cNvPr id="44" name="꺾인 연결선 43"/>
          <p:cNvCxnSpPr>
            <a:stCxn id="40" idx="0"/>
            <a:endCxn id="6" idx="2"/>
          </p:cNvCxnSpPr>
          <p:nvPr/>
        </p:nvCxnSpPr>
        <p:spPr>
          <a:xfrm rot="5400000" flipH="1" flipV="1">
            <a:off x="2142769" y="3850716"/>
            <a:ext cx="259921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174</Words>
  <Application>Microsoft Office PowerPoint</Application>
  <PresentationFormat>사용자 지정</PresentationFormat>
  <Paragraphs>55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4125</dc:creator>
  <cp:lastModifiedBy>kyh</cp:lastModifiedBy>
  <cp:revision>76</cp:revision>
  <dcterms:created xsi:type="dcterms:W3CDTF">2022-12-08T00:02:32Z</dcterms:created>
  <dcterms:modified xsi:type="dcterms:W3CDTF">2022-12-11T04:30:35Z</dcterms:modified>
</cp:coreProperties>
</file>