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6" autoAdjust="0"/>
    <p:restoredTop sz="93476" autoAdjust="0"/>
  </p:normalViewPr>
  <p:slideViewPr>
    <p:cSldViewPr snapToGrid="0">
      <p:cViewPr varScale="1">
        <p:scale>
          <a:sx n="96" d="100"/>
          <a:sy n="96" d="100"/>
        </p:scale>
        <p:origin x="-114" y="-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9F40279-CD25-8B7A-3975-126646374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0CBD974B-C55E-F38B-99CE-864D2D01E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32E0770-9CC2-F36E-EA57-6F860D9A1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121A2AE-6467-02FB-D453-492614D4B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03BD8BA-6B34-C296-B8FB-3D08D9C01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48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AD112FC-8C68-581D-E4A7-BD6A0CD3F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05BDFBA-8161-5E9D-5306-39633F919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0499AED-EBEE-AE14-843F-F54D9763A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AC494CD-4343-5B23-B816-E01AB3C6B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9BA120-4C37-4762-5D4F-283594989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83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BA90191-E178-F795-23DA-8AA8F61E0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B37A81A2-3574-97A0-B669-B1F9002B2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093D321-9553-C5FC-1AB8-1C21AA853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A9DA5EA-7E92-CDEB-C16D-DBADEA4E7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B70D6E9-EB43-591B-BC67-8D20CB9E4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31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96F6A08-6278-2ED1-2DC9-F07495239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B799D18-5EEC-FEF7-9226-42049F007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EC7297D-BDEA-3DA8-A093-9A35E2D8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00F4056-960F-6EAC-6C33-EE67DD917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1A9033F-69E8-0003-4D3A-E0E03C97A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43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EEFD127-F6C9-EA9E-1B8E-5B8FEF536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A016A7B9-E5BE-67CD-8D4B-C56AC3FD4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B46CCD3-D772-1248-E16D-4B1E0AD61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D0B4FF8-A64B-78A0-DE84-D324A0C94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D5CDF91-EF48-538A-7D98-74BF79A28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38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D5D7BC4-8EFB-4113-FBE1-3F9E2F2B1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DEE2099-518F-F1DE-11DD-D45C853B9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2D71EF5-CB72-2F30-8F64-1B8D8DCCB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DA892DC2-6A22-4FD0-8DC1-B2CB97CAF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166CFA2-FC53-08F1-02D1-35AE23474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D7CA0AE-9097-9CDD-0EC0-C228B78D5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798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BA7C5F6-1881-DD1E-74A3-3F1B650EB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B24FA09-E8AD-D36F-C255-FE14A2FFD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DBB30CBF-9D01-5B61-BB91-4004D55C5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71CD3E62-5AC7-6980-02D4-C36569833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57FEA27C-E8A2-F4DE-3B64-B79EDF0C2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383282FE-19FC-7783-3251-D73A65D21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3198D3F6-3FAF-F6F6-CD58-C3EDB5594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864C2091-4172-467B-FD82-D456CF54B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21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D89B6B3-9B9E-4619-2DA7-4BED1C5A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9AF481D9-47AD-582E-E07A-2B5BBC1F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FC6850E4-5315-D71D-16F3-9CAD912C4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AC696C9-0B85-9376-FF07-69C6A745F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529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5E5C0E46-B042-D235-D5AE-306492D51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2DA7D486-C092-E8AA-84BC-9A92526A1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1572FB4D-D203-35A9-9424-70F0DD654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511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5CA5939-54EE-2351-1822-6804497C9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7A666E1-6718-6509-8605-FFEFC7079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93A06D6-EF69-CCF7-5559-AB04FBD9B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5F4A30C-2DAD-90B2-A9FE-2AEFF0B3E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8F557E01-8198-954D-B0E7-13954D66D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67B4A83-C034-D112-444B-B11282B4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63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532A6E7-329E-8C6E-AFDB-591B9DA3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39F957C3-8976-6187-23AD-77ACBDF03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64D682BF-155B-92D9-2EA2-27EF8A1B7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DAA8E7E-A032-8DEA-9270-3B0053A6C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63CC3B22-58FB-F9A5-B458-9DF305DEC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9280F5D-47D9-BF49-1936-F08F5676B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57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87900882-C5C2-B7CB-55AA-73751D230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EB48F54-5935-C556-2618-767F14911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A18E11C-F843-9EF9-848F-EF6CF70589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A4F41-A76E-4852-8F55-2746E7B52609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8E4107D-7741-17B8-F71E-BCC0265E58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2938146-0069-F2A5-89D8-A2B85293C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87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A9AFB107-57BE-3FF3-7AFF-962C2368E148}"/>
              </a:ext>
            </a:extLst>
          </p:cNvPr>
          <p:cNvSpPr txBox="1"/>
          <p:nvPr/>
        </p:nvSpPr>
        <p:spPr>
          <a:xfrm>
            <a:off x="440181" y="2438400"/>
            <a:ext cx="7456043" cy="2541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anchor="ctr">
            <a:noAutofit/>
          </a:bodyPr>
          <a:lstStyle/>
          <a:p>
            <a:endParaRPr lang="en-US" altLang="ko-KR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A9AFB107-57BE-3FF3-7AFF-962C2368E148}"/>
              </a:ext>
            </a:extLst>
          </p:cNvPr>
          <p:cNvSpPr txBox="1"/>
          <p:nvPr/>
        </p:nvSpPr>
        <p:spPr>
          <a:xfrm>
            <a:off x="4038601" y="2526888"/>
            <a:ext cx="3753677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Observer, Listener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A9AFB107-57BE-3FF3-7AFF-962C2368E148}"/>
              </a:ext>
            </a:extLst>
          </p:cNvPr>
          <p:cNvSpPr txBox="1"/>
          <p:nvPr/>
        </p:nvSpPr>
        <p:spPr>
          <a:xfrm>
            <a:off x="4038600" y="2788498"/>
            <a:ext cx="3753678" cy="10281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1100" dirty="0" smtClean="0"/>
              <a:t> </a:t>
            </a:r>
            <a:endParaRPr lang="en-US" altLang="ko-KR" sz="1100" dirty="0" smtClean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9AFB107-57BE-3FF3-7AFF-962C2368E148}"/>
              </a:ext>
            </a:extLst>
          </p:cNvPr>
          <p:cNvSpPr txBox="1"/>
          <p:nvPr/>
        </p:nvSpPr>
        <p:spPr>
          <a:xfrm>
            <a:off x="440180" y="2200275"/>
            <a:ext cx="7456043" cy="2381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anchor="ctr">
            <a:no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Use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4AF561A-3B7B-158D-BC4D-3C39551F8D95}"/>
              </a:ext>
            </a:extLst>
          </p:cNvPr>
          <p:cNvSpPr txBox="1"/>
          <p:nvPr/>
        </p:nvSpPr>
        <p:spPr>
          <a:xfrm>
            <a:off x="10160" y="1345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Provider </a:t>
            </a:r>
            <a:r>
              <a:rPr lang="ko-KR" altLang="en-US" sz="1200" dirty="0" smtClean="0"/>
              <a:t>구성도</a:t>
            </a:r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648A685F-2664-99D3-FAE0-D046BBDCCF84}"/>
              </a:ext>
            </a:extLst>
          </p:cNvPr>
          <p:cNvCxnSpPr/>
          <p:nvPr/>
        </p:nvCxnSpPr>
        <p:spPr>
          <a:xfrm>
            <a:off x="0" y="29045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9AFB107-57BE-3FF3-7AFF-962C2368E148}"/>
              </a:ext>
            </a:extLst>
          </p:cNvPr>
          <p:cNvSpPr txBox="1"/>
          <p:nvPr/>
        </p:nvSpPr>
        <p:spPr>
          <a:xfrm>
            <a:off x="640207" y="3289869"/>
            <a:ext cx="3265043" cy="4308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anchor="ctr">
            <a:noAutofit/>
          </a:bodyPr>
          <a:lstStyle/>
          <a:p>
            <a:r>
              <a:rPr lang="en-US" altLang="ko-KR" sz="1100" dirty="0"/>
              <a:t>context.read&lt;Dog&gt;().</a:t>
            </a:r>
            <a:r>
              <a:rPr lang="en-US" altLang="ko-KR" sz="1100" dirty="0" smtClean="0"/>
              <a:t>name</a:t>
            </a:r>
            <a:endParaRPr lang="en-US" altLang="ko-KR" sz="11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9AFB107-57BE-3FF3-7AFF-962C2368E148}"/>
              </a:ext>
            </a:extLst>
          </p:cNvPr>
          <p:cNvSpPr txBox="1"/>
          <p:nvPr/>
        </p:nvSpPr>
        <p:spPr>
          <a:xfrm>
            <a:off x="640207" y="2862485"/>
            <a:ext cx="3265043" cy="43088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Provider.of&lt;Dog</a:t>
            </a:r>
            <a:r>
              <a:rPr lang="en-US" altLang="ko-KR" sz="1100" dirty="0"/>
              <a:t>&gt;(context, listen: false).</a:t>
            </a:r>
            <a:r>
              <a:rPr lang="en-US" altLang="ko-KR" sz="1100" dirty="0" smtClean="0"/>
              <a:t>name</a:t>
            </a:r>
          </a:p>
          <a:p>
            <a:r>
              <a:rPr lang="en-US" altLang="ko-KR" sz="1100" dirty="0" smtClean="0"/>
              <a:t>Provider.of&lt;Dog</a:t>
            </a:r>
            <a:r>
              <a:rPr lang="en-US" altLang="ko-KR" sz="1100" dirty="0"/>
              <a:t>&gt;(context, listen: false).grow</a:t>
            </a:r>
            <a:r>
              <a:rPr lang="en-US" altLang="ko-KR" sz="1100" dirty="0" smtClean="0"/>
              <a:t>()</a:t>
            </a:r>
            <a:endParaRPr lang="en-US" altLang="ko-KR" sz="1100" dirty="0"/>
          </a:p>
        </p:txBody>
      </p:sp>
      <p:grpSp>
        <p:nvGrpSpPr>
          <p:cNvPr id="16" name="그룹 15"/>
          <p:cNvGrpSpPr/>
          <p:nvPr/>
        </p:nvGrpSpPr>
        <p:grpSpPr>
          <a:xfrm>
            <a:off x="4171950" y="523121"/>
            <a:ext cx="2921732" cy="692497"/>
            <a:chOff x="4171950" y="523121"/>
            <a:chExt cx="2921732" cy="692497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A9AFB107-57BE-3FF3-7AFF-962C2368E148}"/>
                </a:ext>
              </a:extLst>
            </p:cNvPr>
            <p:cNvSpPr txBox="1"/>
            <p:nvPr/>
          </p:nvSpPr>
          <p:spPr>
            <a:xfrm>
              <a:off x="4171950" y="784731"/>
              <a:ext cx="2921732" cy="43088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100" b="1" dirty="0" smtClean="0"/>
                <a:t>ChangeNotifier</a:t>
              </a:r>
              <a:endParaRPr lang="en-US" altLang="ko-KR" sz="1100" dirty="0"/>
            </a:p>
            <a:p>
              <a:r>
                <a:rPr lang="en-US" altLang="ko-KR" sz="1100" dirty="0" smtClean="0"/>
                <a:t>  - </a:t>
              </a:r>
              <a:r>
                <a:rPr lang="en-US" altLang="ko-KR" sz="1100" dirty="0"/>
                <a:t>notifyListeners</a:t>
              </a:r>
              <a:r>
                <a:rPr lang="en-US" altLang="ko-KR" sz="1100" dirty="0" smtClean="0"/>
                <a:t>()</a:t>
              </a:r>
              <a:endParaRPr lang="en-US" altLang="ko-KR" sz="11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A9AFB107-57BE-3FF3-7AFF-962C2368E148}"/>
                </a:ext>
              </a:extLst>
            </p:cNvPr>
            <p:cNvSpPr txBox="1"/>
            <p:nvPr/>
          </p:nvSpPr>
          <p:spPr>
            <a:xfrm>
              <a:off x="4171950" y="523121"/>
              <a:ext cx="2921732" cy="2616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100" dirty="0" smtClean="0">
                  <a:solidFill>
                    <a:srgbClr val="FF0000"/>
                  </a:solidFill>
                </a:rPr>
                <a:t>Notifier (Model)</a:t>
              </a:r>
              <a:endParaRPr lang="en-US" altLang="ko-KR" sz="11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9AFB107-57BE-3FF3-7AFF-962C2368E148}"/>
              </a:ext>
            </a:extLst>
          </p:cNvPr>
          <p:cNvSpPr txBox="1"/>
          <p:nvPr/>
        </p:nvSpPr>
        <p:spPr>
          <a:xfrm>
            <a:off x="4078358" y="2863313"/>
            <a:ext cx="3664224" cy="43088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Provider.of&lt;Dog&gt;(context).name</a:t>
            </a:r>
          </a:p>
          <a:p>
            <a:r>
              <a:rPr lang="en-US" altLang="ko-KR" sz="1100" dirty="0" smtClean="0"/>
              <a:t>Provider.of&lt;Dog&gt;(context).age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A9AFB107-57BE-3FF3-7AFF-962C2368E148}"/>
              </a:ext>
            </a:extLst>
          </p:cNvPr>
          <p:cNvSpPr txBox="1"/>
          <p:nvPr/>
        </p:nvSpPr>
        <p:spPr>
          <a:xfrm>
            <a:off x="4078358" y="3287457"/>
            <a:ext cx="3664224" cy="43088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context.watch&lt;Dog</a:t>
            </a:r>
            <a:r>
              <a:rPr lang="en-US" altLang="ko-KR" sz="1100" dirty="0"/>
              <a:t>&gt;().age</a:t>
            </a:r>
          </a:p>
          <a:p>
            <a:r>
              <a:rPr lang="en-US" altLang="ko-KR" sz="1100" dirty="0"/>
              <a:t>context.select&lt;Dog, String&gt;((Dog dog) =&gt; dog.breed</a:t>
            </a:r>
            <a:r>
              <a:rPr lang="en-US" altLang="ko-KR" sz="1100" dirty="0" smtClean="0"/>
              <a:t>)</a:t>
            </a:r>
            <a:endParaRPr lang="en-US" altLang="ko-KR" sz="1100" dirty="0"/>
          </a:p>
        </p:txBody>
      </p:sp>
      <p:grpSp>
        <p:nvGrpSpPr>
          <p:cNvPr id="42" name="그룹 41"/>
          <p:cNvGrpSpPr/>
          <p:nvPr/>
        </p:nvGrpSpPr>
        <p:grpSpPr>
          <a:xfrm>
            <a:off x="440182" y="503327"/>
            <a:ext cx="3283682" cy="1363572"/>
            <a:chOff x="440182" y="503327"/>
            <a:chExt cx="3283682" cy="1363572"/>
          </a:xfrm>
        </p:grpSpPr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A9AFB107-57BE-3FF3-7AFF-962C2368E148}"/>
                </a:ext>
              </a:extLst>
            </p:cNvPr>
            <p:cNvSpPr txBox="1"/>
            <p:nvPr/>
          </p:nvSpPr>
          <p:spPr>
            <a:xfrm>
              <a:off x="440182" y="765680"/>
              <a:ext cx="3283682" cy="11012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noAutofit/>
            </a:bodyPr>
            <a:lstStyle/>
            <a:p>
              <a:endParaRPr lang="en-US" altLang="ko-KR" sz="1100" dirty="0">
                <a:solidFill>
                  <a:srgbClr val="FF0000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A9AFB107-57BE-3FF3-7AFF-962C2368E148}"/>
                </a:ext>
              </a:extLst>
            </p:cNvPr>
            <p:cNvSpPr txBox="1"/>
            <p:nvPr/>
          </p:nvSpPr>
          <p:spPr>
            <a:xfrm>
              <a:off x="552452" y="831250"/>
              <a:ext cx="300989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100" b="1" dirty="0" smtClean="0"/>
                <a:t>Provider</a:t>
              </a:r>
              <a:endParaRPr lang="en-US" altLang="ko-KR" sz="11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A9AFB107-57BE-3FF3-7AFF-962C2368E148}"/>
                </a:ext>
              </a:extLst>
            </p:cNvPr>
            <p:cNvSpPr txBox="1"/>
            <p:nvPr/>
          </p:nvSpPr>
          <p:spPr>
            <a:xfrm>
              <a:off x="440182" y="503327"/>
              <a:ext cx="3283682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altLang="ko-KR" sz="1100" dirty="0" smtClean="0">
                  <a:solidFill>
                    <a:srgbClr val="FF0000"/>
                  </a:solidFill>
                </a:rPr>
                <a:t>Definition</a:t>
              </a:r>
              <a:endParaRPr lang="en-US" altLang="ko-KR" sz="1100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A9AFB107-57BE-3FF3-7AFF-962C2368E148}"/>
                </a:ext>
              </a:extLst>
            </p:cNvPr>
            <p:cNvSpPr txBox="1"/>
            <p:nvPr/>
          </p:nvSpPr>
          <p:spPr>
            <a:xfrm>
              <a:off x="552450" y="1140485"/>
              <a:ext cx="3009898" cy="6001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100" b="1" dirty="0" smtClean="0"/>
                <a:t>ChangeNotifierProvider</a:t>
              </a:r>
              <a:endParaRPr lang="en-US" altLang="ko-KR" sz="1100" dirty="0"/>
            </a:p>
            <a:p>
              <a:r>
                <a:rPr lang="en-US" altLang="ko-KR" sz="1100" b="1" dirty="0" smtClean="0"/>
                <a:t>FutureProvider</a:t>
              </a:r>
            </a:p>
            <a:p>
              <a:r>
                <a:rPr lang="en-US" altLang="ko-KR" sz="1100" b="1" dirty="0" smtClean="0"/>
                <a:t>StreamProvider</a:t>
              </a:r>
              <a:endParaRPr lang="en-US" altLang="ko-KR" sz="1100" dirty="0"/>
            </a:p>
          </p:txBody>
        </p:sp>
      </p:grpSp>
      <p:cxnSp>
        <p:nvCxnSpPr>
          <p:cNvPr id="9" name="꺾인 연결선 8"/>
          <p:cNvCxnSpPr>
            <a:stCxn id="5" idx="1"/>
            <a:endCxn id="25" idx="3"/>
          </p:cNvCxnSpPr>
          <p:nvPr/>
        </p:nvCxnSpPr>
        <p:spPr>
          <a:xfrm rot="10800000" flipV="1">
            <a:off x="3562348" y="1000175"/>
            <a:ext cx="609602" cy="44039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25" idx="2"/>
            <a:endCxn id="21" idx="0"/>
          </p:cNvCxnSpPr>
          <p:nvPr/>
        </p:nvCxnSpPr>
        <p:spPr>
          <a:xfrm rot="16200000" flipH="1">
            <a:off x="2882987" y="915060"/>
            <a:ext cx="459626" cy="211080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5" idx="2"/>
            <a:endCxn id="17" idx="0"/>
          </p:cNvCxnSpPr>
          <p:nvPr/>
        </p:nvCxnSpPr>
        <p:spPr>
          <a:xfrm rot="16200000" flipH="1">
            <a:off x="5118493" y="1729941"/>
            <a:ext cx="1311270" cy="2826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640207" y="3980676"/>
            <a:ext cx="3265043" cy="849741"/>
            <a:chOff x="640207" y="3602994"/>
            <a:chExt cx="3283682" cy="849741"/>
          </a:xfrm>
        </p:grpSpPr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A9AFB107-57BE-3FF3-7AFF-962C2368E148}"/>
                </a:ext>
              </a:extLst>
            </p:cNvPr>
            <p:cNvSpPr txBox="1"/>
            <p:nvPr/>
          </p:nvSpPr>
          <p:spPr>
            <a:xfrm>
              <a:off x="640207" y="3865347"/>
              <a:ext cx="3283682" cy="5873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noAutofit/>
            </a:bodyPr>
            <a:lstStyle/>
            <a:p>
              <a:endParaRPr lang="en-US" altLang="ko-KR" sz="1100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A9AFB107-57BE-3FF3-7AFF-962C2368E148}"/>
                </a:ext>
              </a:extLst>
            </p:cNvPr>
            <p:cNvSpPr txBox="1"/>
            <p:nvPr/>
          </p:nvSpPr>
          <p:spPr>
            <a:xfrm>
              <a:off x="640207" y="3602994"/>
              <a:ext cx="3283682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altLang="ko-KR" sz="1100" dirty="0" smtClean="0">
                  <a:solidFill>
                    <a:srgbClr val="FF0000"/>
                  </a:solidFill>
                </a:rPr>
                <a:t>Definition &amp; Use</a:t>
              </a:r>
              <a:endParaRPr lang="en-US" altLang="ko-KR" sz="1100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A9AFB107-57BE-3FF3-7AFF-962C2368E148}"/>
                </a:ext>
              </a:extLst>
            </p:cNvPr>
            <p:cNvSpPr txBox="1"/>
            <p:nvPr/>
          </p:nvSpPr>
          <p:spPr>
            <a:xfrm>
              <a:off x="752475" y="3932043"/>
              <a:ext cx="3009898" cy="4308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100" b="1" dirty="0" smtClean="0"/>
                <a:t>Consumer</a:t>
              </a:r>
            </a:p>
            <a:p>
              <a:r>
                <a:rPr lang="en-US" altLang="ko-KR" sz="1100" b="1" dirty="0" smtClean="0"/>
                <a:t>Selector</a:t>
              </a:r>
              <a:endParaRPr lang="en-US" altLang="ko-KR" sz="1100" dirty="0"/>
            </a:p>
          </p:txBody>
        </p:sp>
      </p:grpSp>
      <p:cxnSp>
        <p:nvCxnSpPr>
          <p:cNvPr id="44" name="꺾인 연결선 43"/>
          <p:cNvCxnSpPr>
            <a:stCxn id="40" idx="0"/>
            <a:endCxn id="6" idx="2"/>
          </p:cNvCxnSpPr>
          <p:nvPr/>
        </p:nvCxnSpPr>
        <p:spPr>
          <a:xfrm rot="5400000" flipH="1" flipV="1">
            <a:off x="2142769" y="3850716"/>
            <a:ext cx="259921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563927" y="585766"/>
            <a:ext cx="314513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Navigator.push(</a:t>
            </a:r>
          </a:p>
          <a:p>
            <a:r>
              <a:rPr lang="en-US" altLang="ko-KR" sz="1200" dirty="0"/>
              <a:t>      context,</a:t>
            </a:r>
          </a:p>
          <a:p>
            <a:r>
              <a:rPr lang="ko-KR" altLang="en-US" sz="1200" dirty="0"/>
              <a:t>      </a:t>
            </a:r>
            <a:r>
              <a:rPr lang="en-US" altLang="ko-KR" sz="1200" dirty="0"/>
              <a:t>// _ </a:t>
            </a:r>
            <a:r>
              <a:rPr lang="ko-KR" altLang="en-US" sz="1200" dirty="0"/>
              <a:t>대신 </a:t>
            </a:r>
            <a:r>
              <a:rPr lang="en-US" altLang="ko-KR" sz="1200" dirty="0"/>
              <a:t>counterContext</a:t>
            </a:r>
            <a:r>
              <a:rPr lang="ko-KR" altLang="en-US" sz="1200" dirty="0"/>
              <a:t>로 해도 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r>
              <a:rPr lang="ko-KR" altLang="en-US" sz="1200" dirty="0"/>
              <a:t>      </a:t>
            </a:r>
            <a:r>
              <a:rPr lang="en-US" altLang="ko-KR" sz="1200" dirty="0"/>
              <a:t>//MaterialPageRoute(builder: (context) {</a:t>
            </a:r>
          </a:p>
          <a:p>
            <a:r>
              <a:rPr lang="en-US" altLang="ko-KR" sz="1200" dirty="0"/>
              <a:t>      MaterialPageRoute(builder: (_) {</a:t>
            </a:r>
          </a:p>
          <a:p>
            <a:r>
              <a:rPr lang="en-US" altLang="ko-KR" sz="1200" dirty="0"/>
              <a:t>        return ChangeNotifierProvider.value(</a:t>
            </a:r>
          </a:p>
          <a:p>
            <a:r>
              <a:rPr lang="en-US" altLang="ko-KR" sz="1200" dirty="0"/>
              <a:t>          value: context.read&lt;Counter&gt;(),</a:t>
            </a:r>
          </a:p>
          <a:p>
            <a:r>
              <a:rPr lang="en-US" altLang="ko-KR" sz="1200" dirty="0"/>
              <a:t>          child: const ShowMeCounter(),</a:t>
            </a:r>
          </a:p>
          <a:p>
            <a:r>
              <a:rPr lang="en-US" altLang="ko-KR" sz="1200" dirty="0"/>
              <a:t>        );</a:t>
            </a:r>
          </a:p>
          <a:p>
            <a:r>
              <a:rPr lang="en-US" altLang="ko-KR" sz="1200" dirty="0"/>
              <a:t>      }),</a:t>
            </a:r>
          </a:p>
          <a:p>
            <a:r>
              <a:rPr lang="en-US" altLang="ko-KR" sz="1200" dirty="0"/>
              <a:t>    );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160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4AF561A-3B7B-158D-BC4D-3C39551F8D95}"/>
              </a:ext>
            </a:extLst>
          </p:cNvPr>
          <p:cNvSpPr txBox="1"/>
          <p:nvPr/>
        </p:nvSpPr>
        <p:spPr>
          <a:xfrm>
            <a:off x="10160" y="1345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Provider </a:t>
            </a:r>
            <a:r>
              <a:rPr lang="ko-KR" altLang="en-US" sz="1200" dirty="0" smtClean="0"/>
              <a:t>사용이유</a:t>
            </a:r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648A685F-2664-99D3-FAE0-D046BBDCCF84}"/>
              </a:ext>
            </a:extLst>
          </p:cNvPr>
          <p:cNvCxnSpPr/>
          <p:nvPr/>
        </p:nvCxnSpPr>
        <p:spPr>
          <a:xfrm>
            <a:off x="0" y="29045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34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75</Words>
  <Application>Microsoft Office PowerPoint</Application>
  <PresentationFormat>사용자 지정</PresentationFormat>
  <Paragraphs>34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4125</dc:creator>
  <cp:lastModifiedBy>kyh</cp:lastModifiedBy>
  <cp:revision>51</cp:revision>
  <dcterms:created xsi:type="dcterms:W3CDTF">2022-12-08T00:02:32Z</dcterms:created>
  <dcterms:modified xsi:type="dcterms:W3CDTF">2022-12-10T08:34:33Z</dcterms:modified>
</cp:coreProperties>
</file>