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9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D58F-9A81-4FB8-B737-34FA90D5A3C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5"/>
            <a:ext cx="100203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5486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6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E27A5CD-2FC4-50F7-4158-EBE602DCD073}"/>
              </a:ext>
            </a:extLst>
          </p:cNvPr>
          <p:cNvSpPr/>
          <p:nvPr/>
        </p:nvSpPr>
        <p:spPr>
          <a:xfrm>
            <a:off x="611560" y="836712"/>
            <a:ext cx="1512168" cy="42826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569D3-0FEA-B064-7836-AEC228904165}"/>
              </a:ext>
            </a:extLst>
          </p:cNvPr>
          <p:cNvSpPr txBox="1"/>
          <p:nvPr/>
        </p:nvSpPr>
        <p:spPr>
          <a:xfrm>
            <a:off x="755576" y="689370"/>
            <a:ext cx="1037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MaterialApp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665355-314D-C7AF-2769-35497099F567}"/>
              </a:ext>
            </a:extLst>
          </p:cNvPr>
          <p:cNvSpPr/>
          <p:nvPr/>
        </p:nvSpPr>
        <p:spPr>
          <a:xfrm>
            <a:off x="611560" y="1361874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5D685-32AD-BFFC-406B-1715739BEE6C}"/>
              </a:ext>
            </a:extLst>
          </p:cNvPr>
          <p:cNvSpPr txBox="1"/>
          <p:nvPr/>
        </p:nvSpPr>
        <p:spPr>
          <a:xfrm>
            <a:off x="755576" y="1467880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Scaffold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56192C-6D57-64C1-D29C-D29D341A4D42}"/>
              </a:ext>
            </a:extLst>
          </p:cNvPr>
          <p:cNvSpPr/>
          <p:nvPr/>
        </p:nvSpPr>
        <p:spPr>
          <a:xfrm>
            <a:off x="611560" y="1937938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DF0EA-8739-1A18-0F63-955A82BCF725}"/>
              </a:ext>
            </a:extLst>
          </p:cNvPr>
          <p:cNvSpPr txBox="1"/>
          <p:nvPr/>
        </p:nvSpPr>
        <p:spPr>
          <a:xfrm>
            <a:off x="755576" y="2043944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37CC3-8172-B82B-DBF9-1A74D05CC5D7}"/>
              </a:ext>
            </a:extLst>
          </p:cNvPr>
          <p:cNvSpPr/>
          <p:nvPr/>
        </p:nvSpPr>
        <p:spPr>
          <a:xfrm>
            <a:off x="611560" y="2553775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96E49-E0B5-1661-79CB-1305BA0A191F}"/>
              </a:ext>
            </a:extLst>
          </p:cNvPr>
          <p:cNvSpPr txBox="1"/>
          <p:nvPr/>
        </p:nvSpPr>
        <p:spPr>
          <a:xfrm>
            <a:off x="755576" y="2659781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SpciyA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8F01F-81C0-3DCB-02AB-2FDCD07A3009}"/>
              </a:ext>
            </a:extLst>
          </p:cNvPr>
          <p:cNvSpPr/>
          <p:nvPr/>
        </p:nvSpPr>
        <p:spPr>
          <a:xfrm>
            <a:off x="611560" y="3140968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5BA84-6B64-4C1A-0EFC-E563426D5425}"/>
              </a:ext>
            </a:extLst>
          </p:cNvPr>
          <p:cNvSpPr txBox="1"/>
          <p:nvPr/>
        </p:nvSpPr>
        <p:spPr>
          <a:xfrm>
            <a:off x="755576" y="3246974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B5F2C2-26B4-8142-8600-6C4C451218F5}"/>
              </a:ext>
            </a:extLst>
          </p:cNvPr>
          <p:cNvCxnSpPr>
            <a:cxnSpLocks/>
          </p:cNvCxnSpPr>
          <p:nvPr/>
        </p:nvCxnSpPr>
        <p:spPr>
          <a:xfrm>
            <a:off x="1547664" y="1052736"/>
            <a:ext cx="0" cy="57606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BE377E-87E4-E43E-33CB-5BCB567F261C}"/>
              </a:ext>
            </a:extLst>
          </p:cNvPr>
          <p:cNvCxnSpPr>
            <a:cxnSpLocks/>
          </p:cNvCxnSpPr>
          <p:nvPr/>
        </p:nvCxnSpPr>
        <p:spPr>
          <a:xfrm>
            <a:off x="1652544" y="1682146"/>
            <a:ext cx="0" cy="53068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700527-A9A3-76AF-8B4B-4E6FAC814EB6}"/>
              </a:ext>
            </a:extLst>
          </p:cNvPr>
          <p:cNvCxnSpPr/>
          <p:nvPr/>
        </p:nvCxnSpPr>
        <p:spPr>
          <a:xfrm>
            <a:off x="1791681" y="2257829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A03DBB-956B-E4CC-25D3-4522A5DC9220}"/>
              </a:ext>
            </a:extLst>
          </p:cNvPr>
          <p:cNvCxnSpPr/>
          <p:nvPr/>
        </p:nvCxnSpPr>
        <p:spPr>
          <a:xfrm>
            <a:off x="1835696" y="2852936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B85A5D-18C0-1DDE-903E-E60C9AA4FB79}"/>
              </a:ext>
            </a:extLst>
          </p:cNvPr>
          <p:cNvSpPr txBox="1"/>
          <p:nvPr/>
        </p:nvSpPr>
        <p:spPr>
          <a:xfrm>
            <a:off x="4427984" y="3488071"/>
            <a:ext cx="33554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호출 구조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1. MaterialApp 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Scaffold Class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2. Scaffold      Class</a:t>
            </a:r>
            <a:r>
              <a:rPr lang="ko-KR" altLang="en-US" sz="1100" dirty="0"/>
              <a:t>에서  </a:t>
            </a:r>
            <a:r>
              <a:rPr lang="en-US" altLang="ko-KR" sz="1100" dirty="0"/>
              <a:t>High</a:t>
            </a:r>
            <a:r>
              <a:rPr lang="ko-KR" altLang="en-US" sz="1100" dirty="0"/>
              <a:t>     </a:t>
            </a:r>
            <a:r>
              <a:rPr lang="en-US" altLang="ko-KR" sz="1100" dirty="0"/>
              <a:t>Class</a:t>
            </a:r>
            <a:r>
              <a:rPr lang="ko-KR" altLang="en-US" sz="1100" dirty="0"/>
              <a:t> 호출</a:t>
            </a:r>
            <a:endParaRPr lang="en-US" altLang="ko-KR" sz="1100" dirty="0"/>
          </a:p>
          <a:p>
            <a:r>
              <a:rPr lang="en-US" altLang="ko-KR" sz="1100" dirty="0"/>
              <a:t>3. High           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SpciyA   Class 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4. Middle</a:t>
            </a:r>
            <a:r>
              <a:rPr lang="ko-KR" altLang="en-US" sz="1100" dirty="0"/>
              <a:t>        </a:t>
            </a:r>
            <a:r>
              <a:rPr lang="en-US" altLang="ko-KR" sz="1100" dirty="0"/>
              <a:t>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SpicyB   Class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…</a:t>
            </a:r>
          </a:p>
          <a:p>
            <a:endParaRPr lang="en-US" altLang="ko-KR" sz="1100" dirty="0"/>
          </a:p>
          <a:p>
            <a:r>
              <a:rPr lang="en-US" altLang="ko-KR" sz="1100" dirty="0"/>
              <a:t>[</a:t>
            </a:r>
            <a:r>
              <a:rPr lang="ko-KR" altLang="en-US" sz="1100" dirty="0"/>
              <a:t>자료 흐름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1. MaterialApp class</a:t>
            </a:r>
            <a:r>
              <a:rPr lang="ko-KR" altLang="en-US" sz="1100" dirty="0"/>
              <a:t>에서 생성한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FishModel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dirty="0"/>
              <a:t>   모델 객체를 </a:t>
            </a:r>
            <a:r>
              <a:rPr lang="en-US" altLang="ko-KR" sz="1100" dirty="0"/>
              <a:t>SpicyB class</a:t>
            </a:r>
            <a:r>
              <a:rPr lang="ko-KR" altLang="en-US" sz="1100" dirty="0"/>
              <a:t>까지 넘기려면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객체 생성시점에 </a:t>
            </a:r>
            <a:r>
              <a:rPr lang="en-US" altLang="ko-KR" sz="1100" dirty="0"/>
              <a:t>argument</a:t>
            </a:r>
            <a:r>
              <a:rPr lang="ko-KR" altLang="en-US" sz="1100" dirty="0"/>
              <a:t>를 통해 넘겨야 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[Provider Pattern </a:t>
            </a:r>
            <a:r>
              <a:rPr lang="ko-KR" altLang="en-US" sz="1100" dirty="0"/>
              <a:t>이용 시</a:t>
            </a:r>
            <a:r>
              <a:rPr lang="en-US" altLang="ko-KR" sz="1100" dirty="0"/>
              <a:t>]</a:t>
            </a:r>
          </a:p>
          <a:p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B2B817-DFBF-F87D-B103-90B41C46E7A6}"/>
              </a:ext>
            </a:extLst>
          </p:cNvPr>
          <p:cNvSpPr/>
          <p:nvPr/>
        </p:nvSpPr>
        <p:spPr>
          <a:xfrm>
            <a:off x="611560" y="3717032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9B5B-94D6-6988-E5C9-90CE15B43264}"/>
              </a:ext>
            </a:extLst>
          </p:cNvPr>
          <p:cNvSpPr txBox="1"/>
          <p:nvPr/>
        </p:nvSpPr>
        <p:spPr>
          <a:xfrm>
            <a:off x="755576" y="3823038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SpicyB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BBEC32-8767-3BC0-8335-55A72350212F}"/>
              </a:ext>
            </a:extLst>
          </p:cNvPr>
          <p:cNvCxnSpPr/>
          <p:nvPr/>
        </p:nvCxnSpPr>
        <p:spPr>
          <a:xfrm>
            <a:off x="1907704" y="3419478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9D4F92-2E94-C6F7-23D2-65D3FACFD1FC}"/>
              </a:ext>
            </a:extLst>
          </p:cNvPr>
          <p:cNvSpPr/>
          <p:nvPr/>
        </p:nvSpPr>
        <p:spPr>
          <a:xfrm>
            <a:off x="611560" y="125733"/>
            <a:ext cx="1512168" cy="4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0E3D1-A451-BCB8-3251-824E018C14F9}"/>
              </a:ext>
            </a:extLst>
          </p:cNvPr>
          <p:cNvSpPr txBox="1"/>
          <p:nvPr/>
        </p:nvSpPr>
        <p:spPr>
          <a:xfrm>
            <a:off x="728642" y="177478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FishModel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269A8C-3AD3-6F23-B62E-16112197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53" y="125733"/>
            <a:ext cx="4505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82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4125</cp:lastModifiedBy>
  <cp:revision>6</cp:revision>
  <dcterms:created xsi:type="dcterms:W3CDTF">2022-11-16T13:38:24Z</dcterms:created>
  <dcterms:modified xsi:type="dcterms:W3CDTF">2022-11-17T07:40:25Z</dcterms:modified>
</cp:coreProperties>
</file>