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4C229-9532-C298-731F-0F11EB9E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E634B-9BBB-645D-7335-23F6EE43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BB5FC-AD96-E454-9DE7-038C426F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66570-10EF-DE59-32FA-D6B1720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D94FF-94BE-E6A9-D5A3-8368BCF1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D6F0-4813-3728-1310-632BB40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1FE4B-8EE5-9B07-F96C-45A1098D3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54CAA-0612-9643-F00C-496A6382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5FE8C-BB0F-436E-20D6-1F8CC9F3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F5C27-A81C-6ACF-80D7-EDF99659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6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B4189D-FB38-88C7-2C3A-5F0B6A61F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00438-0009-239F-CC15-E0C44547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ADB96-BA20-77C6-0F0D-48273AF9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CA92B-7912-41C0-E589-19C37318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F55F4-63D1-7F80-5987-89095AD6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EDB5D-D931-000C-9730-AF697BCA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10A64-6627-65D1-022A-03B9278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1802-3832-788C-5D4A-DC42F0C4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E11D3-5992-2AF7-7BEF-B0A9D64E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F701-EDEE-F0F4-6723-1DA24B0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9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2D64-F341-9E14-2DDE-17745FF5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CF282-C35D-4BB8-4F60-05A47A32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C70AB-E136-1F89-084A-E826B7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9C3D6-5E49-86FC-6059-0810AD69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314D3-25F8-7F54-EA3F-C838ABD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0346-B4FC-BE07-FDD2-885CA3B1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FB700-0B93-5DFF-92E3-9C6EA43B9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E0FBA-7551-197C-BB94-6E2697059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D0407-1C94-EE2F-29B0-34257066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AC10A-6059-4E96-6480-E635A10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1E802-89D2-9CFE-28C0-325C08D0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9293-84FF-EB40-3D9C-3409F461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48076-CE83-A318-425C-463860A8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DB305-A26F-B7E8-FD03-956BA1B8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4938D-64E6-B131-7F6E-7E749B63D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9EBFD-09E8-C845-71EC-2172525A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5126E-519A-5C48-B444-2453034D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5C9FB-8742-E00F-B6D5-10943D8C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5647E4-FF64-6387-1AE6-071B591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A332-4AAE-559E-29E1-472B4D53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30F1F-330C-A5AB-B2DE-2BAC9DE1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28837A-6574-8F91-2203-270B346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C5539-0864-62D8-DCD9-1358B464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5C5C4-094B-3EB4-DC4A-D0AE7CD3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B0B31-4C5C-65AB-F064-965F4AD5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9F6F1-1790-C9A9-4B81-B36E23C0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3066E-7AF3-D6F9-CB11-F3FBCE2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853AE-EE19-6311-3277-BC15E7BC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83719A-CD8C-7178-8E45-E49C74E9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244FF-7061-58EB-ECFC-75314A86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191E0-5B90-55FA-AF70-5CFA47E2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771A-6DBE-2E5E-555F-541FDB9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FB26F-D88C-0EA1-A51A-79820E74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B3F04-DDF7-4839-4016-82AB06CC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02A0E-8477-F101-3A26-77D0771A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7A1B9-3595-214F-BD68-3601DCA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DC4CB-215C-94AB-EB93-E201F71E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A178B-36A5-3B80-5F2E-AEAA2284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B3BFD8-84CD-146D-2971-E27E9514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AFDDD-5F24-D536-33A2-00A0FFB1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4F765-20A4-9EE6-E289-E8D6D089D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A9F0-6DA4-4C97-9CC0-3F9B0C876539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BB9B-4F8D-3411-5FB1-16CF678F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1FA2A-BCD9-3785-161F-C55BAEA56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53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1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1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2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51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32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1</cp:revision>
  <dcterms:created xsi:type="dcterms:W3CDTF">2022-11-30T00:02:49Z</dcterms:created>
  <dcterms:modified xsi:type="dcterms:W3CDTF">2022-11-30T00:02:57Z</dcterms:modified>
</cp:coreProperties>
</file>