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4C229-9532-C298-731F-0F11EB9E0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2E634B-9BBB-645D-7335-23F6EE43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BB5FC-AD96-E454-9DE7-038C426F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66570-10EF-DE59-32FA-D6B1720A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D94FF-94BE-E6A9-D5A3-8368BCF1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BD6F0-4813-3728-1310-632BB40B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1FE4B-8EE5-9B07-F96C-45A1098D3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54CAA-0612-9643-F00C-496A6382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5FE8C-BB0F-436E-20D6-1F8CC9F3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F5C27-A81C-6ACF-80D7-EDF99659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6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B4189D-FB38-88C7-2C3A-5F0B6A61F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700438-0009-239F-CC15-E0C44547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ADB96-BA20-77C6-0F0D-48273AF9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CA92B-7912-41C0-E589-19C37318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EF55F4-63D1-7F80-5987-89095AD6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EDB5D-D931-000C-9730-AF697BCA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10A64-6627-65D1-022A-03B9278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91802-3832-788C-5D4A-DC42F0C4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E11D3-5992-2AF7-7BEF-B0A9D64E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7F701-EDEE-F0F4-6723-1DA24B0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9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42D64-F341-9E14-2DDE-17745FF5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CF282-C35D-4BB8-4F60-05A47A32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C70AB-E136-1F89-084A-E826B7F0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9C3D6-5E49-86FC-6059-0810AD69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314D3-25F8-7F54-EA3F-C838ABD9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7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0346-B4FC-BE07-FDD2-885CA3B1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FB700-0B93-5DFF-92E3-9C6EA43B9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DE0FBA-7551-197C-BB94-6E2697059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D0407-1C94-EE2F-29B0-34257066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AC10A-6059-4E96-6480-E635A10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1E802-89D2-9CFE-28C0-325C08D0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9293-84FF-EB40-3D9C-3409F461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48076-CE83-A318-425C-463860A8E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DB305-A26F-B7E8-FD03-956BA1B8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F4938D-64E6-B131-7F6E-7E749B63D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9EBFD-09E8-C845-71EC-2172525A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5126E-519A-5C48-B444-2453034D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45C9FB-8742-E00F-B6D5-10943D8C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5647E4-FF64-6387-1AE6-071B591C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A332-4AAE-559E-29E1-472B4D53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30F1F-330C-A5AB-B2DE-2BAC9DE1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28837A-6574-8F91-2203-270B346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C5539-0864-62D8-DCD9-1358B464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5C5C4-094B-3EB4-DC4A-D0AE7CD3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6B0B31-4C5C-65AB-F064-965F4AD5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9F6F1-1790-C9A9-4B81-B36E23C0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7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3066E-7AF3-D6F9-CB11-F3FBCE2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853AE-EE19-6311-3277-BC15E7BC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83719A-CD8C-7178-8E45-E49C74E9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244FF-7061-58EB-ECFC-75314A86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191E0-5B90-55FA-AF70-5CFA47E2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771A-6DBE-2E5E-555F-541FDB9B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6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FB26F-D88C-0EA1-A51A-79820E74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BB3F04-DDF7-4839-4016-82AB06CCE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02A0E-8477-F101-3A26-77D0771AB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7A1B9-3595-214F-BD68-3601DCA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DDC4CB-215C-94AB-EB93-E201F71E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A178B-36A5-3B80-5F2E-AEAA2284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B3BFD8-84CD-146D-2971-E27E9514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AFDDD-5F24-D536-33A2-00A0FFB1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4F765-20A4-9EE6-E289-E8D6D089D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A9F0-6DA4-4C97-9CC0-3F9B0C87653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5BB9B-4F8D-3411-5FB1-16CF678F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1FA2A-BCD9-3785-161F-C55BAEA56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B9C5-1C38-40C8-884C-B0187B35B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9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DD8A2C-BF62-792E-9481-EBF91CFE6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8" y="647626"/>
            <a:ext cx="2095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DF4C28-5489-342E-0991-F222C64195EA}"/>
              </a:ext>
            </a:extLst>
          </p:cNvPr>
          <p:cNvSpPr txBox="1"/>
          <p:nvPr/>
        </p:nvSpPr>
        <p:spPr>
          <a:xfrm>
            <a:off x="1216444" y="276225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 Stack</a:t>
            </a:r>
            <a:r>
              <a:rPr lang="ko-KR" altLang="en-US" sz="1100" dirty="0"/>
              <a:t> </a:t>
            </a:r>
            <a:r>
              <a:rPr lang="en-US" altLang="ko-KR" sz="1100" dirty="0"/>
              <a:t>structure ]</a:t>
            </a:r>
            <a:endParaRPr lang="ko-KR" altLang="en-US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CEF646-6434-13EC-BE66-7A616249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780976"/>
            <a:ext cx="20955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0B49B-A95D-184C-D322-BDC8F983FD81}"/>
              </a:ext>
            </a:extLst>
          </p:cNvPr>
          <p:cNvSpPr txBox="1"/>
          <p:nvPr/>
        </p:nvSpPr>
        <p:spPr>
          <a:xfrm>
            <a:off x="4244777" y="276225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 Queue</a:t>
            </a:r>
            <a:r>
              <a:rPr lang="ko-KR" altLang="en-US" sz="1100" dirty="0"/>
              <a:t> </a:t>
            </a:r>
            <a:r>
              <a:rPr lang="en-US" altLang="ko-KR" sz="1100" dirty="0"/>
              <a:t>structure ]</a:t>
            </a:r>
            <a:endParaRPr lang="ko-KR" altLang="en-US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35B445-5B53-183B-6443-DC8B00C77D3F}"/>
              </a:ext>
            </a:extLst>
          </p:cNvPr>
          <p:cNvSpPr/>
          <p:nvPr/>
        </p:nvSpPr>
        <p:spPr>
          <a:xfrm>
            <a:off x="542925" y="200025"/>
            <a:ext cx="5553075" cy="2095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73E9D9-8A52-12E1-3675-23605786B884}"/>
              </a:ext>
            </a:extLst>
          </p:cNvPr>
          <p:cNvGrpSpPr/>
          <p:nvPr/>
        </p:nvGrpSpPr>
        <p:grpSpPr>
          <a:xfrm>
            <a:off x="942975" y="3931921"/>
            <a:ext cx="1257300" cy="1506854"/>
            <a:chOff x="942975" y="3524250"/>
            <a:chExt cx="1257300" cy="191452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036DBC-0A27-F23D-7388-2C00C0DF9882}"/>
                </a:ext>
              </a:extLst>
            </p:cNvPr>
            <p:cNvCxnSpPr/>
            <p:nvPr/>
          </p:nvCxnSpPr>
          <p:spPr>
            <a:xfrm>
              <a:off x="942975" y="3524250"/>
              <a:ext cx="0" cy="1914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DAE0E42-5089-6951-5AFD-332AF11E1A85}"/>
                </a:ext>
              </a:extLst>
            </p:cNvPr>
            <p:cNvCxnSpPr/>
            <p:nvPr/>
          </p:nvCxnSpPr>
          <p:spPr>
            <a:xfrm>
              <a:off x="2200275" y="3524250"/>
              <a:ext cx="0" cy="1914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671EEC-53D2-E000-C42E-60A350DE6EC2}"/>
              </a:ext>
            </a:extLst>
          </p:cNvPr>
          <p:cNvCxnSpPr/>
          <p:nvPr/>
        </p:nvCxnSpPr>
        <p:spPr>
          <a:xfrm>
            <a:off x="938476" y="5429250"/>
            <a:ext cx="1266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1037C9-A657-203B-B118-79C2128F2A89}"/>
              </a:ext>
            </a:extLst>
          </p:cNvPr>
          <p:cNvSpPr/>
          <p:nvPr/>
        </p:nvSpPr>
        <p:spPr>
          <a:xfrm>
            <a:off x="1038225" y="4886252"/>
            <a:ext cx="1085847" cy="361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HomePage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5A4FC1-F253-ADA5-86E5-9399A8910143}"/>
              </a:ext>
            </a:extLst>
          </p:cNvPr>
          <p:cNvSpPr/>
          <p:nvPr/>
        </p:nvSpPr>
        <p:spPr>
          <a:xfrm>
            <a:off x="1038225" y="4490965"/>
            <a:ext cx="1085847" cy="361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FirstPage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910A15-AAF1-675C-C715-6F3FB6943488}"/>
              </a:ext>
            </a:extLst>
          </p:cNvPr>
          <p:cNvSpPr/>
          <p:nvPr/>
        </p:nvSpPr>
        <p:spPr>
          <a:xfrm>
            <a:off x="1038224" y="4088497"/>
            <a:ext cx="1085847" cy="361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SecondPage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411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112C20-E538-53E4-2459-91F21C1F4143}"/>
              </a:ext>
            </a:extLst>
          </p:cNvPr>
          <p:cNvSpPr/>
          <p:nvPr/>
        </p:nvSpPr>
        <p:spPr>
          <a:xfrm>
            <a:off x="968721" y="778909"/>
            <a:ext cx="108641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HomePage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FC030-E3B2-B07A-E3C6-236EBB96D1FF}"/>
              </a:ext>
            </a:extLst>
          </p:cNvPr>
          <p:cNvSpPr txBox="1"/>
          <p:nvPr/>
        </p:nvSpPr>
        <p:spPr>
          <a:xfrm>
            <a:off x="333375" y="177254"/>
            <a:ext cx="25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navigator_step100.dart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4C431-385F-9615-270C-287A2B277D13}"/>
              </a:ext>
            </a:extLst>
          </p:cNvPr>
          <p:cNvSpPr/>
          <p:nvPr/>
        </p:nvSpPr>
        <p:spPr>
          <a:xfrm>
            <a:off x="968721" y="1611828"/>
            <a:ext cx="108641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FirstPage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407D56-A834-E60F-6EC0-19F0D7A8F23B}"/>
              </a:ext>
            </a:extLst>
          </p:cNvPr>
          <p:cNvSpPr/>
          <p:nvPr/>
        </p:nvSpPr>
        <p:spPr>
          <a:xfrm>
            <a:off x="968721" y="2444747"/>
            <a:ext cx="108641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SecondPage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5F2FFF-C312-4B3A-6FB5-92357ECDA0BE}"/>
              </a:ext>
            </a:extLst>
          </p:cNvPr>
          <p:cNvCxnSpPr>
            <a:cxnSpLocks/>
          </p:cNvCxnSpPr>
          <p:nvPr/>
        </p:nvCxnSpPr>
        <p:spPr>
          <a:xfrm>
            <a:off x="1312753" y="1148241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38ABF-2D1B-76BD-A709-83C6CD9C0F59}"/>
              </a:ext>
            </a:extLst>
          </p:cNvPr>
          <p:cNvCxnSpPr>
            <a:cxnSpLocks/>
          </p:cNvCxnSpPr>
          <p:nvPr/>
        </p:nvCxnSpPr>
        <p:spPr>
          <a:xfrm>
            <a:off x="1330860" y="1981160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486025-036F-80DA-D3E1-2095E5249685}"/>
              </a:ext>
            </a:extLst>
          </p:cNvPr>
          <p:cNvCxnSpPr/>
          <p:nvPr/>
        </p:nvCxnSpPr>
        <p:spPr>
          <a:xfrm flipV="1">
            <a:off x="1747319" y="1148241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15095E-3835-B512-03B5-5A2C639837FA}"/>
              </a:ext>
            </a:extLst>
          </p:cNvPr>
          <p:cNvCxnSpPr/>
          <p:nvPr/>
        </p:nvCxnSpPr>
        <p:spPr>
          <a:xfrm flipV="1">
            <a:off x="1729212" y="1981160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32ECF6-3F1D-29BF-879D-350CD8196A15}"/>
              </a:ext>
            </a:extLst>
          </p:cNvPr>
          <p:cNvSpPr txBox="1"/>
          <p:nvPr/>
        </p:nvSpPr>
        <p:spPr>
          <a:xfrm>
            <a:off x="2335793" y="813894"/>
            <a:ext cx="6337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en-US" altLang="ko-KR" sz="1400" dirty="0">
                <a:solidFill>
                  <a:srgbClr val="515151"/>
                </a:solidFill>
                <a:latin typeface="Consolas" panose="020B0609020204030204" pitchFamily="49" charset="0"/>
              </a:rPr>
              <a:t>Page</a:t>
            </a:r>
            <a:r>
              <a:rPr lang="ko-KR" alt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이동시</a:t>
            </a:r>
            <a:endParaRPr lang="en-US" altLang="ko-KR" sz="1400" b="0" dirty="0">
              <a:solidFill>
                <a:srgbClr val="51515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4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.of(context).push(MaterialPageRoute(builder: </a:t>
            </a:r>
          </a:p>
          <a:p>
            <a:r>
              <a:rPr lang="en-US" altLang="ko-KR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(context) =&gt;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FirstPage()</a:t>
            </a:r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sz="1400" b="0" dirty="0">
              <a:solidFill>
                <a:srgbClr val="51515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4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.of(context).push(MaterialPageRoute(builder: </a:t>
            </a:r>
          </a:p>
          <a:p>
            <a:r>
              <a:rPr lang="en-US" altLang="ko-KR" sz="1400" dirty="0">
                <a:solidFill>
                  <a:srgbClr val="515151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(context) =&gt;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Second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Page()</a:t>
            </a:r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292929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이전 </a:t>
            </a:r>
            <a:r>
              <a:rPr lang="en-US" altLang="ko-KR" sz="1400" dirty="0">
                <a:solidFill>
                  <a:srgbClr val="292929"/>
                </a:solidFill>
                <a:latin typeface="Consolas" panose="020B0609020204030204" pitchFamily="49" charset="0"/>
              </a:rPr>
              <a:t>Page</a:t>
            </a:r>
            <a:r>
              <a:rPr lang="ko-KR" alt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이 복귀 시</a:t>
            </a:r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  Navigator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(context).</a:t>
            </a:r>
            <a:r>
              <a:rPr lang="en-US" altLang="ko-KR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951C40-5064-6F71-84A7-89D705341EB3}"/>
              </a:ext>
            </a:extLst>
          </p:cNvPr>
          <p:cNvSpPr/>
          <p:nvPr/>
        </p:nvSpPr>
        <p:spPr>
          <a:xfrm>
            <a:off x="895349" y="718579"/>
            <a:ext cx="7496175" cy="2126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3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A07E9-E8B8-6E45-E73C-6E9360351B28}"/>
              </a:ext>
            </a:extLst>
          </p:cNvPr>
          <p:cNvSpPr txBox="1"/>
          <p:nvPr/>
        </p:nvSpPr>
        <p:spPr>
          <a:xfrm>
            <a:off x="387695" y="318967"/>
            <a:ext cx="330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navigator_step110_routes.dart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5011DE-F44B-2865-6433-262D6E72F811}"/>
              </a:ext>
            </a:extLst>
          </p:cNvPr>
          <p:cNvSpPr/>
          <p:nvPr/>
        </p:nvSpPr>
        <p:spPr>
          <a:xfrm>
            <a:off x="1023042" y="841027"/>
            <a:ext cx="108641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HomePage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CE4AC4-9B61-BC95-934C-1CB6D3DD8B0D}"/>
              </a:ext>
            </a:extLst>
          </p:cNvPr>
          <p:cNvSpPr/>
          <p:nvPr/>
        </p:nvSpPr>
        <p:spPr>
          <a:xfrm>
            <a:off x="1023042" y="1673946"/>
            <a:ext cx="108641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FirstPage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650343-2024-F7FF-B5C9-15F5295FC8D3}"/>
              </a:ext>
            </a:extLst>
          </p:cNvPr>
          <p:cNvSpPr/>
          <p:nvPr/>
        </p:nvSpPr>
        <p:spPr>
          <a:xfrm>
            <a:off x="1023042" y="2506865"/>
            <a:ext cx="108641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SecondPage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17357D-DAA8-A639-BA39-9AD1EC0D41E1}"/>
              </a:ext>
            </a:extLst>
          </p:cNvPr>
          <p:cNvCxnSpPr>
            <a:cxnSpLocks/>
          </p:cNvCxnSpPr>
          <p:nvPr/>
        </p:nvCxnSpPr>
        <p:spPr>
          <a:xfrm>
            <a:off x="1367074" y="1210359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180A308-32CA-CE2F-4C41-507A5AC5D35B}"/>
              </a:ext>
            </a:extLst>
          </p:cNvPr>
          <p:cNvCxnSpPr>
            <a:cxnSpLocks/>
          </p:cNvCxnSpPr>
          <p:nvPr/>
        </p:nvCxnSpPr>
        <p:spPr>
          <a:xfrm>
            <a:off x="1385181" y="2043278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C35D07-A949-844E-B0AE-95A86EA7DC5D}"/>
              </a:ext>
            </a:extLst>
          </p:cNvPr>
          <p:cNvCxnSpPr/>
          <p:nvPr/>
        </p:nvCxnSpPr>
        <p:spPr>
          <a:xfrm flipV="1">
            <a:off x="1801640" y="1210359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3DC721-504A-9B9C-1A98-AB9B99766011}"/>
              </a:ext>
            </a:extLst>
          </p:cNvPr>
          <p:cNvCxnSpPr>
            <a:cxnSpLocks/>
          </p:cNvCxnSpPr>
          <p:nvPr/>
        </p:nvCxnSpPr>
        <p:spPr>
          <a:xfrm flipV="1">
            <a:off x="1783533" y="2043278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D634AD-0D90-C9AC-76EF-7EF87B0AEE76}"/>
              </a:ext>
            </a:extLst>
          </p:cNvPr>
          <p:cNvSpPr txBox="1"/>
          <p:nvPr/>
        </p:nvSpPr>
        <p:spPr>
          <a:xfrm>
            <a:off x="2390114" y="794534"/>
            <a:ext cx="50971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1. r</a:t>
            </a:r>
            <a:r>
              <a:rPr lang="en-US" altLang="ko-KR" sz="1400" dirty="0">
                <a:solidFill>
                  <a:srgbClr val="515151"/>
                </a:solidFill>
                <a:latin typeface="Consolas" panose="020B0609020204030204" pitchFamily="49" charset="0"/>
              </a:rPr>
              <a:t>outes </a:t>
            </a:r>
            <a:r>
              <a:rPr lang="ko-KR" altLang="en-US" sz="1400" dirty="0">
                <a:solidFill>
                  <a:srgbClr val="515151"/>
                </a:solidFill>
                <a:latin typeface="Consolas" panose="020B0609020204030204" pitchFamily="49" charset="0"/>
              </a:rPr>
              <a:t>속성 정의</a:t>
            </a:r>
            <a:endParaRPr lang="en-US" altLang="ko-KR" sz="1400" b="0" dirty="0">
              <a:solidFill>
                <a:srgbClr val="51515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2. Page</a:t>
            </a:r>
            <a:r>
              <a:rPr lang="ko-KR" alt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이동 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– </a:t>
            </a:r>
            <a:r>
              <a:rPr lang="en-US" altLang="ko-KR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Named route</a:t>
            </a:r>
            <a:r>
              <a:rPr lang="ko-KR" altLang="en-US" sz="14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를 사용하여 화면 전환</a:t>
            </a:r>
            <a:endParaRPr lang="en-US" altLang="ko-KR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   Navigator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(context).</a:t>
            </a:r>
            <a:r>
              <a:rPr lang="en-US" altLang="ko-KR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pushNamed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‘/first’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292929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이전 </a:t>
            </a:r>
            <a:r>
              <a:rPr lang="en-US" altLang="ko-KR" sz="1400" dirty="0">
                <a:solidFill>
                  <a:srgbClr val="292929"/>
                </a:solidFill>
                <a:latin typeface="Consolas" panose="020B0609020204030204" pitchFamily="49" charset="0"/>
              </a:rPr>
              <a:t>Page</a:t>
            </a:r>
            <a:r>
              <a:rPr lang="ko-KR" altLang="en-US" sz="1400" dirty="0">
                <a:solidFill>
                  <a:srgbClr val="292929"/>
                </a:solidFill>
                <a:latin typeface="Consolas" panose="020B0609020204030204" pitchFamily="49" charset="0"/>
              </a:rPr>
              <a:t>이 복귀 시</a:t>
            </a:r>
            <a:endParaRPr lang="en-US" altLang="ko-KR" sz="14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  Navigator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(context).</a:t>
            </a:r>
            <a:r>
              <a:rPr lang="en-US" altLang="ko-KR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19C7B2-251F-FE4E-5582-36DBA558CD6B}"/>
              </a:ext>
            </a:extLst>
          </p:cNvPr>
          <p:cNvSpPr/>
          <p:nvPr/>
        </p:nvSpPr>
        <p:spPr>
          <a:xfrm>
            <a:off x="949671" y="751440"/>
            <a:ext cx="6700508" cy="3664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522F7A-7EE2-A8E8-563A-AA25E4066DD2}"/>
              </a:ext>
            </a:extLst>
          </p:cNvPr>
          <p:cNvSpPr/>
          <p:nvPr/>
        </p:nvSpPr>
        <p:spPr>
          <a:xfrm>
            <a:off x="1023042" y="3352556"/>
            <a:ext cx="108641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ThirdPage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AA982D4-4C1C-610B-21CE-C217E97EA5C5}"/>
              </a:ext>
            </a:extLst>
          </p:cNvPr>
          <p:cNvCxnSpPr>
            <a:cxnSpLocks/>
          </p:cNvCxnSpPr>
          <p:nvPr/>
        </p:nvCxnSpPr>
        <p:spPr>
          <a:xfrm>
            <a:off x="1385181" y="2888969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3CD5944-F034-6FAD-9C45-4494B4E49B85}"/>
              </a:ext>
            </a:extLst>
          </p:cNvPr>
          <p:cNvCxnSpPr>
            <a:cxnSpLocks/>
          </p:cNvCxnSpPr>
          <p:nvPr/>
        </p:nvCxnSpPr>
        <p:spPr>
          <a:xfrm flipV="1">
            <a:off x="1783533" y="2888969"/>
            <a:ext cx="0" cy="46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45B374A-D8DD-9A6E-B2F2-FECEF12B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90" y="1142650"/>
            <a:ext cx="4712743" cy="19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2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51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32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133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4125</cp:lastModifiedBy>
  <cp:revision>14</cp:revision>
  <dcterms:created xsi:type="dcterms:W3CDTF">2022-11-30T00:02:49Z</dcterms:created>
  <dcterms:modified xsi:type="dcterms:W3CDTF">2022-12-01T06:03:28Z</dcterms:modified>
</cp:coreProperties>
</file>