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1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6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77724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87716" y="2643182"/>
            <a:ext cx="6670366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2190A-804B-488B-9353-22453529CF01}" type="datetimeFigureOut">
              <a:rPr lang="zh-TW" altLang="en-US" smtClean="0"/>
              <a:pPr/>
              <a:t>2014/1/1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216D-ABE0-455E-A6D6-6E3CB0004C7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2190A-804B-488B-9353-22453529CF01}" type="datetimeFigureOut">
              <a:rPr lang="zh-TW" altLang="en-US" smtClean="0"/>
              <a:pPr/>
              <a:t>2014/1/1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216D-ABE0-455E-A6D6-6E3CB0004C7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143768" y="274639"/>
            <a:ext cx="1543032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61513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2190A-804B-488B-9353-22453529CF01}" type="datetimeFigureOut">
              <a:rPr lang="zh-TW" altLang="en-US" smtClean="0"/>
              <a:pPr/>
              <a:t>2014/1/1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216D-ABE0-455E-A6D6-6E3CB0004C7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2190A-804B-488B-9353-22453529CF01}" type="datetimeFigureOut">
              <a:rPr lang="zh-TW" altLang="en-US" smtClean="0"/>
              <a:pPr/>
              <a:t>2014/1/1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216D-ABE0-455E-A6D6-6E3CB0004C7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2924181"/>
            <a:ext cx="77724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142874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2190A-804B-488B-9353-22453529CF01}" type="datetimeFigureOut">
              <a:rPr lang="zh-TW" altLang="en-US" smtClean="0"/>
              <a:pPr/>
              <a:t>2014/1/1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216D-ABE0-455E-A6D6-6E3CB0004C7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2190A-804B-488B-9353-22453529CF01}" type="datetimeFigureOut">
              <a:rPr lang="zh-TW" altLang="en-US" smtClean="0"/>
              <a:pPr/>
              <a:t>2014/1/1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216D-ABE0-455E-A6D6-6E3CB0004C7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2190A-804B-488B-9353-22453529CF01}" type="datetimeFigureOut">
              <a:rPr lang="zh-TW" altLang="en-US" smtClean="0"/>
              <a:pPr/>
              <a:t>2014/1/1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216D-ABE0-455E-A6D6-6E3CB0004C7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2190A-804B-488B-9353-22453529CF01}" type="datetimeFigureOut">
              <a:rPr lang="zh-TW" altLang="en-US" smtClean="0"/>
              <a:pPr/>
              <a:t>2014/1/1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216D-ABE0-455E-A6D6-6E3CB0004C7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2190A-804B-488B-9353-22453529CF01}" type="datetimeFigureOut">
              <a:rPr lang="zh-TW" altLang="en-US" smtClean="0"/>
              <a:pPr/>
              <a:t>2014/1/1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216D-ABE0-455E-A6D6-6E3CB0004C7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0382" y="1071546"/>
            <a:ext cx="5111750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679083" y="1071546"/>
            <a:ext cx="3008313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2190A-804B-488B-9353-22453529CF01}" type="datetimeFigureOut">
              <a:rPr lang="zh-TW" altLang="en-US" smtClean="0"/>
              <a:pPr/>
              <a:t>2014/1/1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216D-ABE0-455E-A6D6-6E3CB0004C7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5" y="285728"/>
            <a:ext cx="8230993" cy="696626"/>
          </a:xfrm>
        </p:spPr>
        <p:txBody>
          <a:bodyPr anchor="ctr"/>
          <a:lstStyle>
            <a:lvl1pPr algn="ctr">
              <a:defRPr sz="36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001024" y="642918"/>
            <a:ext cx="785818" cy="4572032"/>
          </a:xfrm>
        </p:spPr>
        <p:txBody>
          <a:bodyPr vert="eaVert" anchor="ctr"/>
          <a:lstStyle>
            <a:lvl1pPr algn="l">
              <a:defRPr sz="2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42922" y="541340"/>
            <a:ext cx="6415094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7072330" y="1000108"/>
            <a:ext cx="914368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2190A-804B-488B-9353-22453529CF01}" type="datetimeFigureOut">
              <a:rPr lang="zh-TW" altLang="en-US" smtClean="0"/>
              <a:pPr/>
              <a:t>2014/1/1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216D-ABE0-455E-A6D6-6E3CB0004C7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13" cstate="print">
            <a:duotone>
              <a:schemeClr val="accent1"/>
              <a:srgbClr val="FFFFFF"/>
            </a:duotone>
            <a:lum bright="12000" contrast="40000"/>
          </a:blip>
          <a:stretch>
            <a:fillRect/>
          </a:stretch>
        </p:blipFill>
        <p:spPr>
          <a:xfrm>
            <a:off x="6667809" y="4915143"/>
            <a:ext cx="2476191" cy="19428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40951"/>
            <a:ext cx="4572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14" cstate="print">
            <a:duotone>
              <a:schemeClr val="accent1"/>
              <a:srgbClr val="FFFFFF"/>
            </a:duotone>
            <a:lum bright="35000" contrast="40000"/>
          </a:blip>
          <a:stretch>
            <a:fillRect/>
          </a:stretch>
        </p:blipFill>
        <p:spPr>
          <a:xfrm>
            <a:off x="0" y="6420445"/>
            <a:ext cx="9144000" cy="4375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2190A-804B-488B-9353-22453529CF01}" type="datetimeFigureOut">
              <a:rPr lang="zh-TW" altLang="en-US" smtClean="0"/>
              <a:pPr/>
              <a:t>2014/1/1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9216D-ABE0-455E-A6D6-6E3CB0004C7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 2"/>
        <a:buChar char="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60000"/>
        <a:buFont typeface="Wingdings 2"/>
        <a:buChar char="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45000"/>
        <a:buFont typeface="Wingdings 2"/>
        <a:buChar char="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zh-tw/library/ms227669.aspx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I/O </a:t>
            </a:r>
            <a:r>
              <a:rPr lang="zh-TW" altLang="en-US" dirty="0" smtClean="0"/>
              <a:t>和檔案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FileInfo</a:t>
            </a:r>
            <a:r>
              <a:rPr lang="en-US" altLang="zh-TW" dirty="0" smtClean="0"/>
              <a:t> </a:t>
            </a:r>
            <a:r>
              <a:rPr lang="zh-TW" altLang="en-US" dirty="0" smtClean="0"/>
              <a:t>類別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Aft>
                <a:spcPct val="25000"/>
              </a:spcAft>
            </a:pPr>
            <a:r>
              <a:rPr lang="en-US" altLang="zh-TW" dirty="0" err="1" smtClean="0"/>
              <a:t>FileInfo</a:t>
            </a:r>
            <a:r>
              <a:rPr lang="en-US" altLang="zh-TW" dirty="0" smtClean="0"/>
              <a:t> </a:t>
            </a:r>
            <a:r>
              <a:rPr lang="zh-TW" altLang="en-US" dirty="0" smtClean="0"/>
              <a:t>類別主要用來建檔、複製、搬移、刪除 及取得檔案屬性等工作。</a:t>
            </a:r>
          </a:p>
          <a:p>
            <a:pPr>
              <a:spcAft>
                <a:spcPct val="25000"/>
              </a:spcAft>
            </a:pPr>
            <a:r>
              <a:rPr lang="zh-TW" altLang="en-US" dirty="0" smtClean="0"/>
              <a:t>  </a:t>
            </a:r>
            <a:r>
              <a:rPr lang="en-US" altLang="zh-TW" dirty="0" smtClean="0"/>
              <a:t>File </a:t>
            </a:r>
            <a:r>
              <a:rPr lang="zh-TW" altLang="en-US" dirty="0" smtClean="0"/>
              <a:t>類別為靜態方式不必建物件實體直接使用。</a:t>
            </a:r>
          </a:p>
          <a:p>
            <a:pPr>
              <a:spcAft>
                <a:spcPct val="25000"/>
              </a:spcAft>
            </a:pPr>
            <a:r>
              <a:rPr lang="zh-TW" altLang="en-US" dirty="0" smtClean="0"/>
              <a:t> </a:t>
            </a:r>
            <a:r>
              <a:rPr lang="en-US" altLang="zh-TW" dirty="0" err="1" smtClean="0"/>
              <a:t>FileInfo</a:t>
            </a:r>
            <a:r>
              <a:rPr lang="en-US" altLang="zh-TW" dirty="0" smtClean="0"/>
              <a:t> </a:t>
            </a:r>
            <a:r>
              <a:rPr lang="zh-TW" altLang="en-US" dirty="0" smtClean="0"/>
              <a:t>類別必須建立物件實體才能對檔案做維護。</a:t>
            </a:r>
          </a:p>
          <a:p>
            <a:pPr>
              <a:spcAft>
                <a:spcPct val="25000"/>
              </a:spcAft>
            </a:pPr>
            <a:r>
              <a:rPr lang="zh-TW" altLang="en-US" dirty="0" smtClean="0"/>
              <a:t> 由於 </a:t>
            </a:r>
            <a:r>
              <a:rPr lang="en-US" altLang="zh-TW" dirty="0" err="1" smtClean="0"/>
              <a:t>FileInfo</a:t>
            </a:r>
            <a:r>
              <a:rPr lang="en-US" altLang="zh-TW" dirty="0" smtClean="0"/>
              <a:t> </a:t>
            </a:r>
            <a:r>
              <a:rPr lang="zh-TW" altLang="en-US" dirty="0" smtClean="0"/>
              <a:t>繼承 </a:t>
            </a:r>
            <a:r>
              <a:rPr lang="en-US" altLang="zh-TW" dirty="0" err="1" smtClean="0"/>
              <a:t>FileSystemInfo</a:t>
            </a:r>
            <a:r>
              <a:rPr lang="zh-TW" altLang="en-US" dirty="0" smtClean="0"/>
              <a:t>類別</a:t>
            </a:r>
            <a:br>
              <a:rPr lang="zh-TW" altLang="en-US" dirty="0" smtClean="0"/>
            </a:br>
            <a:r>
              <a:rPr lang="zh-TW" altLang="en-US" dirty="0" smtClean="0"/>
              <a:t> </a:t>
            </a:r>
            <a:r>
              <a:rPr lang="zh-TW" altLang="en-US" dirty="0" smtClean="0">
                <a:sym typeface="Wingdings" pitchFamily="2" charset="2"/>
              </a:rPr>
              <a:t> </a:t>
            </a:r>
            <a:r>
              <a:rPr lang="zh-TW" altLang="en-US" dirty="0" smtClean="0"/>
              <a:t>除擁有 </a:t>
            </a:r>
            <a:r>
              <a:rPr lang="en-US" altLang="zh-TW" dirty="0" err="1" smtClean="0"/>
              <a:t>FileSystemInfo</a:t>
            </a:r>
            <a:r>
              <a:rPr lang="en-US" altLang="zh-TW" dirty="0" smtClean="0"/>
              <a:t> </a:t>
            </a:r>
            <a:r>
              <a:rPr lang="zh-TW" altLang="en-US" dirty="0" smtClean="0"/>
              <a:t>屬性外，還有自已</a:t>
            </a:r>
            <a:br>
              <a:rPr lang="zh-TW" altLang="en-US" dirty="0" smtClean="0"/>
            </a:br>
            <a:r>
              <a:rPr lang="zh-TW" altLang="en-US" dirty="0" smtClean="0"/>
              <a:t>      所屬的屬性。</a:t>
            </a:r>
            <a:endParaRPr lang="zh-TW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3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765175"/>
            <a:ext cx="8135937" cy="5473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46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836613"/>
            <a:ext cx="8135937" cy="54721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/>
          </p:cNvSpPr>
          <p:nvPr>
            <p:ph type="title"/>
          </p:nvPr>
        </p:nvSpPr>
        <p:spPr bwMode="auto">
          <a:xfrm>
            <a:off x="574675" y="692150"/>
            <a:ext cx="8569325" cy="555625"/>
          </a:xfrm>
          <a:noFill/>
        </p:spPr>
        <p:txBody>
          <a:bodyPr/>
          <a:lstStyle/>
          <a:p>
            <a:r>
              <a:rPr lang="en-US" altLang="zh-TW" sz="2800"/>
              <a:t>FileInfo</a:t>
            </a:r>
            <a:r>
              <a:rPr lang="zh-TW" altLang="en-US" sz="2800"/>
              <a:t>成員</a:t>
            </a:r>
          </a:p>
        </p:txBody>
      </p:sp>
      <p:pic>
        <p:nvPicPr>
          <p:cNvPr id="3194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1412875"/>
            <a:ext cx="6780213" cy="50403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51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908050"/>
            <a:ext cx="8064500" cy="54451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5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981075"/>
            <a:ext cx="7848600" cy="51847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 smtClean="0"/>
              <a:t>protected void Button1_Click(object sender, </a:t>
            </a:r>
            <a:r>
              <a:rPr lang="en-US" altLang="zh-TW" dirty="0" err="1" smtClean="0"/>
              <a:t>EventArgs</a:t>
            </a:r>
            <a:r>
              <a:rPr lang="en-US" altLang="zh-TW" dirty="0" smtClean="0"/>
              <a:t> e)</a:t>
            </a:r>
          </a:p>
          <a:p>
            <a:r>
              <a:rPr lang="en-US" altLang="zh-TW" dirty="0" smtClean="0"/>
              <a:t>    {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DirectoryInfo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my_dir</a:t>
            </a:r>
            <a:r>
              <a:rPr lang="en-US" altLang="zh-TW" dirty="0" smtClean="0"/>
              <a:t> = new </a:t>
            </a:r>
            <a:r>
              <a:rPr lang="en-US" altLang="zh-TW" dirty="0" err="1" smtClean="0"/>
              <a:t>DirectoryInfo</a:t>
            </a:r>
            <a:r>
              <a:rPr lang="en-US" altLang="zh-TW" dirty="0" smtClean="0"/>
              <a:t>("C:\\");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FileInfo</a:t>
            </a:r>
            <a:r>
              <a:rPr lang="en-US" altLang="zh-TW" dirty="0" smtClean="0"/>
              <a:t>[] </a:t>
            </a:r>
            <a:r>
              <a:rPr lang="en-US" altLang="zh-TW" dirty="0" err="1" smtClean="0"/>
              <a:t>fi_Array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my_dir.GetFiles</a:t>
            </a:r>
            <a:r>
              <a:rPr lang="en-US" altLang="zh-TW" dirty="0" smtClean="0"/>
              <a:t>();    //--</a:t>
            </a:r>
            <a:r>
              <a:rPr lang="zh-TW" altLang="en-US" dirty="0" smtClean="0"/>
              <a:t>註解：陣列</a:t>
            </a:r>
          </a:p>
          <a:p>
            <a:r>
              <a:rPr lang="zh-TW" altLang="en-US" dirty="0" smtClean="0"/>
              <a:t>        </a:t>
            </a:r>
            <a:r>
              <a:rPr lang="en-US" altLang="zh-TW" dirty="0" smtClean="0"/>
              <a:t>//  .</a:t>
            </a:r>
            <a:r>
              <a:rPr lang="en-US" altLang="zh-TW" dirty="0" err="1" smtClean="0"/>
              <a:t>GetFiles</a:t>
            </a:r>
            <a:r>
              <a:rPr lang="en-US" altLang="zh-TW" dirty="0" smtClean="0"/>
              <a:t>() </a:t>
            </a:r>
            <a:r>
              <a:rPr lang="zh-TW" altLang="en-US" dirty="0" smtClean="0"/>
              <a:t>從目前的目錄，取回檔案清單。</a:t>
            </a:r>
          </a:p>
          <a:p>
            <a:r>
              <a:rPr lang="zh-TW" altLang="en-US" dirty="0" smtClean="0"/>
              <a:t>        </a:t>
            </a:r>
            <a:r>
              <a:rPr lang="en-US" altLang="zh-TW" dirty="0" err="1" smtClean="0"/>
              <a:t>Response.Write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my_dir.Name</a:t>
            </a:r>
            <a:r>
              <a:rPr lang="en-US" altLang="zh-TW" dirty="0" smtClean="0"/>
              <a:t> + "&lt;hr&gt;");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foreach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FileInfo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fi</a:t>
            </a:r>
            <a:r>
              <a:rPr lang="en-US" altLang="zh-TW" dirty="0" smtClean="0"/>
              <a:t> in </a:t>
            </a:r>
            <a:r>
              <a:rPr lang="en-US" altLang="zh-TW" dirty="0" err="1" smtClean="0"/>
              <a:t>fi_Array</a:t>
            </a:r>
            <a:r>
              <a:rPr lang="en-US" altLang="zh-TW" dirty="0" smtClean="0"/>
              <a:t>)    //--</a:t>
            </a:r>
            <a:r>
              <a:rPr lang="zh-TW" altLang="en-US" dirty="0" smtClean="0"/>
              <a:t>註解：</a:t>
            </a:r>
            <a:r>
              <a:rPr lang="en-US" altLang="zh-TW" dirty="0" err="1" smtClean="0"/>
              <a:t>fi</a:t>
            </a:r>
            <a:r>
              <a:rPr lang="en-US" altLang="zh-TW" dirty="0" smtClean="0"/>
              <a:t> </a:t>
            </a:r>
            <a:r>
              <a:rPr lang="zh-TW" altLang="en-US" dirty="0" smtClean="0"/>
              <a:t>個別的檔案。</a:t>
            </a:r>
          </a:p>
          <a:p>
            <a:r>
              <a:rPr lang="zh-TW" altLang="en-US" dirty="0" smtClean="0"/>
              <a:t>        </a:t>
            </a:r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            </a:t>
            </a:r>
            <a:r>
              <a:rPr lang="en-US" altLang="zh-TW" dirty="0" err="1" smtClean="0"/>
              <a:t>Response.Write</a:t>
            </a:r>
            <a:r>
              <a:rPr lang="en-US" altLang="zh-TW" dirty="0" smtClean="0"/>
              <a:t>("</a:t>
            </a:r>
            <a:r>
              <a:rPr lang="zh-TW" altLang="en-US" dirty="0" smtClean="0"/>
              <a:t>檔案： </a:t>
            </a:r>
            <a:r>
              <a:rPr lang="en-US" altLang="zh-TW" dirty="0" smtClean="0"/>
              <a:t>" + </a:t>
            </a:r>
            <a:r>
              <a:rPr lang="en-US" altLang="zh-TW" dirty="0" err="1" smtClean="0"/>
              <a:t>fi.Name</a:t>
            </a:r>
            <a:r>
              <a:rPr lang="en-US" altLang="zh-TW" dirty="0" smtClean="0"/>
              <a:t>);</a:t>
            </a:r>
          </a:p>
          <a:p>
            <a:r>
              <a:rPr lang="en-US" altLang="zh-TW" dirty="0" smtClean="0"/>
              <a:t>            </a:t>
            </a:r>
            <a:r>
              <a:rPr lang="en-US" altLang="zh-TW" dirty="0" err="1" smtClean="0"/>
              <a:t>Response.Write</a:t>
            </a:r>
            <a:r>
              <a:rPr lang="en-US" altLang="zh-TW" dirty="0" smtClean="0"/>
              <a:t>(" ----</a:t>
            </a:r>
            <a:r>
              <a:rPr lang="zh-TW" altLang="en-US" dirty="0" smtClean="0"/>
              <a:t>大小：</a:t>
            </a:r>
            <a:r>
              <a:rPr lang="en-US" altLang="zh-TW" dirty="0" smtClean="0"/>
              <a:t>" + </a:t>
            </a:r>
            <a:r>
              <a:rPr lang="en-US" altLang="zh-TW" dirty="0" err="1" smtClean="0"/>
              <a:t>fi.Length</a:t>
            </a:r>
            <a:r>
              <a:rPr lang="en-US" altLang="zh-TW" dirty="0" smtClean="0"/>
              <a:t> + "&lt;</a:t>
            </a:r>
            <a:r>
              <a:rPr lang="en-US" altLang="zh-TW" dirty="0" err="1" smtClean="0"/>
              <a:t>br</a:t>
            </a:r>
            <a:r>
              <a:rPr lang="en-US" altLang="zh-TW" dirty="0" smtClean="0"/>
              <a:t>&gt;");</a:t>
            </a:r>
          </a:p>
          <a:p>
            <a:r>
              <a:rPr lang="en-US" altLang="zh-TW" dirty="0" smtClean="0"/>
              <a:t>        }</a:t>
            </a:r>
          </a:p>
          <a:p>
            <a:r>
              <a:rPr lang="en-US" altLang="zh-TW" dirty="0" smtClean="0"/>
              <a:t>    }</a:t>
            </a:r>
            <a:endParaRPr lang="zh-TW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StreamWriter</a:t>
            </a:r>
            <a:r>
              <a:rPr lang="zh-TW" altLang="en-US" dirty="0" smtClean="0"/>
              <a:t>寫入檔案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257800"/>
          </a:xfrm>
        </p:spPr>
        <p:txBody>
          <a:bodyPr>
            <a:normAutofit fontScale="55000" lnSpcReduction="20000"/>
          </a:bodyPr>
          <a:lstStyle/>
          <a:p>
            <a:r>
              <a:rPr lang="en-US" altLang="zh-TW" dirty="0" smtClean="0"/>
              <a:t>protected void Button1_Click(object sender, </a:t>
            </a:r>
            <a:r>
              <a:rPr lang="en-US" altLang="zh-TW" dirty="0" err="1" smtClean="0"/>
              <a:t>EventArgs</a:t>
            </a:r>
            <a:r>
              <a:rPr lang="en-US" altLang="zh-TW" dirty="0" smtClean="0"/>
              <a:t> e)</a:t>
            </a:r>
          </a:p>
          <a:p>
            <a:r>
              <a:rPr lang="en-US" altLang="zh-TW" dirty="0" smtClean="0"/>
              <a:t>    {</a:t>
            </a:r>
          </a:p>
          <a:p>
            <a:r>
              <a:rPr lang="en-US" altLang="zh-TW" dirty="0" smtClean="0"/>
              <a:t>        //====</a:t>
            </a:r>
            <a:r>
              <a:rPr lang="zh-TW" altLang="en-US" dirty="0" smtClean="0"/>
              <a:t>將文字寫入現有的檔案（</a:t>
            </a:r>
            <a:r>
              <a:rPr lang="en-US" altLang="zh-TW" dirty="0" smtClean="0"/>
              <a:t>TestFile.txt</a:t>
            </a:r>
            <a:r>
              <a:rPr lang="zh-TW" altLang="en-US" dirty="0" smtClean="0"/>
              <a:t>）中</a:t>
            </a:r>
            <a:r>
              <a:rPr lang="en-US" altLang="zh-TW" dirty="0" smtClean="0"/>
              <a:t>====</a:t>
            </a:r>
          </a:p>
          <a:p>
            <a:r>
              <a:rPr lang="en-US" altLang="zh-TW" dirty="0" smtClean="0"/>
              <a:t>        using(</a:t>
            </a:r>
            <a:r>
              <a:rPr lang="en-US" altLang="zh-TW" dirty="0" err="1" smtClean="0"/>
              <a:t>StreamWriter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sw</a:t>
            </a:r>
            <a:r>
              <a:rPr lang="en-US" altLang="zh-TW" dirty="0" smtClean="0"/>
              <a:t> = new </a:t>
            </a:r>
            <a:r>
              <a:rPr lang="en-US" altLang="zh-TW" dirty="0" err="1" smtClean="0"/>
              <a:t>StreamWriter</a:t>
            </a:r>
            <a:r>
              <a:rPr lang="en-US" altLang="zh-TW" dirty="0" smtClean="0"/>
              <a:t>("C:\\MIS2000Lab_TestFile.txt"))</a:t>
            </a:r>
          </a:p>
          <a:p>
            <a:r>
              <a:rPr lang="en-US" altLang="zh-TW" dirty="0" smtClean="0"/>
              <a:t>        {</a:t>
            </a:r>
          </a:p>
          <a:p>
            <a:r>
              <a:rPr lang="en-US" altLang="zh-TW" dirty="0" smtClean="0"/>
              <a:t>            </a:t>
            </a:r>
            <a:r>
              <a:rPr lang="en-US" altLang="zh-TW" dirty="0" err="1" smtClean="0"/>
              <a:t>sw.Write</a:t>
            </a:r>
            <a:r>
              <a:rPr lang="en-US" altLang="zh-TW" dirty="0" smtClean="0"/>
              <a:t>("</a:t>
            </a:r>
            <a:r>
              <a:rPr lang="zh-TW" altLang="en-US" dirty="0" smtClean="0"/>
              <a:t>大家好，</a:t>
            </a:r>
            <a:r>
              <a:rPr lang="en-US" altLang="zh-TW" dirty="0" smtClean="0"/>
              <a:t>");</a:t>
            </a:r>
          </a:p>
          <a:p>
            <a:r>
              <a:rPr lang="en-US" altLang="zh-TW" dirty="0" smtClean="0"/>
              <a:t>            </a:t>
            </a:r>
            <a:r>
              <a:rPr lang="en-US" altLang="zh-TW" dirty="0" err="1" smtClean="0"/>
              <a:t>sw.WriteLine</a:t>
            </a:r>
            <a:r>
              <a:rPr lang="en-US" altLang="zh-TW" dirty="0" smtClean="0"/>
              <a:t>("</a:t>
            </a:r>
            <a:r>
              <a:rPr lang="zh-TW" altLang="en-US" dirty="0" smtClean="0"/>
              <a:t>這是一段測試文字！</a:t>
            </a:r>
            <a:r>
              <a:rPr lang="en-US" altLang="zh-TW" dirty="0" smtClean="0"/>
              <a:t>");</a:t>
            </a:r>
          </a:p>
          <a:p>
            <a:r>
              <a:rPr lang="en-US" altLang="zh-TW" dirty="0" smtClean="0"/>
              <a:t>            //--</a:t>
            </a:r>
            <a:r>
              <a:rPr lang="zh-TW" altLang="en-US" dirty="0" smtClean="0"/>
              <a:t>註解： 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WriteLine</a:t>
            </a:r>
            <a:r>
              <a:rPr lang="zh-TW" altLang="en-US" dirty="0" smtClean="0"/>
              <a:t>方法會自動換行。</a:t>
            </a:r>
          </a:p>
          <a:p>
            <a:r>
              <a:rPr lang="zh-TW" altLang="en-US" dirty="0" smtClean="0"/>
              <a:t>            </a:t>
            </a:r>
            <a:r>
              <a:rPr lang="en-US" altLang="zh-TW" dirty="0" err="1" smtClean="0"/>
              <a:t>sw.WriteLine</a:t>
            </a:r>
            <a:r>
              <a:rPr lang="en-US" altLang="zh-TW" dirty="0" smtClean="0"/>
              <a:t>("================");</a:t>
            </a:r>
          </a:p>
          <a:p>
            <a:r>
              <a:rPr lang="en-US" altLang="zh-TW" dirty="0" smtClean="0"/>
              <a:t>            </a:t>
            </a:r>
            <a:r>
              <a:rPr lang="en-US" altLang="zh-TW" dirty="0" err="1" smtClean="0"/>
              <a:t>sw.Write</a:t>
            </a:r>
            <a:r>
              <a:rPr lang="en-US" altLang="zh-TW" dirty="0" smtClean="0"/>
              <a:t>("The date is: ");</a:t>
            </a:r>
          </a:p>
          <a:p>
            <a:r>
              <a:rPr lang="en-US" altLang="zh-TW" dirty="0" smtClean="0"/>
              <a:t>            </a:t>
            </a:r>
            <a:r>
              <a:rPr lang="en-US" altLang="zh-TW" dirty="0" err="1" smtClean="0"/>
              <a:t>sw.WriteLine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DateTime.Now</a:t>
            </a:r>
            <a:r>
              <a:rPr lang="en-US" altLang="zh-TW" dirty="0" smtClean="0"/>
              <a:t>);</a:t>
            </a:r>
          </a:p>
          <a:p>
            <a:r>
              <a:rPr lang="en-US" altLang="zh-TW" dirty="0" smtClean="0"/>
              <a:t>            //</a:t>
            </a:r>
            <a:r>
              <a:rPr lang="en-US" altLang="zh-TW" dirty="0" err="1" smtClean="0"/>
              <a:t>sw.WriteLine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DateTime.Now.ToShortDateString</a:t>
            </a:r>
            <a:r>
              <a:rPr lang="en-US" altLang="zh-TW" dirty="0" smtClean="0"/>
              <a:t>());  </a:t>
            </a:r>
          </a:p>
          <a:p>
            <a:r>
              <a:rPr lang="en-US" altLang="zh-TW" dirty="0" smtClean="0"/>
              <a:t>            // .</a:t>
            </a:r>
            <a:r>
              <a:rPr lang="en-US" altLang="zh-TW" dirty="0" err="1" smtClean="0"/>
              <a:t>ToShortDateString</a:t>
            </a:r>
            <a:r>
              <a:rPr lang="en-US" altLang="zh-TW" dirty="0" smtClean="0"/>
              <a:t>()</a:t>
            </a:r>
            <a:r>
              <a:rPr lang="zh-TW" altLang="en-US" dirty="0" smtClean="0"/>
              <a:t>會出現短日期，如</a:t>
            </a:r>
            <a:r>
              <a:rPr lang="en-US" altLang="zh-TW" dirty="0" smtClean="0"/>
              <a:t>2008/10/10</a:t>
            </a:r>
          </a:p>
          <a:p>
            <a:r>
              <a:rPr lang="en-US" altLang="zh-TW" dirty="0" smtClean="0"/>
              <a:t>            </a:t>
            </a:r>
            <a:r>
              <a:rPr lang="en-US" altLang="zh-TW" dirty="0" err="1" smtClean="0"/>
              <a:t>sw.Close</a:t>
            </a:r>
            <a:r>
              <a:rPr lang="en-US" altLang="zh-TW" dirty="0" smtClean="0"/>
              <a:t>();</a:t>
            </a:r>
          </a:p>
          <a:p>
            <a:r>
              <a:rPr lang="en-US" altLang="zh-TW" dirty="0" smtClean="0"/>
              <a:t>            </a:t>
            </a:r>
            <a:r>
              <a:rPr lang="en-US" altLang="zh-TW" dirty="0" err="1" smtClean="0"/>
              <a:t>Response.Write</a:t>
            </a:r>
            <a:r>
              <a:rPr lang="en-US" altLang="zh-TW" dirty="0" smtClean="0"/>
              <a:t>("&lt;hr&gt;</a:t>
            </a:r>
            <a:r>
              <a:rPr lang="zh-TW" altLang="en-US" dirty="0" smtClean="0"/>
              <a:t>執行成功，請檢查您的硬碟，有無此檔案 </a:t>
            </a:r>
            <a:r>
              <a:rPr lang="en-US" altLang="zh-TW" dirty="0" smtClean="0"/>
              <a:t>--  C:\\MIS2000Lab_TestFile.txt"); </a:t>
            </a:r>
          </a:p>
          <a:p>
            <a:r>
              <a:rPr lang="en-US" altLang="zh-TW" dirty="0" smtClean="0"/>
              <a:t>        }</a:t>
            </a:r>
          </a:p>
          <a:p>
            <a:r>
              <a:rPr lang="en-US" altLang="zh-TW" dirty="0" smtClean="0"/>
              <a:t>    }</a:t>
            </a:r>
            <a:endParaRPr lang="zh-TW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336704"/>
          </a:xfrm>
        </p:spPr>
        <p:txBody>
          <a:bodyPr>
            <a:normAutofit fontScale="55000" lnSpcReduction="20000"/>
          </a:bodyPr>
          <a:lstStyle/>
          <a:p>
            <a:r>
              <a:rPr lang="en-US" altLang="zh-TW" dirty="0" smtClean="0"/>
              <a:t>if (</a:t>
            </a:r>
            <a:r>
              <a:rPr lang="en-US" altLang="zh-TW" dirty="0" err="1" smtClean="0"/>
              <a:t>File.Exists</a:t>
            </a:r>
            <a:r>
              <a:rPr lang="en-US" altLang="zh-TW" dirty="0" smtClean="0"/>
              <a:t>("C:\\MIS2000Lab_TestFile2.txt"))</a:t>
            </a:r>
          </a:p>
          <a:p>
            <a:r>
              <a:rPr lang="en-US" altLang="zh-TW" dirty="0" smtClean="0"/>
              <a:t>        {</a:t>
            </a:r>
          </a:p>
          <a:p>
            <a:r>
              <a:rPr lang="en-US" altLang="zh-TW" dirty="0" smtClean="0"/>
              <a:t>            //--</a:t>
            </a:r>
            <a:r>
              <a:rPr lang="zh-TW" altLang="en-US" dirty="0" smtClean="0"/>
              <a:t>註解：先檢查一下，看看這個檔案是否存在？</a:t>
            </a:r>
          </a:p>
          <a:p>
            <a:r>
              <a:rPr lang="zh-TW" altLang="en-US" dirty="0" smtClean="0"/>
              <a:t>            </a:t>
            </a:r>
            <a:r>
              <a:rPr lang="en-US" altLang="zh-TW" dirty="0" smtClean="0"/>
              <a:t>//-- </a:t>
            </a:r>
            <a:r>
              <a:rPr lang="en-US" altLang="zh-TW" dirty="0" err="1" smtClean="0"/>
              <a:t>File.Exists</a:t>
            </a:r>
            <a:r>
              <a:rPr lang="en-US" altLang="zh-TW" dirty="0" smtClean="0"/>
              <a:t>()</a:t>
            </a:r>
            <a:r>
              <a:rPr lang="zh-TW" altLang="en-US" dirty="0" smtClean="0"/>
              <a:t>方法不使用於路徑驗證，這個方法僅會檢查「指定的檔案是否存在」。</a:t>
            </a:r>
          </a:p>
          <a:p>
            <a:r>
              <a:rPr lang="zh-TW" altLang="en-US" dirty="0" smtClean="0"/>
              <a:t>            </a:t>
            </a:r>
            <a:r>
              <a:rPr lang="en-US" altLang="zh-TW" dirty="0" err="1" smtClean="0"/>
              <a:t>Response.Write</a:t>
            </a:r>
            <a:r>
              <a:rPr lang="en-US" altLang="zh-TW" dirty="0" smtClean="0"/>
              <a:t>("&lt;font color=red&gt;*** C:\\MIS2000Lab_TestFile2.txt </a:t>
            </a:r>
            <a:r>
              <a:rPr lang="zh-TW" altLang="en-US" dirty="0" smtClean="0"/>
              <a:t>檔案的確存在！***</a:t>
            </a:r>
            <a:r>
              <a:rPr lang="en-US" altLang="zh-TW" dirty="0" smtClean="0"/>
              <a:t>&lt;/font&gt;");</a:t>
            </a:r>
          </a:p>
          <a:p>
            <a:r>
              <a:rPr lang="en-US" altLang="zh-TW" dirty="0" smtClean="0"/>
              <a:t>            return;  //--</a:t>
            </a:r>
            <a:r>
              <a:rPr lang="zh-TW" altLang="en-US" dirty="0" smtClean="0"/>
              <a:t>註解：檔案已經存在，就不會執行下面的寫入動作。</a:t>
            </a:r>
          </a:p>
          <a:p>
            <a:r>
              <a:rPr lang="zh-TW" altLang="en-US" dirty="0" smtClean="0"/>
              <a:t>        </a:t>
            </a:r>
            <a:r>
              <a:rPr lang="en-US" altLang="zh-TW" dirty="0" smtClean="0"/>
              <a:t>}</a:t>
            </a:r>
          </a:p>
          <a:p>
            <a:r>
              <a:rPr lang="en-US" altLang="zh-TW" dirty="0" smtClean="0"/>
              <a:t>        //</a:t>
            </a:r>
            <a:r>
              <a:rPr lang="zh-TW" altLang="en-US" dirty="0" smtClean="0"/>
              <a:t>如果檔案不存在，就會建立一個檔案</a:t>
            </a:r>
          </a:p>
          <a:p>
            <a:r>
              <a:rPr lang="zh-TW" altLang="en-US" dirty="0" smtClean="0"/>
              <a:t>        </a:t>
            </a:r>
            <a:r>
              <a:rPr lang="en-US" altLang="zh-TW" dirty="0" smtClean="0"/>
              <a:t>using(</a:t>
            </a:r>
            <a:r>
              <a:rPr lang="en-US" altLang="zh-TW" dirty="0" err="1" smtClean="0"/>
              <a:t>StreamWriter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sw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File.CreateText</a:t>
            </a:r>
            <a:r>
              <a:rPr lang="en-US" altLang="zh-TW" dirty="0" smtClean="0"/>
              <a:t>("C:\\MIS2000Lab_TestFile2.txt"))</a:t>
            </a:r>
          </a:p>
          <a:p>
            <a:r>
              <a:rPr lang="en-US" altLang="zh-TW" dirty="0" smtClean="0"/>
              <a:t>        {  // Creates or opens a file for writing UTF-8 encoded text. </a:t>
            </a:r>
          </a:p>
          <a:p>
            <a:r>
              <a:rPr lang="en-US" altLang="zh-TW" dirty="0" smtClean="0"/>
              <a:t>            </a:t>
            </a:r>
            <a:r>
              <a:rPr lang="en-US" altLang="zh-TW" dirty="0" err="1" smtClean="0"/>
              <a:t>sw.WriteLine</a:t>
            </a:r>
            <a:r>
              <a:rPr lang="en-US" altLang="zh-TW" dirty="0" smtClean="0"/>
              <a:t>("C:\\MIS2000Lab_TestFile2.txt");</a:t>
            </a:r>
          </a:p>
          <a:p>
            <a:r>
              <a:rPr lang="en-US" altLang="zh-TW" dirty="0" smtClean="0"/>
              <a:t>            </a:t>
            </a:r>
            <a:r>
              <a:rPr lang="en-US" altLang="zh-TW" dirty="0" err="1" smtClean="0"/>
              <a:t>sw.WriteLine</a:t>
            </a:r>
            <a:r>
              <a:rPr lang="en-US" altLang="zh-TW" dirty="0" smtClean="0"/>
              <a:t>("===================");</a:t>
            </a:r>
          </a:p>
          <a:p>
            <a:r>
              <a:rPr lang="en-US" altLang="zh-TW" dirty="0" smtClean="0"/>
              <a:t>            </a:t>
            </a:r>
            <a:r>
              <a:rPr lang="en-US" altLang="zh-TW" dirty="0" err="1" smtClean="0"/>
              <a:t>sw.WriteLine</a:t>
            </a:r>
            <a:r>
              <a:rPr lang="en-US" altLang="zh-TW" dirty="0" smtClean="0"/>
              <a:t>("</a:t>
            </a:r>
            <a:r>
              <a:rPr lang="zh-TW" altLang="en-US" dirty="0" smtClean="0"/>
              <a:t>寫入一個整數 </a:t>
            </a:r>
            <a:r>
              <a:rPr lang="en-US" altLang="zh-TW" dirty="0" smtClean="0"/>
              <a:t>{0}</a:t>
            </a:r>
            <a:r>
              <a:rPr lang="zh-TW" altLang="en-US" dirty="0" smtClean="0"/>
              <a:t>，然後再寫入一個浮點數 </a:t>
            </a:r>
            <a:r>
              <a:rPr lang="en-US" altLang="zh-TW" dirty="0" smtClean="0"/>
              <a:t>{1}</a:t>
            </a:r>
            <a:r>
              <a:rPr lang="zh-TW" altLang="en-US" dirty="0" smtClean="0"/>
              <a:t>。</a:t>
            </a:r>
            <a:r>
              <a:rPr lang="en-US" altLang="zh-TW" dirty="0" smtClean="0"/>
              <a:t>....</a:t>
            </a:r>
            <a:r>
              <a:rPr lang="zh-TW" altLang="en-US" dirty="0" smtClean="0"/>
              <a:t>完成了，掰掰！</a:t>
            </a:r>
            <a:r>
              <a:rPr lang="en-US" altLang="zh-TW" dirty="0" smtClean="0"/>
              <a:t>", 1, 4.2);</a:t>
            </a:r>
          </a:p>
          <a:p>
            <a:r>
              <a:rPr lang="en-US" altLang="zh-TW" dirty="0" smtClean="0"/>
              <a:t>            </a:t>
            </a:r>
            <a:r>
              <a:rPr lang="en-US" altLang="zh-TW" dirty="0" err="1" smtClean="0"/>
              <a:t>sw.WriteLine</a:t>
            </a:r>
            <a:r>
              <a:rPr lang="en-US" altLang="zh-TW" dirty="0" smtClean="0"/>
              <a:t>("===================");</a:t>
            </a:r>
          </a:p>
          <a:p>
            <a:r>
              <a:rPr lang="en-US" altLang="zh-TW" dirty="0" smtClean="0"/>
              <a:t>            </a:t>
            </a:r>
            <a:r>
              <a:rPr lang="en-US" altLang="zh-TW" dirty="0" err="1" smtClean="0"/>
              <a:t>sw.Write</a:t>
            </a:r>
            <a:r>
              <a:rPr lang="en-US" altLang="zh-TW" dirty="0" smtClean="0"/>
              <a:t>("The date is: ");</a:t>
            </a:r>
          </a:p>
          <a:p>
            <a:r>
              <a:rPr lang="en-US" altLang="zh-TW" dirty="0" smtClean="0"/>
              <a:t>            </a:t>
            </a:r>
            <a:r>
              <a:rPr lang="en-US" altLang="zh-TW" dirty="0" err="1" smtClean="0"/>
              <a:t>sw.WriteLine</a:t>
            </a:r>
            <a:r>
              <a:rPr lang="en-US" altLang="zh-TW" dirty="0" smtClean="0"/>
              <a:t>("{0:yyyy/MM/</a:t>
            </a:r>
            <a:r>
              <a:rPr lang="en-US" altLang="zh-TW" dirty="0" err="1" smtClean="0"/>
              <a:t>dd</a:t>
            </a:r>
            <a:r>
              <a:rPr lang="en-US" altLang="zh-TW" dirty="0" smtClean="0"/>
              <a:t>}", </a:t>
            </a:r>
            <a:r>
              <a:rPr lang="en-US" altLang="zh-TW" dirty="0" err="1" smtClean="0"/>
              <a:t>DateTime.Now.ToShortDateString</a:t>
            </a:r>
            <a:r>
              <a:rPr lang="en-US" altLang="zh-TW" dirty="0" smtClean="0"/>
              <a:t>());</a:t>
            </a:r>
          </a:p>
          <a:p>
            <a:r>
              <a:rPr lang="en-US" altLang="zh-TW" dirty="0" smtClean="0"/>
              <a:t>            </a:t>
            </a:r>
            <a:r>
              <a:rPr lang="en-US" altLang="zh-TW" dirty="0" err="1" smtClean="0"/>
              <a:t>sw.Close</a:t>
            </a:r>
            <a:r>
              <a:rPr lang="en-US" altLang="zh-TW" dirty="0" smtClean="0"/>
              <a:t>();</a:t>
            </a:r>
          </a:p>
          <a:p>
            <a:r>
              <a:rPr lang="en-US" altLang="zh-TW" dirty="0" smtClean="0"/>
              <a:t>            </a:t>
            </a:r>
            <a:r>
              <a:rPr lang="en-US" altLang="zh-TW" dirty="0" err="1" smtClean="0"/>
              <a:t>Response.Write</a:t>
            </a:r>
            <a:r>
              <a:rPr lang="en-US" altLang="zh-TW" dirty="0" smtClean="0"/>
              <a:t>("&lt;font color=blue&gt;*** </a:t>
            </a:r>
            <a:r>
              <a:rPr lang="zh-TW" altLang="en-US" dirty="0" smtClean="0"/>
              <a:t>已建立 </a:t>
            </a:r>
            <a:r>
              <a:rPr lang="en-US" altLang="zh-TW" dirty="0" smtClean="0"/>
              <a:t>C:\\MIS2000Lab_TestFile2.txt </a:t>
            </a:r>
            <a:r>
              <a:rPr lang="zh-TW" altLang="en-US" dirty="0" smtClean="0"/>
              <a:t>檔案！***</a:t>
            </a:r>
            <a:r>
              <a:rPr lang="en-US" altLang="zh-TW" dirty="0" smtClean="0"/>
              <a:t>&lt;/font&gt;");</a:t>
            </a:r>
          </a:p>
          <a:p>
            <a:r>
              <a:rPr lang="en-US" altLang="zh-TW" dirty="0" smtClean="0"/>
              <a:t>        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StreamReader</a:t>
            </a:r>
            <a:r>
              <a:rPr lang="en-US" altLang="zh-TW" dirty="0" smtClean="0"/>
              <a:t> </a:t>
            </a:r>
            <a:r>
              <a:rPr lang="zh-TW" altLang="en-US" dirty="0" smtClean="0"/>
              <a:t>讀取檔案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TW" dirty="0" smtClean="0"/>
              <a:t>protected void Button1_Click(object sender, </a:t>
            </a:r>
            <a:r>
              <a:rPr lang="en-US" altLang="zh-TW" dirty="0" err="1" smtClean="0"/>
              <a:t>EventArgs</a:t>
            </a:r>
            <a:r>
              <a:rPr lang="en-US" altLang="zh-TW" dirty="0" smtClean="0"/>
              <a:t> e)</a:t>
            </a:r>
          </a:p>
          <a:p>
            <a:r>
              <a:rPr lang="en-US" altLang="zh-TW" dirty="0" smtClean="0"/>
              <a:t>    {</a:t>
            </a:r>
          </a:p>
          <a:p>
            <a:r>
              <a:rPr lang="en-US" altLang="zh-TW" dirty="0" smtClean="0"/>
              <a:t>        using(</a:t>
            </a:r>
            <a:r>
              <a:rPr lang="en-US" altLang="zh-TW" dirty="0" err="1" smtClean="0"/>
              <a:t>StreamReader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sr</a:t>
            </a:r>
            <a:r>
              <a:rPr lang="en-US" altLang="zh-TW" dirty="0" smtClean="0"/>
              <a:t>  = new </a:t>
            </a:r>
            <a:r>
              <a:rPr lang="en-US" altLang="zh-TW" dirty="0" err="1" smtClean="0"/>
              <a:t>StreamReader</a:t>
            </a:r>
            <a:r>
              <a:rPr lang="en-US" altLang="zh-TW" dirty="0" smtClean="0"/>
              <a:t>("C:\\MIS2000Lab_TestFile2.txt"))</a:t>
            </a:r>
          </a:p>
          <a:p>
            <a:r>
              <a:rPr lang="en-US" altLang="zh-TW" dirty="0" smtClean="0"/>
              <a:t>        {</a:t>
            </a:r>
          </a:p>
          <a:p>
            <a:r>
              <a:rPr lang="en-US" altLang="zh-TW" dirty="0" smtClean="0"/>
              <a:t>            string </a:t>
            </a:r>
            <a:r>
              <a:rPr lang="en-US" altLang="zh-TW" dirty="0" err="1" smtClean="0"/>
              <a:t>my_line</a:t>
            </a:r>
            <a:r>
              <a:rPr lang="en-US" altLang="zh-TW" dirty="0" smtClean="0"/>
              <a:t>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        do  //</a:t>
            </a:r>
            <a:r>
              <a:rPr lang="zh-TW" altLang="en-US" dirty="0" smtClean="0"/>
              <a:t>註解： </a:t>
            </a:r>
            <a:r>
              <a:rPr lang="en-US" altLang="zh-TW" dirty="0" smtClean="0"/>
              <a:t>do...while</a:t>
            </a:r>
            <a:r>
              <a:rPr lang="zh-TW" altLang="en-US" dirty="0" smtClean="0"/>
              <a:t>迴圈</a:t>
            </a:r>
          </a:p>
          <a:p>
            <a:r>
              <a:rPr lang="zh-TW" altLang="en-US" dirty="0" smtClean="0"/>
              <a:t>            </a:t>
            </a:r>
            <a:r>
              <a:rPr lang="en-US" altLang="zh-TW" dirty="0" smtClean="0"/>
              <a:t>{    //</a:t>
            </a:r>
            <a:r>
              <a:rPr lang="zh-TW" altLang="en-US" dirty="0" smtClean="0"/>
              <a:t>先執行第一次，然後依照 </a:t>
            </a:r>
            <a:r>
              <a:rPr lang="en-US" altLang="zh-TW" dirty="0" smtClean="0"/>
              <a:t>while</a:t>
            </a:r>
            <a:r>
              <a:rPr lang="zh-TW" altLang="en-US" dirty="0" smtClean="0"/>
              <a:t>的條件，看看要不繼續做下去？</a:t>
            </a:r>
          </a:p>
          <a:p>
            <a:r>
              <a:rPr lang="zh-TW" altLang="en-US" dirty="0" smtClean="0"/>
              <a:t>                </a:t>
            </a:r>
            <a:r>
              <a:rPr lang="en-US" altLang="zh-TW" dirty="0" err="1" smtClean="0"/>
              <a:t>my_line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sr.ReadLine</a:t>
            </a:r>
            <a:r>
              <a:rPr lang="en-US" altLang="zh-TW" dirty="0" smtClean="0"/>
              <a:t>();        //--</a:t>
            </a:r>
            <a:r>
              <a:rPr lang="zh-TW" altLang="en-US" dirty="0" smtClean="0"/>
              <a:t>註解：一次讀取一行。</a:t>
            </a:r>
          </a:p>
          <a:p>
            <a:r>
              <a:rPr lang="zh-TW" altLang="en-US" dirty="0" smtClean="0"/>
              <a:t>                </a:t>
            </a:r>
            <a:r>
              <a:rPr lang="en-US" altLang="zh-TW" dirty="0" err="1" smtClean="0"/>
              <a:t>Response.Write</a:t>
            </a:r>
            <a:r>
              <a:rPr lang="en-US" altLang="zh-TW" dirty="0" smtClean="0"/>
              <a:t>("&lt;font color=red&gt;" + </a:t>
            </a:r>
            <a:r>
              <a:rPr lang="en-US" altLang="zh-TW" dirty="0" err="1" smtClean="0"/>
              <a:t>my_line</a:t>
            </a:r>
            <a:r>
              <a:rPr lang="en-US" altLang="zh-TW" dirty="0" smtClean="0"/>
              <a:t> + "&lt;/font&gt;&lt;</a:t>
            </a:r>
            <a:r>
              <a:rPr lang="en-US" altLang="zh-TW" dirty="0" err="1" smtClean="0"/>
              <a:t>br</a:t>
            </a:r>
            <a:r>
              <a:rPr lang="en-US" altLang="zh-TW" dirty="0" smtClean="0"/>
              <a:t>&gt;");</a:t>
            </a:r>
          </a:p>
          <a:p>
            <a:r>
              <a:rPr lang="en-US" altLang="zh-TW" dirty="0" smtClean="0"/>
              <a:t>            } while (</a:t>
            </a:r>
            <a:r>
              <a:rPr lang="en-US" altLang="zh-TW" dirty="0" err="1" smtClean="0"/>
              <a:t>my_line</a:t>
            </a:r>
            <a:r>
              <a:rPr lang="en-US" altLang="zh-TW" dirty="0" smtClean="0"/>
              <a:t> != null);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        </a:t>
            </a:r>
            <a:r>
              <a:rPr lang="en-US" altLang="zh-TW" dirty="0" err="1" smtClean="0"/>
              <a:t>sr.Close</a:t>
            </a:r>
            <a:r>
              <a:rPr lang="en-US" altLang="zh-TW" dirty="0" smtClean="0"/>
              <a:t>();</a:t>
            </a:r>
          </a:p>
          <a:p>
            <a:r>
              <a:rPr lang="en-US" altLang="zh-TW" dirty="0" smtClean="0"/>
              <a:t>        }</a:t>
            </a:r>
          </a:p>
          <a:p>
            <a:r>
              <a:rPr lang="en-US" altLang="zh-TW" dirty="0" smtClean="0"/>
              <a:t>    }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System.IO </a:t>
            </a:r>
            <a:r>
              <a:rPr lang="zh-TW" altLang="en-US" dirty="0" smtClean="0"/>
              <a:t>命名空間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對檔案、目錄及資料流</a:t>
            </a:r>
            <a:r>
              <a:rPr lang="en-US" altLang="zh-TW" dirty="0" smtClean="0"/>
              <a:t>(Stream)</a:t>
            </a:r>
            <a:r>
              <a:rPr lang="zh-TW" altLang="en-US" dirty="0" smtClean="0"/>
              <a:t>做讀取、寫入等操作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924944"/>
            <a:ext cx="7803448" cy="360069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Append</a:t>
            </a:r>
            <a:r>
              <a:rPr lang="zh-TW" altLang="en-US" dirty="0" smtClean="0"/>
              <a:t>附加資料至檔案末端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using(</a:t>
            </a:r>
            <a:r>
              <a:rPr lang="en-US" altLang="zh-TW" dirty="0" err="1" smtClean="0"/>
              <a:t>StreamWriter</a:t>
            </a:r>
            <a:r>
              <a:rPr lang="en-US" altLang="zh-TW" dirty="0" smtClean="0"/>
              <a:t> w = </a:t>
            </a:r>
            <a:r>
              <a:rPr lang="en-US" altLang="zh-TW" dirty="0" err="1" smtClean="0"/>
              <a:t>File.AppendText</a:t>
            </a:r>
            <a:r>
              <a:rPr lang="en-US" altLang="zh-TW" dirty="0" smtClean="0"/>
              <a:t>("C:\\temp\\MIS2000Lab_TestFile_CS.txt"))</a:t>
            </a:r>
          </a:p>
          <a:p>
            <a:r>
              <a:rPr lang="en-US" altLang="zh-TW" dirty="0" smtClean="0"/>
              <a:t>        {</a:t>
            </a:r>
          </a:p>
          <a:p>
            <a:r>
              <a:rPr lang="en-US" altLang="zh-TW" dirty="0" smtClean="0"/>
              <a:t>            Log("Test1", w);</a:t>
            </a:r>
          </a:p>
          <a:p>
            <a:r>
              <a:rPr lang="en-US" altLang="zh-TW" dirty="0" smtClean="0"/>
              <a:t>            Log("Test2", w);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        </a:t>
            </a:r>
            <a:r>
              <a:rPr lang="en-US" altLang="zh-TW" dirty="0" err="1" smtClean="0"/>
              <a:t>w.Close</a:t>
            </a:r>
            <a:r>
              <a:rPr lang="en-US" altLang="zh-TW" dirty="0" smtClean="0"/>
              <a:t>();</a:t>
            </a:r>
          </a:p>
          <a:p>
            <a:r>
              <a:rPr lang="en-US" altLang="zh-TW" dirty="0" smtClean="0"/>
              <a:t>        }</a:t>
            </a:r>
            <a:endParaRPr lang="zh-TW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 smtClean="0"/>
              <a:t>public static void Log(string </a:t>
            </a:r>
            <a:r>
              <a:rPr lang="en-US" altLang="zh-TW" dirty="0" err="1" smtClean="0"/>
              <a:t>logMessage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TextWriter</a:t>
            </a:r>
            <a:r>
              <a:rPr lang="en-US" altLang="zh-TW" dirty="0" smtClean="0"/>
              <a:t> w)</a:t>
            </a:r>
          </a:p>
          <a:p>
            <a:r>
              <a:rPr lang="en-US" altLang="zh-TW" dirty="0" smtClean="0"/>
              <a:t>    {</a:t>
            </a:r>
          </a:p>
          <a:p>
            <a:r>
              <a:rPr lang="en-US" altLang="zh-TW" dirty="0" smtClean="0"/>
              <a:t>        //-- </a:t>
            </a:r>
            <a:r>
              <a:rPr lang="zh-TW" altLang="en-US" dirty="0" smtClean="0"/>
              <a:t>資料來源：</a:t>
            </a:r>
            <a:r>
              <a:rPr lang="en-US" altLang="zh-TW" dirty="0" smtClean="0"/>
              <a:t>http://msdn.microsoft.com/en-us/library/3zc0w663.aspx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w.Write</a:t>
            </a:r>
            <a:r>
              <a:rPr lang="en-US" altLang="zh-TW" dirty="0" smtClean="0"/>
              <a:t>("\r\</a:t>
            </a:r>
            <a:r>
              <a:rPr lang="en-US" altLang="zh-TW" dirty="0" err="1" smtClean="0"/>
              <a:t>nLog</a:t>
            </a:r>
            <a:r>
              <a:rPr lang="en-US" altLang="zh-TW" dirty="0" smtClean="0"/>
              <a:t> Entry : ");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w.WriteLine</a:t>
            </a:r>
            <a:r>
              <a:rPr lang="en-US" altLang="zh-TW" dirty="0" smtClean="0"/>
              <a:t>("{0} {1}", </a:t>
            </a:r>
            <a:r>
              <a:rPr lang="en-US" altLang="zh-TW" dirty="0" err="1" smtClean="0"/>
              <a:t>DateTime.Now.ToLongTimeString</a:t>
            </a:r>
            <a:r>
              <a:rPr lang="en-US" altLang="zh-TW" dirty="0" smtClean="0"/>
              <a:t>(),</a:t>
            </a:r>
          </a:p>
          <a:p>
            <a:r>
              <a:rPr lang="en-US" altLang="zh-TW" dirty="0" smtClean="0"/>
              <a:t>            </a:t>
            </a:r>
            <a:r>
              <a:rPr lang="en-US" altLang="zh-TW" dirty="0" err="1" smtClean="0"/>
              <a:t>DateTime.Now.ToLongDateString</a:t>
            </a:r>
            <a:r>
              <a:rPr lang="en-US" altLang="zh-TW" dirty="0" smtClean="0"/>
              <a:t>());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w.WriteLine</a:t>
            </a:r>
            <a:r>
              <a:rPr lang="en-US" altLang="zh-TW" dirty="0" smtClean="0"/>
              <a:t>("  :");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w.WriteLine</a:t>
            </a:r>
            <a:r>
              <a:rPr lang="en-US" altLang="zh-TW" dirty="0" smtClean="0"/>
              <a:t>("  :{0}", </a:t>
            </a:r>
            <a:r>
              <a:rPr lang="en-US" altLang="zh-TW" dirty="0" err="1" smtClean="0"/>
              <a:t>logMessage</a:t>
            </a:r>
            <a:r>
              <a:rPr lang="en-US" altLang="zh-TW" dirty="0" smtClean="0"/>
              <a:t>);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w.WriteLine</a:t>
            </a:r>
            <a:r>
              <a:rPr lang="en-US" altLang="zh-TW" dirty="0" smtClean="0"/>
              <a:t> ("-------------------------------");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    // </a:t>
            </a:r>
            <a:r>
              <a:rPr lang="zh-TW" altLang="en-US" dirty="0" smtClean="0"/>
              <a:t>資料全數寫入 </a:t>
            </a:r>
            <a:r>
              <a:rPr lang="en-US" altLang="zh-TW" dirty="0" smtClean="0"/>
              <a:t>Stream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w.Flush</a:t>
            </a:r>
            <a:r>
              <a:rPr lang="en-US" altLang="zh-TW" dirty="0" smtClean="0"/>
              <a:t>();</a:t>
            </a:r>
          </a:p>
          <a:p>
            <a:r>
              <a:rPr lang="en-US" altLang="zh-TW" dirty="0" smtClean="0"/>
              <a:t>    }</a:t>
            </a:r>
            <a:endParaRPr lang="zh-TW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Binary</a:t>
            </a:r>
            <a:r>
              <a:rPr lang="zh-TW" altLang="en-US" dirty="0" smtClean="0"/>
              <a:t>讀寫二進位資料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55000" lnSpcReduction="20000"/>
          </a:bodyPr>
          <a:lstStyle/>
          <a:p>
            <a:r>
              <a:rPr lang="zh-TW" altLang="en-US" dirty="0" smtClean="0"/>
              <a:t>    </a:t>
            </a:r>
            <a:r>
              <a:rPr lang="en-US" altLang="zh-TW" dirty="0" smtClean="0"/>
              <a:t>private const string FILE_NAME = "C:\\MIS2000Lab_TestFile3.txt";</a:t>
            </a:r>
          </a:p>
          <a:p>
            <a:r>
              <a:rPr lang="en-US" altLang="zh-TW" dirty="0" smtClean="0"/>
              <a:t>    //------------------------------------------------------------------------------------------</a:t>
            </a:r>
          </a:p>
          <a:p>
            <a:r>
              <a:rPr lang="en-US" altLang="zh-TW" dirty="0" smtClean="0"/>
              <a:t>    protected void Button1_Click(object sender, </a:t>
            </a:r>
            <a:r>
              <a:rPr lang="en-US" altLang="zh-TW" dirty="0" err="1" smtClean="0"/>
              <a:t>EventArgs</a:t>
            </a:r>
            <a:r>
              <a:rPr lang="en-US" altLang="zh-TW" dirty="0" smtClean="0"/>
              <a:t> e)</a:t>
            </a:r>
          </a:p>
          <a:p>
            <a:r>
              <a:rPr lang="en-US" altLang="zh-TW" dirty="0" smtClean="0"/>
              <a:t>    {  //</a:t>
            </a:r>
            <a:r>
              <a:rPr lang="zh-TW" altLang="en-US" dirty="0" smtClean="0"/>
              <a:t>參考資料：</a:t>
            </a:r>
            <a:r>
              <a:rPr lang="en-US" altLang="zh-TW" dirty="0" smtClean="0"/>
              <a:t>http://msdn.microsoft.com/zh-tw/library/36b93480.aspx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FileStream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fs</a:t>
            </a:r>
            <a:r>
              <a:rPr lang="en-US" altLang="zh-TW" dirty="0" smtClean="0"/>
              <a:t>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    try</a:t>
            </a:r>
          </a:p>
          <a:p>
            <a:r>
              <a:rPr lang="en-US" altLang="zh-TW" dirty="0" smtClean="0"/>
              <a:t>        {</a:t>
            </a:r>
          </a:p>
          <a:p>
            <a:r>
              <a:rPr lang="en-US" altLang="zh-TW" dirty="0" smtClean="0"/>
              <a:t>            if(</a:t>
            </a:r>
            <a:r>
              <a:rPr lang="en-US" altLang="zh-TW" dirty="0" err="1" smtClean="0"/>
              <a:t>File.Exists</a:t>
            </a:r>
            <a:r>
              <a:rPr lang="en-US" altLang="zh-TW" dirty="0" smtClean="0"/>
              <a:t>(FILE_NAME))</a:t>
            </a:r>
          </a:p>
          <a:p>
            <a:r>
              <a:rPr lang="en-US" altLang="zh-TW" dirty="0" smtClean="0"/>
              <a:t>            {   //--</a:t>
            </a:r>
            <a:r>
              <a:rPr lang="zh-TW" altLang="en-US" dirty="0" smtClean="0"/>
              <a:t>註解：先檢查一下，看看這個檔案是否存在？</a:t>
            </a:r>
          </a:p>
          <a:p>
            <a:r>
              <a:rPr lang="zh-TW" altLang="en-US" dirty="0" smtClean="0"/>
              <a:t>                </a:t>
            </a:r>
            <a:r>
              <a:rPr lang="en-US" altLang="zh-TW" dirty="0" err="1" smtClean="0"/>
              <a:t>Response.Write</a:t>
            </a:r>
            <a:r>
              <a:rPr lang="en-US" altLang="zh-TW" dirty="0" smtClean="0"/>
              <a:t>("*** C:\\MIS2000Lab_TestFile3.txt </a:t>
            </a:r>
            <a:r>
              <a:rPr lang="zh-TW" altLang="en-US" dirty="0" smtClean="0"/>
              <a:t>檔案的確存在！***</a:t>
            </a:r>
            <a:r>
              <a:rPr lang="en-US" altLang="zh-TW" dirty="0" smtClean="0"/>
              <a:t>&lt;hr&gt;");</a:t>
            </a:r>
          </a:p>
          <a:p>
            <a:r>
              <a:rPr lang="en-US" altLang="zh-TW" dirty="0" smtClean="0"/>
              <a:t>                //--</a:t>
            </a:r>
            <a:r>
              <a:rPr lang="zh-TW" altLang="en-US" dirty="0" smtClean="0"/>
              <a:t>註解：設定</a:t>
            </a:r>
            <a:r>
              <a:rPr lang="en-US" altLang="zh-TW" dirty="0" err="1" smtClean="0"/>
              <a:t>FileMode.CreateNew</a:t>
            </a:r>
            <a:r>
              <a:rPr lang="zh-TW" altLang="en-US" dirty="0" smtClean="0"/>
              <a:t>時，檔案已經存在，就不會執行下面的寫入動作。</a:t>
            </a:r>
          </a:p>
          <a:p>
            <a:r>
              <a:rPr lang="zh-TW" altLang="en-US" dirty="0" smtClean="0"/>
              <a:t>                </a:t>
            </a:r>
            <a:r>
              <a:rPr lang="en-US" altLang="zh-TW" dirty="0" smtClean="0"/>
              <a:t>//--          </a:t>
            </a:r>
            <a:r>
              <a:rPr lang="zh-TW" altLang="en-US" dirty="0" smtClean="0"/>
              <a:t>拋出例外狀況，</a:t>
            </a:r>
            <a:r>
              <a:rPr lang="en-US" altLang="zh-TW" dirty="0" err="1" smtClean="0"/>
              <a:t>IOException</a:t>
            </a:r>
            <a:r>
              <a:rPr lang="zh-TW" altLang="en-US" dirty="0" smtClean="0"/>
              <a:t>。</a:t>
            </a:r>
          </a:p>
          <a:p>
            <a:r>
              <a:rPr lang="zh-TW" altLang="en-US" dirty="0" smtClean="0"/>
              <a:t>            </a:t>
            </a:r>
            <a:r>
              <a:rPr lang="en-US" altLang="zh-TW" dirty="0" smtClean="0"/>
              <a:t>}</a:t>
            </a:r>
            <a:endParaRPr lang="zh-TW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048672"/>
          </a:xfrm>
        </p:spPr>
        <p:txBody>
          <a:bodyPr>
            <a:normAutofit fontScale="55000" lnSpcReduction="20000"/>
          </a:bodyPr>
          <a:lstStyle/>
          <a:p>
            <a:r>
              <a:rPr lang="en-US" altLang="zh-TW" dirty="0" smtClean="0"/>
              <a:t>//--</a:t>
            </a:r>
            <a:r>
              <a:rPr lang="zh-TW" altLang="en-US" dirty="0" smtClean="0"/>
              <a:t>註解：寫入資料</a:t>
            </a:r>
            <a:r>
              <a:rPr lang="en-US" altLang="zh-TW" dirty="0" smtClean="0"/>
              <a:t>---------------------------------</a:t>
            </a:r>
          </a:p>
          <a:p>
            <a:r>
              <a:rPr lang="en-US" altLang="zh-TW" dirty="0" smtClean="0"/>
              <a:t>            </a:t>
            </a:r>
            <a:r>
              <a:rPr lang="en-US" altLang="zh-TW" dirty="0" err="1" smtClean="0"/>
              <a:t>fs</a:t>
            </a:r>
            <a:r>
              <a:rPr lang="en-US" altLang="zh-TW" dirty="0" smtClean="0"/>
              <a:t> = new </a:t>
            </a:r>
            <a:r>
              <a:rPr lang="en-US" altLang="zh-TW" dirty="0" err="1" smtClean="0"/>
              <a:t>FileStream</a:t>
            </a:r>
            <a:r>
              <a:rPr lang="en-US" altLang="zh-TW" dirty="0" smtClean="0"/>
              <a:t>(FILE_NAME, </a:t>
            </a:r>
            <a:r>
              <a:rPr lang="en-US" altLang="zh-TW" dirty="0" err="1" smtClean="0"/>
              <a:t>FileMode.CreateNew</a:t>
            </a:r>
            <a:r>
              <a:rPr lang="en-US" altLang="zh-TW" dirty="0" smtClean="0"/>
              <a:t>);</a:t>
            </a:r>
          </a:p>
          <a:p>
            <a:r>
              <a:rPr lang="en-US" altLang="zh-TW" dirty="0" smtClean="0"/>
              <a:t>            </a:t>
            </a:r>
            <a:r>
              <a:rPr lang="en-US" altLang="zh-TW" dirty="0" err="1" smtClean="0"/>
              <a:t>BinaryWriter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bw</a:t>
            </a:r>
            <a:r>
              <a:rPr lang="en-US" altLang="zh-TW" dirty="0" smtClean="0"/>
              <a:t> = new </a:t>
            </a:r>
            <a:r>
              <a:rPr lang="en-US" altLang="zh-TW" dirty="0" err="1" smtClean="0"/>
              <a:t>BinaryWriter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fs</a:t>
            </a:r>
            <a:r>
              <a:rPr lang="en-US" altLang="zh-TW" dirty="0" smtClean="0"/>
              <a:t>);</a:t>
            </a:r>
          </a:p>
          <a:p>
            <a:r>
              <a:rPr lang="en-US" altLang="zh-TW" dirty="0" smtClean="0"/>
              <a:t>            //</a:t>
            </a:r>
            <a:r>
              <a:rPr lang="zh-TW" altLang="en-US" dirty="0" smtClean="0"/>
              <a:t>參考資料 </a:t>
            </a:r>
            <a:r>
              <a:rPr lang="en-US" altLang="zh-TW" dirty="0" smtClean="0"/>
              <a:t>http://msdn.microsoft.com/zh-tw/library/system.io.binarywriter.aspx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        for(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= 0;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&lt;10;i++)</a:t>
            </a:r>
          </a:p>
          <a:p>
            <a:r>
              <a:rPr lang="en-US" altLang="zh-TW" dirty="0" smtClean="0"/>
              <a:t>            {</a:t>
            </a:r>
          </a:p>
          <a:p>
            <a:r>
              <a:rPr lang="en-US" altLang="zh-TW" dirty="0" smtClean="0"/>
              <a:t>                </a:t>
            </a:r>
            <a:r>
              <a:rPr lang="en-US" altLang="zh-TW" dirty="0" err="1" smtClean="0"/>
              <a:t>bw.Write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);</a:t>
            </a:r>
          </a:p>
          <a:p>
            <a:r>
              <a:rPr lang="en-US" altLang="zh-TW" dirty="0" smtClean="0"/>
              <a:t>            }</a:t>
            </a:r>
          </a:p>
          <a:p>
            <a:r>
              <a:rPr lang="en-US" altLang="zh-TW" dirty="0" smtClean="0"/>
              <a:t>            </a:t>
            </a:r>
            <a:r>
              <a:rPr lang="en-US" altLang="zh-TW" dirty="0" err="1" smtClean="0"/>
              <a:t>bw.Close</a:t>
            </a:r>
            <a:r>
              <a:rPr lang="en-US" altLang="zh-TW" dirty="0" smtClean="0"/>
              <a:t>();</a:t>
            </a:r>
          </a:p>
          <a:p>
            <a:r>
              <a:rPr lang="en-US" altLang="zh-TW" dirty="0" smtClean="0"/>
              <a:t>            </a:t>
            </a:r>
            <a:r>
              <a:rPr lang="en-US" altLang="zh-TW" dirty="0" err="1" smtClean="0"/>
              <a:t>fs.Close</a:t>
            </a:r>
            <a:r>
              <a:rPr lang="en-US" altLang="zh-TW" dirty="0" smtClean="0"/>
              <a:t>();</a:t>
            </a:r>
          </a:p>
          <a:p>
            <a:r>
              <a:rPr lang="en-US" altLang="zh-TW" dirty="0" smtClean="0"/>
              <a:t>        }</a:t>
            </a:r>
          </a:p>
          <a:p>
            <a:r>
              <a:rPr lang="en-US" altLang="zh-TW" dirty="0" smtClean="0"/>
              <a:t>catch(</a:t>
            </a:r>
            <a:r>
              <a:rPr lang="en-US" altLang="zh-TW" dirty="0" err="1" smtClean="0"/>
              <a:t>IOException</a:t>
            </a:r>
            <a:r>
              <a:rPr lang="en-US" altLang="zh-TW" dirty="0" smtClean="0"/>
              <a:t> ex)</a:t>
            </a:r>
          </a:p>
          <a:p>
            <a:r>
              <a:rPr lang="en-US" altLang="zh-TW" dirty="0" smtClean="0"/>
              <a:t>        {</a:t>
            </a:r>
          </a:p>
          <a:p>
            <a:r>
              <a:rPr lang="en-US" altLang="zh-TW" dirty="0" smtClean="0"/>
              <a:t>            </a:t>
            </a:r>
            <a:r>
              <a:rPr lang="en-US" altLang="zh-TW" dirty="0" err="1" smtClean="0"/>
              <a:t>Response.Write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ex.GetType</a:t>
            </a:r>
            <a:r>
              <a:rPr lang="en-US" altLang="zh-TW" dirty="0" smtClean="0"/>
              <a:t>().Name + "    " + </a:t>
            </a:r>
            <a:r>
              <a:rPr lang="en-US" altLang="zh-TW" dirty="0" err="1" smtClean="0"/>
              <a:t>ex.Message.ToString</a:t>
            </a:r>
            <a:r>
              <a:rPr lang="en-US" altLang="zh-TW" dirty="0" smtClean="0"/>
              <a:t>());</a:t>
            </a:r>
          </a:p>
          <a:p>
            <a:r>
              <a:rPr lang="en-US" altLang="zh-TW" dirty="0" smtClean="0"/>
              <a:t>            </a:t>
            </a:r>
            <a:r>
              <a:rPr lang="en-US" altLang="zh-TW" dirty="0" err="1" smtClean="0"/>
              <a:t>Response.Write</a:t>
            </a:r>
            <a:r>
              <a:rPr lang="en-US" altLang="zh-TW" dirty="0" smtClean="0"/>
              <a:t>("&lt;hr&gt;");</a:t>
            </a:r>
          </a:p>
          <a:p>
            <a:r>
              <a:rPr lang="en-US" altLang="zh-TW" dirty="0" smtClean="0"/>
              <a:t>            //--</a:t>
            </a:r>
            <a:r>
              <a:rPr lang="zh-TW" altLang="en-US" dirty="0" smtClean="0"/>
              <a:t>註解：設定</a:t>
            </a:r>
            <a:r>
              <a:rPr lang="en-US" altLang="zh-TW" dirty="0" err="1" smtClean="0"/>
              <a:t>FileMode.CreateNew</a:t>
            </a:r>
            <a:r>
              <a:rPr lang="zh-TW" altLang="en-US" dirty="0" smtClean="0"/>
              <a:t>時，檔案已經存在，就會拋出例外狀況，</a:t>
            </a:r>
            <a:r>
              <a:rPr lang="en-US" altLang="zh-TW" dirty="0" err="1" smtClean="0"/>
              <a:t>IOException</a:t>
            </a:r>
            <a:r>
              <a:rPr lang="zh-TW" altLang="en-US" dirty="0" smtClean="0"/>
              <a:t>。</a:t>
            </a:r>
          </a:p>
          <a:p>
            <a:r>
              <a:rPr lang="zh-TW" altLang="en-US" dirty="0" smtClean="0"/>
              <a:t>        </a:t>
            </a:r>
            <a:r>
              <a:rPr lang="en-US" altLang="zh-TW" dirty="0" smtClean="0"/>
              <a:t>}</a:t>
            </a:r>
            <a:endParaRPr lang="zh-TW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6192688"/>
          </a:xfrm>
        </p:spPr>
        <p:txBody>
          <a:bodyPr>
            <a:normAutofit fontScale="55000" lnSpcReduction="20000"/>
          </a:bodyPr>
          <a:lstStyle/>
          <a:p>
            <a:r>
              <a:rPr lang="en-US" altLang="zh-TW" dirty="0" smtClean="0"/>
              <a:t>finally</a:t>
            </a:r>
          </a:p>
          <a:p>
            <a:r>
              <a:rPr lang="en-US" altLang="zh-TW" dirty="0" smtClean="0"/>
              <a:t>        {</a:t>
            </a:r>
          </a:p>
          <a:p>
            <a:r>
              <a:rPr lang="en-US" altLang="zh-TW" dirty="0" smtClean="0"/>
              <a:t>            //--</a:t>
            </a:r>
            <a:r>
              <a:rPr lang="zh-TW" altLang="en-US" dirty="0" smtClean="0"/>
              <a:t>註解：讀取資料</a:t>
            </a:r>
            <a:r>
              <a:rPr lang="en-US" altLang="zh-TW" dirty="0" smtClean="0"/>
              <a:t>---------------------------------</a:t>
            </a:r>
          </a:p>
          <a:p>
            <a:r>
              <a:rPr lang="en-US" altLang="zh-TW" dirty="0" smtClean="0"/>
              <a:t>            </a:t>
            </a:r>
            <a:r>
              <a:rPr lang="en-US" altLang="zh-TW" dirty="0" err="1" smtClean="0"/>
              <a:t>fs</a:t>
            </a:r>
            <a:r>
              <a:rPr lang="en-US" altLang="zh-TW" dirty="0" smtClean="0"/>
              <a:t> = new </a:t>
            </a:r>
            <a:r>
              <a:rPr lang="en-US" altLang="zh-TW" dirty="0" err="1" smtClean="0"/>
              <a:t>FileStream</a:t>
            </a:r>
            <a:r>
              <a:rPr lang="en-US" altLang="zh-TW" dirty="0" smtClean="0"/>
              <a:t>(FILE_NAME, </a:t>
            </a:r>
            <a:r>
              <a:rPr lang="en-US" altLang="zh-TW" dirty="0" err="1" smtClean="0"/>
              <a:t>FileMode.Open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FileAccess.Read</a:t>
            </a:r>
            <a:r>
              <a:rPr lang="en-US" altLang="zh-TW" dirty="0" smtClean="0"/>
              <a:t>);</a:t>
            </a:r>
          </a:p>
          <a:p>
            <a:r>
              <a:rPr lang="en-US" altLang="zh-TW" dirty="0" smtClean="0"/>
              <a:t>            </a:t>
            </a:r>
            <a:r>
              <a:rPr lang="en-US" altLang="zh-TW" dirty="0" err="1" smtClean="0"/>
              <a:t>BinaryReader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br</a:t>
            </a:r>
            <a:r>
              <a:rPr lang="en-US" altLang="zh-TW" dirty="0" smtClean="0"/>
              <a:t> = new </a:t>
            </a:r>
            <a:r>
              <a:rPr lang="en-US" altLang="zh-TW" dirty="0" err="1" smtClean="0"/>
              <a:t>BinaryReader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fs</a:t>
            </a:r>
            <a:r>
              <a:rPr lang="en-US" altLang="zh-TW" dirty="0" smtClean="0"/>
              <a:t>);</a:t>
            </a:r>
          </a:p>
          <a:p>
            <a:r>
              <a:rPr lang="en-US" altLang="zh-TW" dirty="0" smtClean="0"/>
              <a:t>            </a:t>
            </a:r>
            <a:r>
              <a:rPr lang="en-US" altLang="zh-TW" dirty="0" err="1" smtClean="0"/>
              <a:t>Response.Write</a:t>
            </a:r>
            <a:r>
              <a:rPr lang="en-US" altLang="zh-TW" dirty="0" smtClean="0"/>
              <a:t>("&lt;font color=red&gt;C:\\MIS2000Lab_TestFile3.txt </a:t>
            </a:r>
            <a:r>
              <a:rPr lang="zh-TW" altLang="en-US" dirty="0" smtClean="0"/>
              <a:t>檔案的內容</a:t>
            </a:r>
            <a:r>
              <a:rPr lang="en-US" altLang="zh-TW" dirty="0" smtClean="0"/>
              <a:t>----&lt;</a:t>
            </a:r>
            <a:r>
              <a:rPr lang="en-US" altLang="zh-TW" dirty="0" err="1" smtClean="0"/>
              <a:t>br</a:t>
            </a:r>
            <a:r>
              <a:rPr lang="en-US" altLang="zh-TW" dirty="0" smtClean="0"/>
              <a:t>&gt;");</a:t>
            </a:r>
          </a:p>
          <a:p>
            <a:r>
              <a:rPr lang="en-US" altLang="zh-TW" dirty="0" smtClean="0"/>
              <a:t>            for(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j = 0;j&lt;10;j++)</a:t>
            </a:r>
          </a:p>
          <a:p>
            <a:r>
              <a:rPr lang="en-US" altLang="zh-TW" dirty="0" smtClean="0"/>
              <a:t>            {</a:t>
            </a:r>
          </a:p>
          <a:p>
            <a:r>
              <a:rPr lang="en-US" altLang="zh-TW" dirty="0" smtClean="0"/>
              <a:t>                </a:t>
            </a:r>
            <a:r>
              <a:rPr lang="en-US" altLang="zh-TW" dirty="0" err="1" smtClean="0"/>
              <a:t>Response.Write</a:t>
            </a:r>
            <a:r>
              <a:rPr lang="en-US" altLang="zh-TW" dirty="0" smtClean="0"/>
              <a:t>(br.ReadInt32() + "&lt;</a:t>
            </a:r>
            <a:r>
              <a:rPr lang="en-US" altLang="zh-TW" dirty="0" err="1" smtClean="0"/>
              <a:t>br</a:t>
            </a:r>
            <a:r>
              <a:rPr lang="en-US" altLang="zh-TW" dirty="0" smtClean="0"/>
              <a:t>&gt;");</a:t>
            </a:r>
          </a:p>
          <a:p>
            <a:r>
              <a:rPr lang="en-US" altLang="zh-TW" dirty="0" smtClean="0"/>
              <a:t>            }</a:t>
            </a:r>
          </a:p>
          <a:p>
            <a:r>
              <a:rPr lang="en-US" altLang="zh-TW" dirty="0" smtClean="0"/>
              <a:t>            </a:t>
            </a:r>
            <a:r>
              <a:rPr lang="en-US" altLang="zh-TW" dirty="0" err="1" smtClean="0"/>
              <a:t>Response.Write</a:t>
            </a:r>
            <a:r>
              <a:rPr lang="en-US" altLang="zh-TW" dirty="0" smtClean="0"/>
              <a:t>("&lt;/font&gt;");</a:t>
            </a:r>
          </a:p>
          <a:p>
            <a:r>
              <a:rPr lang="en-US" altLang="zh-TW" dirty="0" smtClean="0"/>
              <a:t>            </a:t>
            </a:r>
            <a:r>
              <a:rPr lang="en-US" altLang="zh-TW" dirty="0" err="1" smtClean="0"/>
              <a:t>br.Close</a:t>
            </a:r>
            <a:r>
              <a:rPr lang="en-US" altLang="zh-TW" dirty="0" smtClean="0"/>
              <a:t>();</a:t>
            </a:r>
          </a:p>
          <a:p>
            <a:r>
              <a:rPr lang="en-US" altLang="zh-TW" dirty="0" smtClean="0"/>
              <a:t>            </a:t>
            </a:r>
            <a:r>
              <a:rPr lang="en-US" altLang="zh-TW" dirty="0" err="1" smtClean="0"/>
              <a:t>fs.Close</a:t>
            </a:r>
            <a:r>
              <a:rPr lang="en-US" altLang="zh-TW" dirty="0" smtClean="0"/>
              <a:t>();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        </a:t>
            </a:r>
            <a:r>
              <a:rPr lang="en-US" altLang="zh-TW" dirty="0" err="1" smtClean="0"/>
              <a:t>fs.Dispose</a:t>
            </a:r>
            <a:r>
              <a:rPr lang="en-US" altLang="zh-TW" dirty="0" smtClean="0"/>
              <a:t>();</a:t>
            </a:r>
          </a:p>
          <a:p>
            <a:r>
              <a:rPr lang="en-US" altLang="zh-TW" dirty="0" smtClean="0"/>
              <a:t>            //--</a:t>
            </a:r>
            <a:r>
              <a:rPr lang="zh-TW" altLang="en-US" dirty="0" smtClean="0"/>
              <a:t>程式的最後，請確定對所有 </a:t>
            </a:r>
            <a:r>
              <a:rPr lang="en-US" altLang="zh-TW" dirty="0" err="1" smtClean="0"/>
              <a:t>FileStream</a:t>
            </a:r>
            <a:r>
              <a:rPr lang="zh-TW" altLang="en-US" dirty="0" smtClean="0"/>
              <a:t>物件呼叫 </a:t>
            </a:r>
            <a:r>
              <a:rPr lang="en-US" altLang="zh-TW" dirty="0" smtClean="0"/>
              <a:t>.Dispose()</a:t>
            </a:r>
            <a:r>
              <a:rPr lang="zh-TW" altLang="en-US" dirty="0" smtClean="0"/>
              <a:t>方法，尤其是在磁碟空間有限的環境中更應如此。</a:t>
            </a:r>
          </a:p>
          <a:p>
            <a:r>
              <a:rPr lang="zh-TW" altLang="en-US" dirty="0" smtClean="0"/>
              <a:t>            </a:t>
            </a:r>
            <a:r>
              <a:rPr lang="en-US" altLang="zh-TW" dirty="0" smtClean="0"/>
              <a:t>//--</a:t>
            </a:r>
            <a:r>
              <a:rPr lang="zh-TW" altLang="en-US" dirty="0" smtClean="0"/>
              <a:t>如果沒有可用的磁碟空間，且在 </a:t>
            </a:r>
            <a:r>
              <a:rPr lang="en-US" altLang="zh-TW" dirty="0" err="1" smtClean="0"/>
              <a:t>FileStream</a:t>
            </a:r>
            <a:r>
              <a:rPr lang="zh-TW" altLang="en-US" dirty="0" smtClean="0"/>
              <a:t>完成之前沒有呼叫 </a:t>
            </a:r>
            <a:r>
              <a:rPr lang="en-US" altLang="zh-TW" dirty="0" smtClean="0"/>
              <a:t>.Dispose()</a:t>
            </a:r>
            <a:r>
              <a:rPr lang="zh-TW" altLang="en-US" dirty="0" smtClean="0"/>
              <a:t>方法，則執行 </a:t>
            </a:r>
            <a:r>
              <a:rPr lang="en-US" altLang="zh-TW" dirty="0" smtClean="0"/>
              <a:t>IO</a:t>
            </a:r>
            <a:r>
              <a:rPr lang="zh-TW" altLang="en-US" dirty="0" smtClean="0"/>
              <a:t>作業可能會引發例外狀況。</a:t>
            </a:r>
          </a:p>
          <a:p>
            <a:r>
              <a:rPr lang="zh-TW" altLang="en-US" dirty="0" smtClean="0"/>
              <a:t>        </a:t>
            </a:r>
            <a:r>
              <a:rPr lang="en-US" altLang="zh-TW" dirty="0" smtClean="0"/>
              <a:t>}</a:t>
            </a:r>
          </a:p>
          <a:p>
            <a:r>
              <a:rPr lang="en-US" altLang="zh-TW" dirty="0" smtClean="0"/>
              <a:t>    }</a:t>
            </a:r>
            <a:endParaRPr lang="zh-TW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en-US" altLang="zh-TW" dirty="0" smtClean="0"/>
              <a:t>Path</a:t>
            </a:r>
            <a:r>
              <a:rPr lang="zh-TW" altLang="en-US" dirty="0" smtClean="0"/>
              <a:t>類別</a:t>
            </a:r>
            <a:endParaRPr lang="zh-TW" altLang="en-US" dirty="0"/>
          </a:p>
        </p:txBody>
      </p:sp>
      <p:pic>
        <p:nvPicPr>
          <p:cNvPr id="3082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1268413"/>
            <a:ext cx="7561263" cy="51117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en-US" altLang="zh-TW" dirty="0"/>
              <a:t> </a:t>
            </a:r>
            <a:r>
              <a:rPr lang="en-US" altLang="zh-TW" dirty="0" err="1" smtClean="0"/>
              <a:t>DriveInfo</a:t>
            </a:r>
            <a:r>
              <a:rPr lang="zh-TW" altLang="en-US" dirty="0" smtClean="0"/>
              <a:t>類別</a:t>
            </a:r>
            <a:endParaRPr lang="zh-TW" altLang="en-US" dirty="0"/>
          </a:p>
        </p:txBody>
      </p:sp>
      <p:pic>
        <p:nvPicPr>
          <p:cNvPr id="3092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1412875"/>
            <a:ext cx="7345363" cy="48958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FileUpLoad</a:t>
            </a:r>
            <a:r>
              <a:rPr lang="zh-TW" altLang="en-US" dirty="0" smtClean="0"/>
              <a:t>控制項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smtClean="0"/>
              <a:t>讓使用者選擇</a:t>
            </a:r>
            <a:r>
              <a:rPr lang="zh-TW" altLang="en-US" sz="2800" dirty="0" smtClean="0"/>
              <a:t>或輸入要上傳的檔案，將檔案上傳。</a:t>
            </a:r>
            <a:endParaRPr lang="en-US" altLang="zh-TW" sz="2800" dirty="0" smtClean="0"/>
          </a:p>
          <a:p>
            <a:r>
              <a:rPr lang="zh-TW" altLang="en-US" sz="2800" dirty="0" smtClean="0"/>
              <a:t>必須要寫</a:t>
            </a:r>
            <a:r>
              <a:rPr lang="en-US" altLang="zh-TW" sz="2800" dirty="0" smtClean="0"/>
              <a:t>server</a:t>
            </a:r>
            <a:r>
              <a:rPr lang="zh-TW" altLang="en-US" sz="2800" dirty="0" smtClean="0"/>
              <a:t>端程式才能將檔案存在</a:t>
            </a:r>
            <a:r>
              <a:rPr lang="en-US" altLang="zh-TW" sz="2800" dirty="0" smtClean="0"/>
              <a:t>server</a:t>
            </a:r>
            <a:r>
              <a:rPr lang="zh-TW" altLang="en-US" sz="2800" dirty="0" smtClean="0"/>
              <a:t>端的磁碟上。</a:t>
            </a:r>
            <a:endParaRPr lang="en-US" altLang="zh-TW" sz="2800" dirty="0" smtClean="0"/>
          </a:p>
          <a:p>
            <a:r>
              <a:rPr lang="zh-TW" altLang="en-US" sz="2800" dirty="0" smtClean="0"/>
              <a:t>檔案大小為</a:t>
            </a:r>
            <a:r>
              <a:rPr lang="en-US" altLang="zh-TW" sz="2800" dirty="0" smtClean="0"/>
              <a:t>0</a:t>
            </a:r>
            <a:r>
              <a:rPr lang="zh-TW" altLang="en-US" sz="2800" dirty="0" smtClean="0"/>
              <a:t>的檔案，無法上傳</a:t>
            </a:r>
            <a:endParaRPr lang="zh-TW" alt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6674" y="3933056"/>
            <a:ext cx="5885687" cy="260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048672"/>
          </a:xfrm>
        </p:spPr>
        <p:txBody>
          <a:bodyPr>
            <a:normAutofit fontScale="62500" lnSpcReduction="20000"/>
          </a:bodyPr>
          <a:lstStyle/>
          <a:p>
            <a:r>
              <a:rPr lang="en-US" altLang="zh-TW" dirty="0" smtClean="0"/>
              <a:t>protected void Button1_Click(object sender, </a:t>
            </a:r>
            <a:r>
              <a:rPr lang="en-US" altLang="zh-TW" dirty="0" err="1" smtClean="0"/>
              <a:t>EventArgs</a:t>
            </a:r>
            <a:r>
              <a:rPr lang="en-US" altLang="zh-TW" dirty="0" smtClean="0"/>
              <a:t> e)</a:t>
            </a:r>
          </a:p>
          <a:p>
            <a:r>
              <a:rPr lang="en-US" altLang="zh-TW" dirty="0" smtClean="0"/>
              <a:t>    {</a:t>
            </a:r>
          </a:p>
          <a:p>
            <a:r>
              <a:rPr lang="en-US" altLang="zh-TW" dirty="0" smtClean="0"/>
              <a:t>        //-- </a:t>
            </a:r>
            <a:r>
              <a:rPr lang="zh-TW" altLang="en-US" dirty="0" smtClean="0"/>
              <a:t>註解：先設定好檔案上傳的路徑，這是</a:t>
            </a:r>
            <a:r>
              <a:rPr lang="en-US" altLang="zh-TW" dirty="0" smtClean="0"/>
              <a:t>Web Server</a:t>
            </a:r>
            <a:r>
              <a:rPr lang="zh-TW" altLang="en-US" dirty="0" smtClean="0"/>
              <a:t>電腦上的目錄。</a:t>
            </a:r>
          </a:p>
          <a:p>
            <a:r>
              <a:rPr lang="zh-TW" altLang="en-US" dirty="0" smtClean="0"/>
              <a:t>        </a:t>
            </a:r>
            <a:r>
              <a:rPr lang="en-US" altLang="zh-TW" dirty="0" smtClean="0"/>
              <a:t>//       C#</a:t>
            </a:r>
            <a:r>
              <a:rPr lang="zh-TW" altLang="en-US" dirty="0" smtClean="0"/>
              <a:t>語法在撰寫磁碟的目錄位置時，請留意以下的寫法：</a:t>
            </a:r>
          </a:p>
          <a:p>
            <a:r>
              <a:rPr lang="zh-TW" altLang="en-US" dirty="0" smtClean="0"/>
              <a:t>        </a:t>
            </a:r>
            <a:r>
              <a:rPr lang="en-US" altLang="zh-TW" dirty="0" smtClean="0"/>
              <a:t>string </a:t>
            </a:r>
            <a:r>
              <a:rPr lang="en-US" altLang="zh-TW" dirty="0" err="1" smtClean="0"/>
              <a:t>savePath</a:t>
            </a:r>
            <a:r>
              <a:rPr lang="en-US" altLang="zh-TW" dirty="0" smtClean="0"/>
              <a:t> = "c:\\temp\\uploads\\";</a:t>
            </a:r>
          </a:p>
          <a:p>
            <a:r>
              <a:rPr lang="zh-TW" altLang="en-US" dirty="0" smtClean="0"/>
              <a:t>        </a:t>
            </a:r>
            <a:r>
              <a:rPr lang="en-US" altLang="zh-TW" dirty="0" smtClean="0"/>
              <a:t>//string </a:t>
            </a:r>
            <a:r>
              <a:rPr lang="en-US" altLang="zh-TW" dirty="0" err="1" smtClean="0"/>
              <a:t>savePath</a:t>
            </a:r>
            <a:r>
              <a:rPr lang="en-US" altLang="zh-TW" dirty="0" smtClean="0"/>
              <a:t> = @"c:\temp\uploads\";</a:t>
            </a:r>
          </a:p>
          <a:p>
            <a:r>
              <a:rPr lang="en-US" altLang="zh-TW" dirty="0" smtClean="0"/>
              <a:t>        if (</a:t>
            </a:r>
            <a:r>
              <a:rPr lang="en-US" altLang="zh-TW" dirty="0" smtClean="0">
                <a:solidFill>
                  <a:srgbClr val="C00000"/>
                </a:solidFill>
              </a:rPr>
              <a:t>FileUpload1.HasFile</a:t>
            </a:r>
            <a:r>
              <a:rPr lang="en-US" altLang="zh-TW" dirty="0" smtClean="0"/>
              <a:t>) </a:t>
            </a:r>
          </a:p>
          <a:p>
            <a:r>
              <a:rPr lang="en-US" altLang="zh-TW" dirty="0" smtClean="0"/>
              <a:t>        {</a:t>
            </a:r>
          </a:p>
          <a:p>
            <a:r>
              <a:rPr lang="en-US" altLang="zh-TW" dirty="0" smtClean="0"/>
              <a:t>            string </a:t>
            </a:r>
            <a:r>
              <a:rPr lang="en-US" altLang="zh-TW" dirty="0" err="1" smtClean="0"/>
              <a:t>fileName</a:t>
            </a:r>
            <a:r>
              <a:rPr lang="en-US" altLang="zh-TW" dirty="0" smtClean="0"/>
              <a:t> = FileUpload1.FileName;</a:t>
            </a:r>
          </a:p>
          <a:p>
            <a:r>
              <a:rPr lang="en-US" altLang="zh-TW" dirty="0" smtClean="0"/>
              <a:t>            </a:t>
            </a:r>
            <a:r>
              <a:rPr lang="en-US" altLang="zh-TW" dirty="0" err="1" smtClean="0">
                <a:solidFill>
                  <a:srgbClr val="C00000"/>
                </a:solidFill>
              </a:rPr>
              <a:t>savePath</a:t>
            </a:r>
            <a:r>
              <a:rPr lang="en-US" altLang="zh-TW" dirty="0" smtClean="0">
                <a:solidFill>
                  <a:srgbClr val="C00000"/>
                </a:solidFill>
              </a:rPr>
              <a:t> = </a:t>
            </a:r>
            <a:r>
              <a:rPr lang="en-US" altLang="zh-TW" dirty="0" err="1" smtClean="0">
                <a:solidFill>
                  <a:srgbClr val="C00000"/>
                </a:solidFill>
              </a:rPr>
              <a:t>savePath</a:t>
            </a:r>
            <a:r>
              <a:rPr lang="en-US" altLang="zh-TW" dirty="0" smtClean="0">
                <a:solidFill>
                  <a:srgbClr val="C00000"/>
                </a:solidFill>
              </a:rPr>
              <a:t> + </a:t>
            </a:r>
            <a:r>
              <a:rPr lang="en-US" altLang="zh-TW" dirty="0" err="1" smtClean="0">
                <a:solidFill>
                  <a:srgbClr val="C00000"/>
                </a:solidFill>
              </a:rPr>
              <a:t>fileName</a:t>
            </a:r>
            <a:r>
              <a:rPr lang="en-US" altLang="zh-TW" dirty="0" smtClean="0">
                <a:solidFill>
                  <a:srgbClr val="C00000"/>
                </a:solidFill>
              </a:rPr>
              <a:t>;</a:t>
            </a:r>
          </a:p>
          <a:p>
            <a:r>
              <a:rPr lang="en-US" altLang="zh-TW" dirty="0" smtClean="0"/>
              <a:t>            </a:t>
            </a:r>
            <a:r>
              <a:rPr lang="en-US" altLang="zh-TW" dirty="0" smtClean="0">
                <a:solidFill>
                  <a:srgbClr val="C00000"/>
                </a:solidFill>
              </a:rPr>
              <a:t>FileUpload1.SaveAs(</a:t>
            </a:r>
            <a:r>
              <a:rPr lang="en-US" altLang="zh-TW" dirty="0" err="1" smtClean="0">
                <a:solidFill>
                  <a:srgbClr val="C00000"/>
                </a:solidFill>
              </a:rPr>
              <a:t>savePath</a:t>
            </a:r>
            <a:r>
              <a:rPr lang="en-US" altLang="zh-TW" dirty="0" smtClean="0">
                <a:solidFill>
                  <a:srgbClr val="C00000"/>
                </a:solidFill>
              </a:rPr>
              <a:t>);</a:t>
            </a:r>
          </a:p>
          <a:p>
            <a:r>
              <a:rPr lang="en-US" altLang="zh-TW" dirty="0" smtClean="0"/>
              <a:t>            Label1.Text = "</a:t>
            </a:r>
            <a:r>
              <a:rPr lang="zh-TW" altLang="en-US" dirty="0" smtClean="0"/>
              <a:t>上傳成功，檔名</a:t>
            </a:r>
            <a:r>
              <a:rPr lang="en-US" altLang="zh-TW" dirty="0" smtClean="0"/>
              <a:t>---- " + </a:t>
            </a:r>
            <a:r>
              <a:rPr lang="en-US" altLang="zh-TW" dirty="0" err="1" smtClean="0"/>
              <a:t>fileName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        }</a:t>
            </a:r>
          </a:p>
          <a:p>
            <a:r>
              <a:rPr lang="en-US" altLang="zh-TW" dirty="0" smtClean="0"/>
              <a:t>        else</a:t>
            </a:r>
          </a:p>
          <a:p>
            <a:r>
              <a:rPr lang="en-US" altLang="zh-TW" dirty="0" smtClean="0"/>
              <a:t>        {</a:t>
            </a:r>
          </a:p>
          <a:p>
            <a:r>
              <a:rPr lang="en-US" altLang="zh-TW" dirty="0" smtClean="0"/>
              <a:t>            Label1.Text = "</a:t>
            </a:r>
            <a:r>
              <a:rPr lang="zh-TW" altLang="en-US" dirty="0" smtClean="0"/>
              <a:t>請先挑選檔案之後，再來上傳</a:t>
            </a:r>
            <a:r>
              <a:rPr lang="en-US" altLang="zh-TW" dirty="0" smtClean="0"/>
              <a:t>";</a:t>
            </a:r>
          </a:p>
          <a:p>
            <a:r>
              <a:rPr lang="en-US" altLang="zh-TW" dirty="0" smtClean="0"/>
              <a:t>        }</a:t>
            </a:r>
          </a:p>
          <a:p>
            <a:r>
              <a:rPr lang="en-US" altLang="zh-TW" dirty="0" smtClean="0"/>
              <a:t>    }</a:t>
            </a:r>
            <a:endParaRPr lang="zh-TW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6120680"/>
          </a:xfrm>
        </p:spPr>
        <p:txBody>
          <a:bodyPr>
            <a:normAutofit fontScale="62500" lnSpcReduction="20000"/>
          </a:bodyPr>
          <a:lstStyle/>
          <a:p>
            <a:r>
              <a:rPr lang="en-US" altLang="zh-TW" dirty="0" smtClean="0"/>
              <a:t>protected void Button1_Click(object sender, </a:t>
            </a:r>
            <a:r>
              <a:rPr lang="en-US" altLang="zh-TW" dirty="0" err="1" smtClean="0"/>
              <a:t>EventArgs</a:t>
            </a:r>
            <a:r>
              <a:rPr lang="en-US" altLang="zh-TW" dirty="0" smtClean="0"/>
              <a:t> e)</a:t>
            </a:r>
          </a:p>
          <a:p>
            <a:r>
              <a:rPr lang="en-US" altLang="zh-TW" dirty="0" smtClean="0"/>
              <a:t>    {</a:t>
            </a:r>
          </a:p>
          <a:p>
            <a:r>
              <a:rPr lang="en-US" altLang="zh-TW" dirty="0" smtClean="0"/>
              <a:t>        if (FileUpload1.HasFile) </a:t>
            </a:r>
          </a:p>
          <a:p>
            <a:r>
              <a:rPr lang="en-US" altLang="zh-TW" dirty="0" smtClean="0"/>
              <a:t>        {</a:t>
            </a:r>
          </a:p>
          <a:p>
            <a:r>
              <a:rPr lang="en-US" altLang="zh-TW" dirty="0" smtClean="0"/>
              <a:t>            String </a:t>
            </a:r>
            <a:r>
              <a:rPr lang="en-US" altLang="zh-TW" dirty="0" err="1" smtClean="0"/>
              <a:t>fileName</a:t>
            </a:r>
            <a:r>
              <a:rPr lang="en-US" altLang="zh-TW" dirty="0" smtClean="0"/>
              <a:t> = FileUpload1.FileName;  //-- User</a:t>
            </a:r>
            <a:r>
              <a:rPr lang="zh-TW" altLang="en-US" dirty="0" smtClean="0"/>
              <a:t>上傳的檔名（不包含 </a:t>
            </a:r>
            <a:r>
              <a:rPr lang="en-US" altLang="zh-TW" dirty="0" smtClean="0"/>
              <a:t>Client</a:t>
            </a:r>
            <a:r>
              <a:rPr lang="zh-TW" altLang="en-US" dirty="0" smtClean="0"/>
              <a:t>端的路徑！）</a:t>
            </a:r>
          </a:p>
          <a:p>
            <a:endParaRPr lang="zh-TW" altLang="en-US" dirty="0" smtClean="0"/>
          </a:p>
          <a:p>
            <a:r>
              <a:rPr lang="zh-TW" altLang="en-US" dirty="0" smtClean="0"/>
              <a:t>            </a:t>
            </a:r>
            <a:r>
              <a:rPr lang="en-US" altLang="zh-TW" dirty="0" smtClean="0"/>
              <a:t>//*********************************************************************</a:t>
            </a:r>
          </a:p>
          <a:p>
            <a:r>
              <a:rPr lang="en-US" altLang="zh-TW" dirty="0" smtClean="0"/>
              <a:t>            //*** </a:t>
            </a:r>
            <a:r>
              <a:rPr lang="zh-TW" altLang="en-US" dirty="0" smtClean="0"/>
              <a:t>方法一 *****</a:t>
            </a:r>
          </a:p>
          <a:p>
            <a:r>
              <a:rPr lang="zh-TW" altLang="en-US" dirty="0" smtClean="0"/>
              <a:t>           </a:t>
            </a:r>
            <a:r>
              <a:rPr lang="en-US" altLang="zh-TW" dirty="0" smtClean="0"/>
              <a:t>//-- </a:t>
            </a:r>
            <a:r>
              <a:rPr lang="zh-TW" altLang="en-US" dirty="0" smtClean="0"/>
              <a:t>註解：先設定好檔案上傳的路徑，這是</a:t>
            </a:r>
            <a:r>
              <a:rPr lang="en-US" altLang="zh-TW" dirty="0" smtClean="0"/>
              <a:t>Web Server</a:t>
            </a:r>
            <a:r>
              <a:rPr lang="zh-TW" altLang="en-US" dirty="0" smtClean="0"/>
              <a:t>電腦上的硬碟「實體」目錄。</a:t>
            </a:r>
          </a:p>
          <a:p>
            <a:r>
              <a:rPr lang="zh-TW" altLang="en-US" dirty="0" smtClean="0"/>
              <a:t>           </a:t>
            </a:r>
            <a:r>
              <a:rPr lang="en-US" altLang="zh-TW" dirty="0" smtClean="0"/>
              <a:t>//       C#</a:t>
            </a:r>
            <a:r>
              <a:rPr lang="zh-TW" altLang="en-US" dirty="0" smtClean="0"/>
              <a:t>語法在撰寫磁碟的目錄位置時，請留意以下的寫法：</a:t>
            </a:r>
          </a:p>
          <a:p>
            <a:r>
              <a:rPr lang="zh-TW" altLang="en-US" dirty="0" smtClean="0"/>
              <a:t>           </a:t>
            </a:r>
            <a:r>
              <a:rPr lang="en-US" altLang="zh-TW" dirty="0" smtClean="0"/>
              <a:t>//String </a:t>
            </a:r>
            <a:r>
              <a:rPr lang="en-US" altLang="zh-TW" dirty="0" err="1" smtClean="0"/>
              <a:t>savePath</a:t>
            </a:r>
            <a:r>
              <a:rPr lang="en-US" altLang="zh-TW" dirty="0" smtClean="0"/>
              <a:t> = "c:\\temp\\uploads\\";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        //*** </a:t>
            </a:r>
            <a:r>
              <a:rPr lang="zh-TW" altLang="en-US" dirty="0" smtClean="0"/>
              <a:t>方法二 *****</a:t>
            </a:r>
          </a:p>
          <a:p>
            <a:r>
              <a:rPr lang="zh-TW" altLang="en-US" dirty="0" smtClean="0"/>
              <a:t>            </a:t>
            </a:r>
            <a:r>
              <a:rPr lang="en-US" altLang="zh-TW" dirty="0" smtClean="0"/>
              <a:t>String </a:t>
            </a:r>
            <a:r>
              <a:rPr lang="en-US" altLang="zh-TW" dirty="0" err="1" smtClean="0"/>
              <a:t>savePath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Server.MapPath</a:t>
            </a:r>
            <a:r>
              <a:rPr lang="en-US" altLang="zh-TW" dirty="0" smtClean="0"/>
              <a:t>("~/</a:t>
            </a:r>
            <a:r>
              <a:rPr lang="en-US" altLang="zh-TW" dirty="0" err="1" smtClean="0"/>
              <a:t>Book_Sample</a:t>
            </a:r>
            <a:r>
              <a:rPr lang="en-US" altLang="zh-TW" dirty="0" smtClean="0"/>
              <a:t>/Ch18_FileUpload/Uploads/");</a:t>
            </a:r>
          </a:p>
          <a:p>
            <a:r>
              <a:rPr lang="en-US" altLang="zh-TW" dirty="0" smtClean="0"/>
              <a:t>            //--</a:t>
            </a:r>
            <a:r>
              <a:rPr lang="zh-TW" altLang="en-US" dirty="0" smtClean="0"/>
              <a:t>網站上的 </a:t>
            </a:r>
            <a:r>
              <a:rPr lang="en-US" altLang="zh-TW" dirty="0" smtClean="0"/>
              <a:t>URL</a:t>
            </a:r>
            <a:r>
              <a:rPr lang="zh-TW" altLang="en-US" dirty="0" smtClean="0"/>
              <a:t>路徑。 </a:t>
            </a:r>
            <a:r>
              <a:rPr lang="en-US" altLang="zh-TW" dirty="0" err="1" smtClean="0"/>
              <a:t>Server.MapPath</a:t>
            </a:r>
            <a:r>
              <a:rPr lang="en-US" altLang="zh-TW" dirty="0" smtClean="0"/>
              <a:t>() </a:t>
            </a:r>
            <a:r>
              <a:rPr lang="zh-TW" altLang="en-US" dirty="0" smtClean="0"/>
              <a:t>轉換成</a:t>
            </a:r>
            <a:r>
              <a:rPr lang="en-US" altLang="zh-TW" dirty="0" smtClean="0"/>
              <a:t>Web Server</a:t>
            </a:r>
            <a:r>
              <a:rPr lang="zh-TW" altLang="en-US" dirty="0" smtClean="0"/>
              <a:t>電腦上的硬碟「實體」目錄。</a:t>
            </a: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556792"/>
            <a:ext cx="8277291" cy="41764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525344"/>
          </a:xfrm>
        </p:spPr>
        <p:txBody>
          <a:bodyPr>
            <a:normAutofit fontScale="55000" lnSpcReduction="20000"/>
          </a:bodyPr>
          <a:lstStyle/>
          <a:p>
            <a:r>
              <a:rPr lang="en-US" altLang="zh-TW" dirty="0" smtClean="0"/>
              <a:t>//*** </a:t>
            </a:r>
            <a:r>
              <a:rPr lang="zh-TW" altLang="en-US" dirty="0" smtClean="0"/>
              <a:t>方法三 *****</a:t>
            </a:r>
          </a:p>
          <a:p>
            <a:r>
              <a:rPr lang="zh-TW" altLang="en-US" dirty="0" smtClean="0"/>
              <a:t>            </a:t>
            </a:r>
            <a:r>
              <a:rPr lang="en-US" altLang="zh-TW" dirty="0" smtClean="0"/>
              <a:t>//--</a:t>
            </a:r>
            <a:r>
              <a:rPr lang="zh-TW" altLang="en-US" dirty="0" smtClean="0"/>
              <a:t>註解：網站上的目錄路徑。所以不寫磁碟名稱（不寫 “實體”路徑）。</a:t>
            </a:r>
          </a:p>
          <a:p>
            <a:r>
              <a:rPr lang="zh-TW" altLang="en-US" dirty="0" smtClean="0"/>
              <a:t>            </a:t>
            </a:r>
            <a:r>
              <a:rPr lang="en-US" altLang="zh-TW" dirty="0" smtClean="0"/>
              <a:t>//--</a:t>
            </a:r>
            <a:r>
              <a:rPr lang="zh-TW" altLang="en-US" dirty="0" smtClean="0"/>
              <a:t>以下的 </a:t>
            </a:r>
            <a:r>
              <a:rPr lang="en-US" altLang="zh-TW" dirty="0" smtClean="0"/>
              <a:t>URL</a:t>
            </a:r>
            <a:r>
              <a:rPr lang="zh-TW" altLang="en-US" dirty="0" smtClean="0"/>
              <a:t>路徑，請依照實際狀況，進行修改。否則程式會報錯！</a:t>
            </a:r>
          </a:p>
          <a:p>
            <a:r>
              <a:rPr lang="zh-TW" altLang="en-US" dirty="0" smtClean="0"/>
              <a:t>            </a:t>
            </a:r>
            <a:r>
              <a:rPr lang="en-US" altLang="zh-TW" dirty="0" smtClean="0"/>
              <a:t>//String </a:t>
            </a:r>
            <a:r>
              <a:rPr lang="en-US" altLang="zh-TW" dirty="0" err="1" smtClean="0"/>
              <a:t>saveDir</a:t>
            </a:r>
            <a:r>
              <a:rPr lang="en-US" altLang="zh-TW" dirty="0" smtClean="0"/>
              <a:t> = "\\Book_Sample\\Ch18_FileUpload\\Uploads\\"; </a:t>
            </a:r>
          </a:p>
          <a:p>
            <a:r>
              <a:rPr lang="en-US" altLang="zh-TW" dirty="0" smtClean="0"/>
              <a:t>            //String </a:t>
            </a:r>
            <a:r>
              <a:rPr lang="en-US" altLang="zh-TW" dirty="0" err="1" smtClean="0"/>
              <a:t>appPath</a:t>
            </a:r>
            <a:r>
              <a:rPr lang="en-US" altLang="zh-TW" dirty="0" smtClean="0"/>
              <a:t>  = </a:t>
            </a:r>
            <a:r>
              <a:rPr lang="en-US" altLang="zh-TW" dirty="0" err="1" smtClean="0"/>
              <a:t>Request.PhysicalApplicationPath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            ////-- </a:t>
            </a:r>
            <a:r>
              <a:rPr lang="en-US" altLang="zh-TW" dirty="0" err="1" smtClean="0"/>
              <a:t>appPath</a:t>
            </a:r>
            <a:r>
              <a:rPr lang="zh-TW" altLang="en-US" dirty="0" smtClean="0"/>
              <a:t>是網站 </a:t>
            </a:r>
            <a:r>
              <a:rPr lang="en-US" altLang="zh-TW" dirty="0" smtClean="0"/>
              <a:t>"</a:t>
            </a:r>
            <a:r>
              <a:rPr lang="zh-TW" altLang="en-US" dirty="0" smtClean="0"/>
              <a:t>根</a:t>
            </a:r>
            <a:r>
              <a:rPr lang="en-US" altLang="zh-TW" dirty="0" smtClean="0"/>
              <a:t>"</a:t>
            </a:r>
            <a:r>
              <a:rPr lang="zh-TW" altLang="en-US" dirty="0" smtClean="0"/>
              <a:t>目錄「轉換成」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端硬碟路徑。</a:t>
            </a:r>
          </a:p>
          <a:p>
            <a:endParaRPr lang="zh-TW" altLang="en-US" dirty="0" smtClean="0"/>
          </a:p>
          <a:p>
            <a:r>
              <a:rPr lang="zh-TW" altLang="en-US" dirty="0" smtClean="0"/>
              <a:t>            </a:t>
            </a:r>
            <a:r>
              <a:rPr lang="en-US" altLang="zh-TW" dirty="0" smtClean="0"/>
              <a:t>//String </a:t>
            </a:r>
            <a:r>
              <a:rPr lang="en-US" altLang="zh-TW" dirty="0" err="1" smtClean="0"/>
              <a:t>savePath</a:t>
            </a:r>
            <a:r>
              <a:rPr lang="en-US" altLang="zh-TW" dirty="0" smtClean="0"/>
              <a:t>   = </a:t>
            </a:r>
            <a:r>
              <a:rPr lang="en-US" altLang="zh-TW" dirty="0" err="1" smtClean="0"/>
              <a:t>appPath</a:t>
            </a:r>
            <a:r>
              <a:rPr lang="en-US" altLang="zh-TW" dirty="0" smtClean="0"/>
              <a:t> + </a:t>
            </a:r>
            <a:r>
              <a:rPr lang="en-US" altLang="zh-TW" dirty="0" err="1" smtClean="0"/>
              <a:t>saveDir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            //*********************************************************************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        String </a:t>
            </a:r>
            <a:r>
              <a:rPr lang="en-US" altLang="zh-TW" dirty="0" err="1" smtClean="0"/>
              <a:t>saveResult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savePath</a:t>
            </a:r>
            <a:r>
              <a:rPr lang="en-US" altLang="zh-TW" dirty="0" smtClean="0"/>
              <a:t> + </a:t>
            </a:r>
            <a:r>
              <a:rPr lang="en-US" altLang="zh-TW" dirty="0" err="1" smtClean="0"/>
              <a:t>fileName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            //-- </a:t>
            </a:r>
            <a:r>
              <a:rPr lang="zh-TW" altLang="en-US" dirty="0" smtClean="0"/>
              <a:t>重點！！必須包含 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端的「目錄」與「檔名」，才能使用 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SaveAs</a:t>
            </a:r>
            <a:r>
              <a:rPr lang="en-US" altLang="zh-TW" dirty="0" smtClean="0"/>
              <a:t>()</a:t>
            </a:r>
            <a:r>
              <a:rPr lang="zh-TW" altLang="en-US" dirty="0" smtClean="0"/>
              <a:t>方法！</a:t>
            </a:r>
          </a:p>
          <a:p>
            <a:r>
              <a:rPr lang="zh-TW" altLang="en-US" dirty="0" smtClean="0"/>
              <a:t>            </a:t>
            </a:r>
            <a:r>
              <a:rPr lang="en-US" altLang="zh-TW" dirty="0" smtClean="0"/>
              <a:t>FileUpload1.SaveAs(</a:t>
            </a:r>
            <a:r>
              <a:rPr lang="en-US" altLang="zh-TW" dirty="0" err="1" smtClean="0"/>
              <a:t>saveResult</a:t>
            </a:r>
            <a:r>
              <a:rPr lang="en-US" altLang="zh-TW" dirty="0" smtClean="0"/>
              <a:t>);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        Label1.Text = "&lt;b&gt;</a:t>
            </a:r>
            <a:r>
              <a:rPr lang="zh-TW" altLang="en-US" dirty="0" smtClean="0"/>
              <a:t>上傳成功</a:t>
            </a:r>
            <a:r>
              <a:rPr lang="en-US" altLang="zh-TW" dirty="0" smtClean="0"/>
              <a:t>&lt;/b&gt;</a:t>
            </a:r>
            <a:r>
              <a:rPr lang="zh-TW" altLang="en-US" dirty="0" smtClean="0"/>
              <a:t>，檔名</a:t>
            </a:r>
            <a:r>
              <a:rPr lang="en-US" altLang="zh-TW" dirty="0" smtClean="0"/>
              <a:t>---- " + </a:t>
            </a:r>
            <a:r>
              <a:rPr lang="en-US" altLang="zh-TW" dirty="0" err="1" smtClean="0"/>
              <a:t>fileName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            Label1.Text += "&lt;</a:t>
            </a:r>
            <a:r>
              <a:rPr lang="en-US" altLang="zh-TW" dirty="0" err="1" smtClean="0"/>
              <a:t>br</a:t>
            </a:r>
            <a:r>
              <a:rPr lang="en-US" altLang="zh-TW" dirty="0" smtClean="0"/>
              <a:t> /&gt;</a:t>
            </a:r>
            <a:r>
              <a:rPr lang="zh-TW" altLang="en-US" dirty="0" smtClean="0"/>
              <a:t>路徑檔名</a:t>
            </a:r>
            <a:r>
              <a:rPr lang="en-US" altLang="zh-TW" dirty="0" smtClean="0"/>
              <a:t>---- " + </a:t>
            </a:r>
            <a:r>
              <a:rPr lang="en-US" altLang="zh-TW" dirty="0" err="1" smtClean="0"/>
              <a:t>savePath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        }</a:t>
            </a:r>
          </a:p>
          <a:p>
            <a:r>
              <a:rPr lang="en-US" altLang="zh-TW" dirty="0" smtClean="0"/>
              <a:t>        else</a:t>
            </a:r>
          </a:p>
          <a:p>
            <a:r>
              <a:rPr lang="en-US" altLang="zh-TW" dirty="0" smtClean="0"/>
              <a:t>        {</a:t>
            </a:r>
          </a:p>
          <a:p>
            <a:r>
              <a:rPr lang="en-US" altLang="zh-TW" dirty="0" smtClean="0"/>
              <a:t>            Label1.Text = "</a:t>
            </a:r>
            <a:r>
              <a:rPr lang="zh-TW" altLang="en-US" dirty="0" smtClean="0"/>
              <a:t>請先挑選檔案之後，再來上傳</a:t>
            </a:r>
            <a:r>
              <a:rPr lang="en-US" altLang="zh-TW" dirty="0" smtClean="0"/>
              <a:t>";</a:t>
            </a:r>
          </a:p>
          <a:p>
            <a:r>
              <a:rPr lang="en-US" altLang="zh-TW" dirty="0" smtClean="0"/>
              <a:t>        }</a:t>
            </a:r>
          </a:p>
          <a:p>
            <a:r>
              <a:rPr lang="en-US" altLang="zh-TW" dirty="0" smtClean="0"/>
              <a:t>    }</a:t>
            </a:r>
            <a:endParaRPr lang="zh-TW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限制上傳檔案的大小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40000" lnSpcReduction="20000"/>
          </a:bodyPr>
          <a:lstStyle/>
          <a:p>
            <a:r>
              <a:rPr lang="en-US" altLang="zh-TW" dirty="0" smtClean="0"/>
              <a:t>protected void Button1_Click(object sender, </a:t>
            </a:r>
            <a:r>
              <a:rPr lang="en-US" altLang="zh-TW" dirty="0" err="1" smtClean="0"/>
              <a:t>EventArgs</a:t>
            </a:r>
            <a:r>
              <a:rPr lang="en-US" altLang="zh-TW" dirty="0" smtClean="0"/>
              <a:t> e)</a:t>
            </a:r>
          </a:p>
          <a:p>
            <a:r>
              <a:rPr lang="en-US" altLang="zh-TW" dirty="0" smtClean="0"/>
              <a:t>    {</a:t>
            </a:r>
          </a:p>
          <a:p>
            <a:r>
              <a:rPr lang="en-US" altLang="zh-TW" dirty="0" smtClean="0"/>
              <a:t>        string </a:t>
            </a:r>
            <a:r>
              <a:rPr lang="en-US" altLang="zh-TW" dirty="0" err="1" smtClean="0"/>
              <a:t>savePath</a:t>
            </a:r>
            <a:r>
              <a:rPr lang="en-US" altLang="zh-TW" dirty="0" smtClean="0"/>
              <a:t> = "c:\\temp\\uploads</a:t>
            </a:r>
            <a:r>
              <a:rPr lang="en-US" altLang="zh-TW" dirty="0" smtClean="0"/>
              <a:t>\\“;</a:t>
            </a:r>
            <a:endParaRPr lang="en-US" altLang="zh-TW" dirty="0" smtClean="0"/>
          </a:p>
          <a:p>
            <a:r>
              <a:rPr lang="en-US" altLang="zh-TW" dirty="0" smtClean="0"/>
              <a:t>        if (FileUpload1.HasFile) </a:t>
            </a:r>
          </a:p>
          <a:p>
            <a:r>
              <a:rPr lang="en-US" altLang="zh-TW" dirty="0" smtClean="0"/>
              <a:t>        {</a:t>
            </a:r>
          </a:p>
          <a:p>
            <a:r>
              <a:rPr lang="en-US" altLang="zh-TW" dirty="0" smtClean="0"/>
              <a:t>            //</a:t>
            </a:r>
            <a:r>
              <a:rPr lang="zh-TW" altLang="en-US" dirty="0" smtClean="0"/>
              <a:t>註解：取得上傳檔案的大小</a:t>
            </a:r>
          </a:p>
          <a:p>
            <a:r>
              <a:rPr lang="zh-TW" altLang="en-US" dirty="0" smtClean="0"/>
              <a:t>            </a:t>
            </a:r>
            <a:r>
              <a:rPr lang="en-US" altLang="zh-TW" sz="4000" dirty="0" err="1" smtClean="0">
                <a:solidFill>
                  <a:srgbClr val="C00000"/>
                </a:solidFill>
              </a:rPr>
              <a:t>int</a:t>
            </a:r>
            <a:r>
              <a:rPr lang="en-US" altLang="zh-TW" sz="4000" dirty="0" smtClean="0">
                <a:solidFill>
                  <a:srgbClr val="C00000"/>
                </a:solidFill>
              </a:rPr>
              <a:t> </a:t>
            </a:r>
            <a:r>
              <a:rPr lang="en-US" altLang="zh-TW" sz="4000" dirty="0" err="1" smtClean="0">
                <a:solidFill>
                  <a:srgbClr val="C00000"/>
                </a:solidFill>
              </a:rPr>
              <a:t>fileSize</a:t>
            </a:r>
            <a:r>
              <a:rPr lang="en-US" altLang="zh-TW" sz="4000" dirty="0" smtClean="0">
                <a:solidFill>
                  <a:srgbClr val="C00000"/>
                </a:solidFill>
              </a:rPr>
              <a:t> = FileUpload1.PostedFile.ContentLength;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endParaRPr lang="en-US" altLang="zh-TW" dirty="0" smtClean="0"/>
          </a:p>
          <a:p>
            <a:r>
              <a:rPr lang="en-US" altLang="zh-TW" dirty="0" smtClean="0"/>
              <a:t>            //</a:t>
            </a:r>
            <a:r>
              <a:rPr lang="zh-TW" altLang="en-US" dirty="0" smtClean="0"/>
              <a:t>註解：上傳的檔案，必須小於</a:t>
            </a:r>
            <a:r>
              <a:rPr lang="en-US" altLang="zh-TW" dirty="0" smtClean="0"/>
              <a:t>0.5MB</a:t>
            </a:r>
          </a:p>
          <a:p>
            <a:r>
              <a:rPr lang="en-US" altLang="zh-TW" dirty="0" smtClean="0"/>
              <a:t>            if (</a:t>
            </a:r>
            <a:r>
              <a:rPr lang="en-US" altLang="zh-TW" dirty="0" err="1" smtClean="0"/>
              <a:t>fileSize</a:t>
            </a:r>
            <a:r>
              <a:rPr lang="en-US" altLang="zh-TW" dirty="0" smtClean="0"/>
              <a:t> &lt; 500000)  {</a:t>
            </a:r>
          </a:p>
          <a:p>
            <a:r>
              <a:rPr lang="en-US" altLang="zh-TW" dirty="0" smtClean="0"/>
              <a:t>                </a:t>
            </a:r>
            <a:r>
              <a:rPr lang="en-US" altLang="zh-TW" dirty="0" err="1" smtClean="0"/>
              <a:t>savePath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savePath</a:t>
            </a:r>
            <a:r>
              <a:rPr lang="en-US" altLang="zh-TW" dirty="0" smtClean="0"/>
              <a:t> + FileUpload1.FileName</a:t>
            </a:r>
            <a:r>
              <a:rPr lang="en-US" altLang="zh-TW" dirty="0" smtClean="0"/>
              <a:t>;</a:t>
            </a:r>
            <a:endParaRPr lang="en-US" altLang="zh-TW" dirty="0" smtClean="0"/>
          </a:p>
          <a:p>
            <a:r>
              <a:rPr lang="en-US" altLang="zh-TW" dirty="0" smtClean="0"/>
              <a:t>                FileUpload1.SaveAs(</a:t>
            </a:r>
            <a:r>
              <a:rPr lang="en-US" altLang="zh-TW" dirty="0" err="1" smtClean="0"/>
              <a:t>savePath</a:t>
            </a:r>
            <a:r>
              <a:rPr lang="en-US" altLang="zh-TW" dirty="0" smtClean="0"/>
              <a:t>);</a:t>
            </a:r>
          </a:p>
          <a:p>
            <a:r>
              <a:rPr lang="en-US" altLang="zh-TW" dirty="0" smtClean="0"/>
              <a:t>                Label1.Text = "</a:t>
            </a:r>
            <a:r>
              <a:rPr lang="zh-TW" altLang="en-US" dirty="0" smtClean="0"/>
              <a:t>檔案上傳成功</a:t>
            </a:r>
            <a:r>
              <a:rPr lang="en-US" altLang="zh-TW" dirty="0" smtClean="0"/>
              <a:t>";</a:t>
            </a:r>
          </a:p>
          <a:p>
            <a:r>
              <a:rPr lang="en-US" altLang="zh-TW" dirty="0" smtClean="0"/>
              <a:t>            }</a:t>
            </a:r>
          </a:p>
          <a:p>
            <a:r>
              <a:rPr lang="en-US" altLang="zh-TW" dirty="0" smtClean="0"/>
              <a:t>            else  {</a:t>
            </a:r>
          </a:p>
          <a:p>
            <a:r>
              <a:rPr lang="en-US" altLang="zh-TW" dirty="0" smtClean="0"/>
              <a:t>                Label1.Text = "</a:t>
            </a:r>
            <a:r>
              <a:rPr lang="zh-TW" altLang="en-US" dirty="0" smtClean="0"/>
              <a:t>上傳的檔案，必須小於</a:t>
            </a:r>
            <a:r>
              <a:rPr lang="en-US" altLang="zh-TW" dirty="0" smtClean="0"/>
              <a:t>0.5MB </a:t>
            </a:r>
            <a:r>
              <a:rPr lang="zh-TW" altLang="en-US" dirty="0" smtClean="0"/>
              <a:t>。您要上傳的檔案，容量是</a:t>
            </a:r>
            <a:r>
              <a:rPr lang="en-US" altLang="zh-TW" dirty="0" smtClean="0"/>
              <a:t>---" + </a:t>
            </a:r>
            <a:r>
              <a:rPr lang="en-US" altLang="zh-TW" dirty="0" err="1" smtClean="0"/>
              <a:t>fileSize.ToString</a:t>
            </a:r>
            <a:r>
              <a:rPr lang="en-US" altLang="zh-TW" dirty="0" smtClean="0"/>
              <a:t>() + " Bytes";</a:t>
            </a:r>
          </a:p>
          <a:p>
            <a:r>
              <a:rPr lang="en-US" altLang="zh-TW" dirty="0" smtClean="0"/>
              <a:t>            }</a:t>
            </a:r>
          </a:p>
          <a:p>
            <a:r>
              <a:rPr lang="en-US" altLang="zh-TW" dirty="0" smtClean="0"/>
              <a:t>        }</a:t>
            </a:r>
          </a:p>
          <a:p>
            <a:r>
              <a:rPr lang="en-US" altLang="zh-TW" dirty="0" smtClean="0"/>
              <a:t>        else  {</a:t>
            </a:r>
          </a:p>
          <a:p>
            <a:r>
              <a:rPr lang="en-US" altLang="zh-TW" dirty="0" smtClean="0"/>
              <a:t>            Label1.Text = "</a:t>
            </a:r>
            <a:r>
              <a:rPr lang="zh-TW" altLang="en-US" dirty="0" smtClean="0"/>
              <a:t>請先挑選檔案之後，再來上傳</a:t>
            </a:r>
            <a:r>
              <a:rPr lang="en-US" altLang="zh-TW" dirty="0" smtClean="0"/>
              <a:t>";</a:t>
            </a:r>
          </a:p>
          <a:p>
            <a:r>
              <a:rPr lang="en-US" altLang="zh-TW" dirty="0" smtClean="0"/>
              <a:t>        }</a:t>
            </a:r>
          </a:p>
          <a:p>
            <a:r>
              <a:rPr lang="en-US" altLang="zh-TW" dirty="0" smtClean="0"/>
              <a:t>    }</a:t>
            </a:r>
            <a:endParaRPr lang="zh-TW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限制上傳檔案的副檔名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328592"/>
          </a:xfrm>
        </p:spPr>
        <p:txBody>
          <a:bodyPr>
            <a:noAutofit/>
          </a:bodyPr>
          <a:lstStyle/>
          <a:p>
            <a:r>
              <a:rPr lang="en-US" altLang="zh-TW" sz="1400" dirty="0" smtClean="0"/>
              <a:t>protected void Button1_Click(object sender, </a:t>
            </a:r>
            <a:r>
              <a:rPr lang="en-US" altLang="zh-TW" sz="1400" dirty="0" err="1" smtClean="0"/>
              <a:t>EventArgs</a:t>
            </a:r>
            <a:r>
              <a:rPr lang="en-US" altLang="zh-TW" sz="1400" dirty="0" smtClean="0"/>
              <a:t> e)</a:t>
            </a:r>
          </a:p>
          <a:p>
            <a:r>
              <a:rPr lang="en-US" altLang="zh-TW" sz="1400" dirty="0" smtClean="0"/>
              <a:t>    {   //</a:t>
            </a:r>
            <a:r>
              <a:rPr lang="zh-TW" altLang="en-US" sz="1400" dirty="0" smtClean="0"/>
              <a:t>參考資料：</a:t>
            </a:r>
            <a:r>
              <a:rPr lang="en-US" altLang="zh-TW" sz="1400" dirty="0" smtClean="0">
                <a:hlinkClick r:id="rId2"/>
              </a:rPr>
              <a:t>http://msdn.microsoft.com/zh-tw/library/ms227669.aspx</a:t>
            </a:r>
            <a:endParaRPr lang="en-US" altLang="zh-TW" sz="1400" dirty="0" smtClean="0"/>
          </a:p>
          <a:p>
            <a:r>
              <a:rPr lang="en-US" altLang="zh-TW" sz="1400" dirty="0" smtClean="0"/>
              <a:t>        </a:t>
            </a:r>
            <a:r>
              <a:rPr lang="en-US" altLang="zh-TW" sz="1400" dirty="0" smtClean="0"/>
              <a:t>if (</a:t>
            </a:r>
            <a:r>
              <a:rPr lang="en-US" altLang="zh-TW" sz="1400" dirty="0" err="1" smtClean="0"/>
              <a:t>IsPostBack</a:t>
            </a:r>
            <a:r>
              <a:rPr lang="en-US" altLang="zh-TW" sz="1400" dirty="0" smtClean="0"/>
              <a:t>)</a:t>
            </a:r>
          </a:p>
          <a:p>
            <a:r>
              <a:rPr lang="en-US" altLang="zh-TW" sz="1400" dirty="0" smtClean="0"/>
              <a:t>        {</a:t>
            </a:r>
          </a:p>
          <a:p>
            <a:r>
              <a:rPr lang="en-US" altLang="zh-TW" sz="1400" dirty="0" smtClean="0"/>
              <a:t>            String path = </a:t>
            </a:r>
            <a:r>
              <a:rPr lang="en-US" altLang="zh-TW" sz="1400" dirty="0" err="1" smtClean="0"/>
              <a:t>Server.MapPath</a:t>
            </a:r>
            <a:r>
              <a:rPr lang="en-US" altLang="zh-TW" sz="1400" dirty="0" smtClean="0"/>
              <a:t>("~/</a:t>
            </a:r>
            <a:r>
              <a:rPr lang="en-US" altLang="zh-TW" sz="1400" dirty="0" err="1" smtClean="0"/>
              <a:t>Book_Sample</a:t>
            </a:r>
            <a:r>
              <a:rPr lang="en-US" altLang="zh-TW" sz="1400" dirty="0" smtClean="0"/>
              <a:t>/Ch18_FileUpload/Uploads/");   </a:t>
            </a:r>
          </a:p>
          <a:p>
            <a:r>
              <a:rPr lang="en-US" altLang="zh-TW" sz="1400" dirty="0" smtClean="0"/>
              <a:t>             //-- </a:t>
            </a:r>
            <a:r>
              <a:rPr lang="zh-TW" altLang="en-US" sz="1400" dirty="0" smtClean="0"/>
              <a:t>網站上的 </a:t>
            </a:r>
            <a:r>
              <a:rPr lang="en-US" altLang="zh-TW" sz="1400" dirty="0" smtClean="0"/>
              <a:t>URL</a:t>
            </a:r>
            <a:r>
              <a:rPr lang="zh-TW" altLang="en-US" sz="1400" dirty="0" smtClean="0"/>
              <a:t>路徑。 </a:t>
            </a:r>
            <a:r>
              <a:rPr lang="en-US" altLang="zh-TW" sz="1400" dirty="0" err="1" smtClean="0"/>
              <a:t>Server.MapPath</a:t>
            </a:r>
            <a:r>
              <a:rPr lang="en-US" altLang="zh-TW" sz="1400" dirty="0" smtClean="0"/>
              <a:t>() </a:t>
            </a:r>
            <a:r>
              <a:rPr lang="zh-TW" altLang="en-US" sz="1400" dirty="0" smtClean="0"/>
              <a:t>轉換成</a:t>
            </a:r>
            <a:r>
              <a:rPr lang="en-US" altLang="zh-TW" sz="1400" dirty="0" smtClean="0"/>
              <a:t>Web Server</a:t>
            </a:r>
            <a:r>
              <a:rPr lang="zh-TW" altLang="en-US" sz="1400" dirty="0" smtClean="0"/>
              <a:t>電腦上的硬碟「實體」目錄</a:t>
            </a:r>
            <a:r>
              <a:rPr lang="zh-TW" altLang="en-US" sz="1400" dirty="0" smtClean="0"/>
              <a:t>。</a:t>
            </a:r>
            <a:endParaRPr lang="zh-TW" altLang="en-US" sz="1400" dirty="0" smtClean="0"/>
          </a:p>
          <a:p>
            <a:r>
              <a:rPr lang="zh-TW" altLang="en-US" sz="1400" dirty="0" smtClean="0"/>
              <a:t>            </a:t>
            </a:r>
            <a:r>
              <a:rPr lang="en-US" altLang="zh-TW" sz="1400" dirty="0" smtClean="0"/>
              <a:t>String filename = FileUpload1.FileName;  //-- User</a:t>
            </a:r>
            <a:r>
              <a:rPr lang="zh-TW" altLang="en-US" sz="1400" dirty="0" smtClean="0"/>
              <a:t>上傳的檔名（不包含 </a:t>
            </a:r>
            <a:r>
              <a:rPr lang="en-US" altLang="zh-TW" sz="1400" dirty="0" smtClean="0"/>
              <a:t>Client</a:t>
            </a:r>
            <a:r>
              <a:rPr lang="zh-TW" altLang="en-US" sz="1400" dirty="0" smtClean="0"/>
              <a:t>端的路徑！）</a:t>
            </a:r>
          </a:p>
          <a:p>
            <a:r>
              <a:rPr lang="zh-TW" altLang="en-US" sz="1400" dirty="0" smtClean="0"/>
              <a:t>            </a:t>
            </a:r>
            <a:r>
              <a:rPr lang="en-US" altLang="zh-TW" sz="1400" dirty="0" smtClean="0"/>
              <a:t>Boolean </a:t>
            </a:r>
            <a:r>
              <a:rPr lang="en-US" altLang="zh-TW" sz="1400" dirty="0" err="1" smtClean="0"/>
              <a:t>fileOK</a:t>
            </a:r>
            <a:r>
              <a:rPr lang="en-US" altLang="zh-TW" sz="1400" dirty="0" smtClean="0"/>
              <a:t> = false;</a:t>
            </a:r>
          </a:p>
          <a:p>
            <a:r>
              <a:rPr lang="en-US" altLang="zh-TW" sz="1400" dirty="0" smtClean="0"/>
              <a:t>            </a:t>
            </a:r>
            <a:r>
              <a:rPr lang="en-US" altLang="zh-TW" sz="1400" dirty="0" smtClean="0"/>
              <a:t>if (FileUpload1.HasFile)</a:t>
            </a:r>
          </a:p>
          <a:p>
            <a:r>
              <a:rPr lang="en-US" altLang="zh-TW" sz="1400" dirty="0" smtClean="0"/>
              <a:t>            {</a:t>
            </a:r>
          </a:p>
          <a:p>
            <a:r>
              <a:rPr lang="en-US" altLang="zh-TW" sz="1400" dirty="0" smtClean="0"/>
              <a:t>               </a:t>
            </a:r>
            <a:r>
              <a:rPr lang="en-US" altLang="zh-TW" sz="1600" dirty="0" smtClean="0">
                <a:solidFill>
                  <a:srgbClr val="C00000"/>
                </a:solidFill>
              </a:rPr>
              <a:t> string </a:t>
            </a:r>
            <a:r>
              <a:rPr lang="en-US" altLang="zh-TW" sz="1600" dirty="0" err="1" smtClean="0">
                <a:solidFill>
                  <a:srgbClr val="C00000"/>
                </a:solidFill>
              </a:rPr>
              <a:t>fileExtension</a:t>
            </a:r>
            <a:r>
              <a:rPr lang="en-US" altLang="zh-TW" sz="1600" dirty="0" smtClean="0">
                <a:solidFill>
                  <a:srgbClr val="C00000"/>
                </a:solidFill>
              </a:rPr>
              <a:t> = </a:t>
            </a:r>
            <a:r>
              <a:rPr lang="en-US" altLang="zh-TW" sz="1600" dirty="0" err="1" smtClean="0">
                <a:solidFill>
                  <a:srgbClr val="C00000"/>
                </a:solidFill>
              </a:rPr>
              <a:t>System.IO.Path.GetExtension</a:t>
            </a:r>
            <a:r>
              <a:rPr lang="en-US" altLang="zh-TW" sz="1600" dirty="0" smtClean="0">
                <a:solidFill>
                  <a:srgbClr val="C00000"/>
                </a:solidFill>
              </a:rPr>
              <a:t>(filename).</a:t>
            </a:r>
            <a:r>
              <a:rPr lang="en-US" altLang="zh-TW" sz="1600" dirty="0" err="1" smtClean="0">
                <a:solidFill>
                  <a:srgbClr val="C00000"/>
                </a:solidFill>
              </a:rPr>
              <a:t>ToLower</a:t>
            </a:r>
            <a:r>
              <a:rPr lang="en-US" altLang="zh-TW" sz="1600" dirty="0" smtClean="0">
                <a:solidFill>
                  <a:srgbClr val="C00000"/>
                </a:solidFill>
              </a:rPr>
              <a:t>();</a:t>
            </a:r>
            <a:endParaRPr lang="en-US" altLang="zh-TW" sz="1400" dirty="0" smtClean="0">
              <a:solidFill>
                <a:srgbClr val="C00000"/>
              </a:solidFill>
            </a:endParaRPr>
          </a:p>
          <a:p>
            <a:r>
              <a:rPr lang="en-US" altLang="zh-TW" sz="1400" dirty="0" smtClean="0"/>
              <a:t>                //-- </a:t>
            </a:r>
            <a:r>
              <a:rPr lang="zh-TW" altLang="en-US" sz="1400" dirty="0" smtClean="0"/>
              <a:t>資料來源：</a:t>
            </a:r>
            <a:r>
              <a:rPr lang="en-US" altLang="zh-TW" sz="1400" dirty="0" smtClean="0"/>
              <a:t>http://msdn.microsoft.com/zh-tw/library/ms227669%28v=vs.80%29.aspx</a:t>
            </a:r>
          </a:p>
          <a:p>
            <a:r>
              <a:rPr lang="en-US" altLang="zh-TW" sz="1400" dirty="0" smtClean="0"/>
              <a:t>                //-- </a:t>
            </a:r>
            <a:r>
              <a:rPr lang="zh-TW" altLang="en-US" sz="1400" dirty="0" smtClean="0"/>
              <a:t>註解：用「字串陣列」來存放允許上傳的副檔名。</a:t>
            </a:r>
          </a:p>
          <a:p>
            <a:r>
              <a:rPr lang="zh-TW" altLang="en-US" sz="1400" dirty="0" smtClean="0"/>
              <a:t>                </a:t>
            </a:r>
            <a:r>
              <a:rPr lang="en-US" altLang="zh-TW" sz="1400" dirty="0" smtClean="0"/>
              <a:t>string[] </a:t>
            </a:r>
            <a:r>
              <a:rPr lang="en-US" altLang="zh-TW" sz="1400" dirty="0" err="1" smtClean="0"/>
              <a:t>allowedExtensions</a:t>
            </a:r>
            <a:r>
              <a:rPr lang="en-US" altLang="zh-TW" sz="1400" dirty="0" smtClean="0"/>
              <a:t> = {".jpg", ".jpeg", ".</a:t>
            </a:r>
            <a:r>
              <a:rPr lang="en-US" altLang="zh-TW" sz="1400" dirty="0" err="1" smtClean="0"/>
              <a:t>png</a:t>
            </a:r>
            <a:r>
              <a:rPr lang="en-US" altLang="zh-TW" sz="1400" dirty="0" smtClean="0"/>
              <a:t>", ".gif</a:t>
            </a:r>
            <a:r>
              <a:rPr lang="en-US" altLang="zh-TW" sz="1400" dirty="0" smtClean="0"/>
              <a:t>"};</a:t>
            </a:r>
            <a:endParaRPr lang="en-US" altLang="zh-TW" sz="1400" dirty="0" smtClean="0"/>
          </a:p>
          <a:p>
            <a:r>
              <a:rPr lang="en-US" altLang="zh-TW" sz="1400" dirty="0" smtClean="0"/>
              <a:t>                for (</a:t>
            </a:r>
            <a:r>
              <a:rPr lang="en-US" altLang="zh-TW" sz="1400" dirty="0" err="1" smtClean="0"/>
              <a:t>int</a:t>
            </a:r>
            <a:r>
              <a:rPr lang="en-US" altLang="zh-TW" sz="1400" dirty="0" smtClean="0"/>
              <a:t> </a:t>
            </a:r>
            <a:r>
              <a:rPr lang="en-US" altLang="zh-TW" sz="1400" dirty="0" err="1" smtClean="0"/>
              <a:t>i</a:t>
            </a:r>
            <a:r>
              <a:rPr lang="en-US" altLang="zh-TW" sz="1400" dirty="0" smtClean="0"/>
              <a:t> = 0; </a:t>
            </a:r>
            <a:r>
              <a:rPr lang="en-US" altLang="zh-TW" sz="1400" dirty="0" err="1" smtClean="0"/>
              <a:t>i</a:t>
            </a:r>
            <a:r>
              <a:rPr lang="en-US" altLang="zh-TW" sz="1400" dirty="0" smtClean="0"/>
              <a:t> &lt; </a:t>
            </a:r>
            <a:r>
              <a:rPr lang="en-US" altLang="zh-TW" sz="1400" dirty="0" err="1" smtClean="0"/>
              <a:t>allowedExtensions.Length</a:t>
            </a:r>
            <a:r>
              <a:rPr lang="en-US" altLang="zh-TW" sz="1400" dirty="0" smtClean="0"/>
              <a:t>; </a:t>
            </a:r>
            <a:r>
              <a:rPr lang="en-US" altLang="zh-TW" sz="1400" dirty="0" err="1" smtClean="0"/>
              <a:t>i</a:t>
            </a:r>
            <a:r>
              <a:rPr lang="en-US" altLang="zh-TW" sz="1400" dirty="0" smtClean="0"/>
              <a:t>++)</a:t>
            </a:r>
          </a:p>
          <a:p>
            <a:r>
              <a:rPr lang="en-US" altLang="zh-TW" sz="1400" dirty="0" smtClean="0"/>
              <a:t>                {</a:t>
            </a:r>
          </a:p>
          <a:p>
            <a:r>
              <a:rPr lang="en-US" altLang="zh-TW" sz="1400" dirty="0" smtClean="0"/>
              <a:t>                    if (</a:t>
            </a:r>
            <a:r>
              <a:rPr lang="en-US" altLang="zh-TW" sz="1400" dirty="0" err="1" smtClean="0"/>
              <a:t>allowedExtensions</a:t>
            </a:r>
            <a:r>
              <a:rPr lang="en-US" altLang="zh-TW" sz="1400" dirty="0" smtClean="0"/>
              <a:t>[</a:t>
            </a:r>
            <a:r>
              <a:rPr lang="en-US" altLang="zh-TW" sz="1400" dirty="0" err="1" smtClean="0"/>
              <a:t>i</a:t>
            </a:r>
            <a:r>
              <a:rPr lang="en-US" altLang="zh-TW" sz="1400" dirty="0" smtClean="0"/>
              <a:t>] == </a:t>
            </a:r>
            <a:r>
              <a:rPr lang="en-US" altLang="zh-TW" sz="1400" dirty="0" err="1" smtClean="0"/>
              <a:t>fileExtension</a:t>
            </a:r>
            <a:r>
              <a:rPr lang="en-US" altLang="zh-TW" sz="1400" dirty="0" smtClean="0"/>
              <a:t>)</a:t>
            </a:r>
          </a:p>
          <a:p>
            <a:r>
              <a:rPr lang="en-US" altLang="zh-TW" sz="1400" dirty="0" smtClean="0"/>
              <a:t>                    {</a:t>
            </a:r>
          </a:p>
          <a:p>
            <a:r>
              <a:rPr lang="en-US" altLang="zh-TW" sz="1400" dirty="0" smtClean="0"/>
              <a:t>                        </a:t>
            </a:r>
            <a:r>
              <a:rPr lang="en-US" altLang="zh-TW" sz="1400" dirty="0" err="1" smtClean="0"/>
              <a:t>fileOK</a:t>
            </a:r>
            <a:r>
              <a:rPr lang="en-US" altLang="zh-TW" sz="1400" dirty="0" smtClean="0"/>
              <a:t> = true;</a:t>
            </a:r>
          </a:p>
          <a:p>
            <a:r>
              <a:rPr lang="en-US" altLang="zh-TW" sz="1400" dirty="0" smtClean="0"/>
              <a:t>                    }</a:t>
            </a:r>
          </a:p>
          <a:p>
            <a:r>
              <a:rPr lang="en-US" altLang="zh-TW" sz="1400" dirty="0" smtClean="0"/>
              <a:t>                }</a:t>
            </a:r>
            <a:endParaRPr lang="zh-TW" altLang="en-US" sz="14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976664"/>
          </a:xfrm>
        </p:spPr>
        <p:txBody>
          <a:bodyPr>
            <a:normAutofit fontScale="47500" lnSpcReduction="20000"/>
          </a:bodyPr>
          <a:lstStyle/>
          <a:p>
            <a:r>
              <a:rPr lang="en-US" altLang="zh-TW" dirty="0" smtClean="0"/>
              <a:t>if (</a:t>
            </a:r>
            <a:r>
              <a:rPr lang="en-US" altLang="zh-TW" dirty="0" err="1" smtClean="0"/>
              <a:t>fileOK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                {</a:t>
            </a:r>
          </a:p>
          <a:p>
            <a:r>
              <a:rPr lang="en-US" altLang="zh-TW" dirty="0" smtClean="0"/>
              <a:t>                    try</a:t>
            </a:r>
          </a:p>
          <a:p>
            <a:r>
              <a:rPr lang="en-US" altLang="zh-TW" dirty="0" smtClean="0"/>
              <a:t>                    {</a:t>
            </a:r>
          </a:p>
          <a:p>
            <a:r>
              <a:rPr lang="en-US" altLang="zh-TW" dirty="0" smtClean="0"/>
              <a:t>                        FileUpload1.PostedFile.SaveAs(path + filename);</a:t>
            </a:r>
          </a:p>
          <a:p>
            <a:r>
              <a:rPr lang="en-US" altLang="zh-TW" dirty="0" smtClean="0"/>
              <a:t>                        //*** </a:t>
            </a:r>
            <a:r>
              <a:rPr lang="zh-TW" altLang="en-US" dirty="0" smtClean="0"/>
              <a:t>寫成這樣也行！ </a:t>
            </a:r>
            <a:r>
              <a:rPr lang="en-US" altLang="zh-TW" dirty="0" smtClean="0"/>
              <a:t>FileUpload1.SaveAs(path + filename);</a:t>
            </a:r>
          </a:p>
          <a:p>
            <a:r>
              <a:rPr lang="en-US" altLang="zh-TW" dirty="0" smtClean="0"/>
              <a:t>                        Label1.Text = "</a:t>
            </a:r>
            <a:r>
              <a:rPr lang="zh-TW" altLang="en-US" dirty="0" smtClean="0"/>
              <a:t>上傳成功</a:t>
            </a:r>
            <a:r>
              <a:rPr lang="en-US" altLang="zh-TW" dirty="0" smtClean="0"/>
              <a:t>!";</a:t>
            </a:r>
          </a:p>
          <a:p>
            <a:r>
              <a:rPr lang="en-US" altLang="zh-TW" dirty="0" smtClean="0"/>
              <a:t>                        Label1.Text += "&lt;hr /&gt;Server</a:t>
            </a:r>
            <a:r>
              <a:rPr lang="zh-TW" altLang="en-US" dirty="0" smtClean="0"/>
              <a:t>端的存檔「路徑」：</a:t>
            </a:r>
            <a:r>
              <a:rPr lang="en-US" altLang="zh-TW" dirty="0" smtClean="0"/>
              <a:t>" + path;</a:t>
            </a:r>
          </a:p>
          <a:p>
            <a:r>
              <a:rPr lang="en-US" altLang="zh-TW" dirty="0" smtClean="0"/>
              <a:t>                        Label1.Text += "&lt;</a:t>
            </a:r>
            <a:r>
              <a:rPr lang="en-US" altLang="zh-TW" dirty="0" err="1" smtClean="0"/>
              <a:t>br</a:t>
            </a:r>
            <a:r>
              <a:rPr lang="en-US" altLang="zh-TW" dirty="0" smtClean="0"/>
              <a:t> /&gt;</a:t>
            </a:r>
            <a:r>
              <a:rPr lang="zh-TW" altLang="en-US" dirty="0" smtClean="0"/>
              <a:t>檔名：</a:t>
            </a:r>
            <a:r>
              <a:rPr lang="en-US" altLang="zh-TW" dirty="0" smtClean="0"/>
              <a:t>" + filename;</a:t>
            </a:r>
          </a:p>
          <a:p>
            <a:r>
              <a:rPr lang="en-US" altLang="zh-TW" dirty="0" smtClean="0"/>
              <a:t>                    }</a:t>
            </a:r>
          </a:p>
          <a:p>
            <a:r>
              <a:rPr lang="en-US" altLang="zh-TW" dirty="0" smtClean="0"/>
              <a:t>                    catch (Exception ex)</a:t>
            </a:r>
          </a:p>
          <a:p>
            <a:r>
              <a:rPr lang="en-US" altLang="zh-TW" dirty="0" smtClean="0"/>
              <a:t>                    {</a:t>
            </a:r>
          </a:p>
          <a:p>
            <a:r>
              <a:rPr lang="en-US" altLang="zh-TW" dirty="0" smtClean="0"/>
              <a:t>                        Label1.Text = "</a:t>
            </a:r>
            <a:r>
              <a:rPr lang="zh-TW" altLang="en-US" dirty="0" smtClean="0"/>
              <a:t>發生例外錯誤，上傳失敗！</a:t>
            </a:r>
            <a:r>
              <a:rPr lang="en-US" altLang="zh-TW" dirty="0" smtClean="0"/>
              <a:t>";</a:t>
            </a:r>
          </a:p>
          <a:p>
            <a:r>
              <a:rPr lang="en-US" altLang="zh-TW" dirty="0" smtClean="0"/>
              <a:t>                        throw ex;</a:t>
            </a:r>
          </a:p>
          <a:p>
            <a:r>
              <a:rPr lang="en-US" altLang="zh-TW" dirty="0" smtClean="0"/>
              <a:t>                    }</a:t>
            </a:r>
          </a:p>
          <a:p>
            <a:r>
              <a:rPr lang="en-US" altLang="zh-TW" dirty="0" smtClean="0"/>
              <a:t>                }</a:t>
            </a:r>
          </a:p>
          <a:p>
            <a:r>
              <a:rPr lang="en-US" altLang="zh-TW" dirty="0" smtClean="0"/>
              <a:t>                else</a:t>
            </a:r>
          </a:p>
          <a:p>
            <a:r>
              <a:rPr lang="en-US" altLang="zh-TW" dirty="0" smtClean="0"/>
              <a:t>                {</a:t>
            </a:r>
          </a:p>
          <a:p>
            <a:r>
              <a:rPr lang="en-US" altLang="zh-TW" dirty="0" smtClean="0"/>
              <a:t>                    Label1.Text = "</a:t>
            </a:r>
            <a:r>
              <a:rPr lang="zh-TW" altLang="en-US" dirty="0" smtClean="0"/>
              <a:t>上傳的檔案，副檔名只能是 </a:t>
            </a:r>
            <a:r>
              <a:rPr lang="en-US" altLang="zh-TW" dirty="0" smtClean="0"/>
              <a:t>.jpg, .jpeg, .</a:t>
            </a:r>
            <a:r>
              <a:rPr lang="en-US" altLang="zh-TW" dirty="0" err="1" smtClean="0"/>
              <a:t>png</a:t>
            </a:r>
            <a:r>
              <a:rPr lang="en-US" altLang="zh-TW" dirty="0" smtClean="0"/>
              <a:t>, .gif </a:t>
            </a:r>
            <a:r>
              <a:rPr lang="zh-TW" altLang="en-US" dirty="0" smtClean="0"/>
              <a:t>這四種。</a:t>
            </a:r>
            <a:r>
              <a:rPr lang="en-US" altLang="zh-TW" dirty="0" smtClean="0"/>
              <a:t>";</a:t>
            </a:r>
          </a:p>
          <a:p>
            <a:r>
              <a:rPr lang="en-US" altLang="zh-TW" dirty="0" smtClean="0"/>
              <a:t>                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        }</a:t>
            </a:r>
          </a:p>
          <a:p>
            <a:r>
              <a:rPr lang="en-US" altLang="zh-TW" dirty="0" smtClean="0"/>
              <a:t>        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}</a:t>
            </a:r>
            <a:endParaRPr lang="zh-TW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多個檔案上傳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FileUpload</a:t>
            </a:r>
            <a:r>
              <a:rPr lang="zh-TW" altLang="en-US" dirty="0" smtClean="0"/>
              <a:t>控制項</a:t>
            </a:r>
            <a:r>
              <a:rPr lang="en-US" altLang="zh-TW" dirty="0" err="1" smtClean="0"/>
              <a:t>AllowMultiple</a:t>
            </a:r>
            <a:r>
              <a:rPr lang="zh-TW" altLang="en-US" dirty="0" smtClean="0"/>
              <a:t>屬性設為</a:t>
            </a:r>
            <a:r>
              <a:rPr lang="en-US" altLang="zh-TW" dirty="0" smtClean="0"/>
              <a:t>True</a:t>
            </a:r>
          </a:p>
          <a:p>
            <a:r>
              <a:rPr lang="zh-TW" altLang="en-US" dirty="0" smtClean="0"/>
              <a:t>只有 </a:t>
            </a:r>
            <a:r>
              <a:rPr lang="en-US" altLang="zh-TW" dirty="0" smtClean="0"/>
              <a:t>.NET 4.5</a:t>
            </a:r>
            <a:r>
              <a:rPr lang="zh-TW" altLang="en-US" dirty="0" smtClean="0"/>
              <a:t>才有的功能</a:t>
            </a:r>
            <a:endParaRPr lang="zh-TW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336704"/>
          </a:xfrm>
        </p:spPr>
        <p:txBody>
          <a:bodyPr>
            <a:normAutofit fontScale="47500" lnSpcReduction="20000"/>
          </a:bodyPr>
          <a:lstStyle/>
          <a:p>
            <a:r>
              <a:rPr lang="en-US" altLang="zh-TW" dirty="0" smtClean="0"/>
              <a:t>protected void Button1_Click(object sender, </a:t>
            </a:r>
            <a:r>
              <a:rPr lang="en-US" altLang="zh-TW" dirty="0" err="1" smtClean="0"/>
              <a:t>EventArgs</a:t>
            </a:r>
            <a:r>
              <a:rPr lang="en-US" altLang="zh-TW" dirty="0" smtClean="0"/>
              <a:t> e)</a:t>
            </a:r>
          </a:p>
          <a:p>
            <a:r>
              <a:rPr lang="en-US" altLang="zh-TW" dirty="0" smtClean="0"/>
              <a:t>    {</a:t>
            </a:r>
          </a:p>
          <a:p>
            <a:r>
              <a:rPr lang="en-US" altLang="zh-TW" dirty="0" smtClean="0"/>
              <a:t>        //--</a:t>
            </a:r>
            <a:r>
              <a:rPr lang="zh-TW" altLang="en-US" dirty="0" smtClean="0"/>
              <a:t>註解：網站上的目錄路徑。所以不寫磁碟名稱（不寫 “實體”路徑）。</a:t>
            </a:r>
          </a:p>
          <a:p>
            <a:r>
              <a:rPr lang="zh-TW" altLang="en-US" dirty="0" smtClean="0"/>
              <a:t>        </a:t>
            </a:r>
            <a:r>
              <a:rPr lang="en-US" altLang="zh-TW" dirty="0" smtClean="0"/>
              <a:t>//--           </a:t>
            </a:r>
            <a:r>
              <a:rPr lang="zh-TW" altLang="en-US" dirty="0" smtClean="0"/>
              <a:t>上傳後的存檔目錄，請依照您的環境作修改。</a:t>
            </a:r>
          </a:p>
          <a:p>
            <a:r>
              <a:rPr lang="zh-TW" altLang="en-US" dirty="0" smtClean="0"/>
              <a:t>        </a:t>
            </a:r>
            <a:r>
              <a:rPr lang="en-US" altLang="zh-TW" dirty="0" smtClean="0"/>
              <a:t>String </a:t>
            </a:r>
            <a:r>
              <a:rPr lang="en-US" altLang="zh-TW" dirty="0" err="1" smtClean="0"/>
              <a:t>saveDir</a:t>
            </a:r>
            <a:r>
              <a:rPr lang="en-US" altLang="zh-TW" dirty="0" smtClean="0"/>
              <a:t>= @"\[Book]</a:t>
            </a:r>
            <a:r>
              <a:rPr lang="en-US" altLang="zh-TW" dirty="0" err="1" smtClean="0"/>
              <a:t>FileUpload</a:t>
            </a:r>
            <a:r>
              <a:rPr lang="en-US" altLang="zh-TW" dirty="0" smtClean="0"/>
              <a:t>\Uploads\";</a:t>
            </a:r>
          </a:p>
          <a:p>
            <a:r>
              <a:rPr lang="en-US" altLang="zh-TW" dirty="0" smtClean="0"/>
              <a:t>        //-- </a:t>
            </a:r>
            <a:r>
              <a:rPr lang="zh-TW" altLang="en-US" dirty="0" smtClean="0"/>
              <a:t>或是寫成  </a:t>
            </a:r>
            <a:r>
              <a:rPr lang="en-US" altLang="zh-TW" dirty="0" smtClean="0"/>
              <a:t>String </a:t>
            </a:r>
            <a:r>
              <a:rPr lang="en-US" altLang="zh-TW" dirty="0" err="1" smtClean="0"/>
              <a:t>saveDir</a:t>
            </a:r>
            <a:r>
              <a:rPr lang="en-US" altLang="zh-TW" dirty="0" smtClean="0"/>
              <a:t>= "\\[Book]</a:t>
            </a:r>
            <a:r>
              <a:rPr lang="en-US" altLang="zh-TW" dirty="0" err="1" smtClean="0"/>
              <a:t>FileUpload</a:t>
            </a:r>
            <a:r>
              <a:rPr lang="en-US" altLang="zh-TW" dirty="0" smtClean="0"/>
              <a:t>\\Uploads\\";</a:t>
            </a:r>
          </a:p>
          <a:p>
            <a:r>
              <a:rPr lang="en-US" altLang="zh-TW" dirty="0" smtClean="0"/>
              <a:t>        String </a:t>
            </a:r>
            <a:r>
              <a:rPr lang="en-US" altLang="zh-TW" dirty="0" err="1" smtClean="0"/>
              <a:t>appPath</a:t>
            </a:r>
            <a:r>
              <a:rPr lang="en-US" altLang="zh-TW" dirty="0" smtClean="0"/>
              <a:t>= </a:t>
            </a:r>
            <a:r>
              <a:rPr lang="en-US" altLang="zh-TW" dirty="0" err="1" smtClean="0"/>
              <a:t>Request.PhysicalApplicationPath</a:t>
            </a:r>
            <a:r>
              <a:rPr lang="en-US" altLang="zh-TW" dirty="0" smtClean="0"/>
              <a:t>;</a:t>
            </a:r>
            <a:endParaRPr lang="en-US" altLang="zh-TW" dirty="0" smtClean="0"/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System.Text.StringBuilder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myLabel</a:t>
            </a:r>
            <a:r>
              <a:rPr lang="en-US" altLang="zh-TW" dirty="0" smtClean="0"/>
              <a:t> = new </a:t>
            </a:r>
            <a:r>
              <a:rPr lang="en-US" altLang="zh-TW" dirty="0" err="1" smtClean="0"/>
              <a:t>System.Text.StringBuilder</a:t>
            </a:r>
            <a:r>
              <a:rPr lang="en-US" altLang="zh-TW" dirty="0" smtClean="0"/>
              <a:t>();</a:t>
            </a:r>
            <a:endParaRPr lang="en-US" altLang="zh-TW" dirty="0" smtClean="0"/>
          </a:p>
          <a:p>
            <a:r>
              <a:rPr lang="en-US" altLang="zh-TW" dirty="0" smtClean="0"/>
              <a:t>        //===========================================</a:t>
            </a:r>
          </a:p>
          <a:p>
            <a:r>
              <a:rPr lang="en-US" altLang="zh-TW" dirty="0" smtClean="0"/>
              <a:t>        //== </a:t>
            </a:r>
            <a:r>
              <a:rPr lang="en-US" altLang="zh-TW" dirty="0" err="1" smtClean="0"/>
              <a:t>Ony</a:t>
            </a:r>
            <a:r>
              <a:rPr lang="en-US" altLang="zh-TW" dirty="0" smtClean="0"/>
              <a:t> .NET 4.5</a:t>
            </a:r>
            <a:r>
              <a:rPr lang="zh-TW" altLang="en-US" dirty="0" smtClean="0"/>
              <a:t>有這個新的 </a:t>
            </a:r>
            <a:r>
              <a:rPr lang="en-US" altLang="zh-TW" dirty="0" err="1" smtClean="0"/>
              <a:t>AllowMultiPle</a:t>
            </a:r>
            <a:r>
              <a:rPr lang="zh-TW" altLang="en-US" dirty="0" smtClean="0"/>
              <a:t>屬性</a:t>
            </a:r>
          </a:p>
          <a:p>
            <a:r>
              <a:rPr lang="zh-TW" altLang="en-US" dirty="0" smtClean="0"/>
              <a:t>        </a:t>
            </a:r>
            <a:r>
              <a:rPr lang="en-US" altLang="zh-TW" dirty="0" smtClean="0"/>
              <a:t>//===========================================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smtClean="0"/>
              <a:t>String </a:t>
            </a:r>
            <a:r>
              <a:rPr lang="en-US" altLang="zh-TW" dirty="0" err="1" smtClean="0"/>
              <a:t>fileName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savePath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        </a:t>
            </a:r>
            <a:r>
              <a:rPr lang="en-US" altLang="zh-TW" sz="3400" dirty="0" err="1" smtClean="0">
                <a:solidFill>
                  <a:srgbClr val="C00000"/>
                </a:solidFill>
              </a:rPr>
              <a:t>foreach</a:t>
            </a:r>
            <a:r>
              <a:rPr lang="en-US" altLang="zh-TW" sz="3400" dirty="0" smtClean="0">
                <a:solidFill>
                  <a:srgbClr val="C00000"/>
                </a:solidFill>
              </a:rPr>
              <a:t> (</a:t>
            </a:r>
            <a:r>
              <a:rPr lang="en-US" altLang="zh-TW" sz="3400" dirty="0" err="1" smtClean="0">
                <a:solidFill>
                  <a:srgbClr val="C00000"/>
                </a:solidFill>
              </a:rPr>
              <a:t>HttpPostedFile</a:t>
            </a:r>
            <a:r>
              <a:rPr lang="en-US" altLang="zh-TW" sz="3400" dirty="0" smtClean="0">
                <a:solidFill>
                  <a:srgbClr val="C00000"/>
                </a:solidFill>
              </a:rPr>
              <a:t> </a:t>
            </a:r>
            <a:r>
              <a:rPr lang="en-US" altLang="zh-TW" sz="3400" dirty="0" err="1" smtClean="0">
                <a:solidFill>
                  <a:srgbClr val="C00000"/>
                </a:solidFill>
              </a:rPr>
              <a:t>postedFile</a:t>
            </a:r>
            <a:r>
              <a:rPr lang="en-US" altLang="zh-TW" sz="3400" dirty="0" smtClean="0">
                <a:solidFill>
                  <a:srgbClr val="C00000"/>
                </a:solidFill>
              </a:rPr>
              <a:t> in FileUpload1.PostedFiles)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en-US" altLang="zh-TW" dirty="0" smtClean="0"/>
              <a:t>        {</a:t>
            </a:r>
          </a:p>
          <a:p>
            <a:r>
              <a:rPr lang="en-US" altLang="zh-TW" dirty="0" smtClean="0"/>
              <a:t>            </a:t>
            </a:r>
            <a:r>
              <a:rPr lang="en-US" altLang="zh-TW" sz="3400" dirty="0" err="1" smtClean="0">
                <a:solidFill>
                  <a:srgbClr val="C00000"/>
                </a:solidFill>
              </a:rPr>
              <a:t>fileName</a:t>
            </a:r>
            <a:r>
              <a:rPr lang="en-US" altLang="zh-TW" sz="3400" dirty="0" smtClean="0">
                <a:solidFill>
                  <a:srgbClr val="C00000"/>
                </a:solidFill>
              </a:rPr>
              <a:t> = </a:t>
            </a:r>
            <a:r>
              <a:rPr lang="en-US" altLang="zh-TW" sz="3400" dirty="0" err="1" smtClean="0">
                <a:solidFill>
                  <a:srgbClr val="C00000"/>
                </a:solidFill>
              </a:rPr>
              <a:t>postedFile.FileName</a:t>
            </a:r>
            <a:r>
              <a:rPr lang="en-US" altLang="zh-TW" sz="3400" dirty="0" smtClean="0">
                <a:solidFill>
                  <a:srgbClr val="C00000"/>
                </a:solidFill>
              </a:rPr>
              <a:t>;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en-US" altLang="zh-TW" dirty="0" smtClean="0"/>
              <a:t>            // –</a:t>
            </a:r>
            <a:r>
              <a:rPr lang="zh-TW" altLang="en-US" dirty="0" smtClean="0"/>
              <a:t>完成檔案上傳的動作。</a:t>
            </a:r>
          </a:p>
          <a:p>
            <a:r>
              <a:rPr lang="zh-TW" altLang="en-US" dirty="0" smtClean="0"/>
              <a:t>            </a:t>
            </a:r>
            <a:r>
              <a:rPr lang="en-US" altLang="zh-TW" dirty="0" err="1" smtClean="0"/>
              <a:t>savePath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appPath</a:t>
            </a:r>
            <a:r>
              <a:rPr lang="en-US" altLang="zh-TW" dirty="0" smtClean="0"/>
              <a:t> + </a:t>
            </a:r>
            <a:r>
              <a:rPr lang="en-US" altLang="zh-TW" dirty="0" err="1" smtClean="0"/>
              <a:t>saveDir</a:t>
            </a:r>
            <a:r>
              <a:rPr lang="en-US" altLang="zh-TW" dirty="0" smtClean="0"/>
              <a:t> + </a:t>
            </a:r>
            <a:r>
              <a:rPr lang="en-US" altLang="zh-TW" dirty="0" err="1" smtClean="0"/>
              <a:t>fileName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            </a:t>
            </a:r>
            <a:r>
              <a:rPr lang="en-US" altLang="zh-TW" dirty="0" err="1" smtClean="0"/>
              <a:t>postedFile.SaveAs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savePath</a:t>
            </a:r>
            <a:r>
              <a:rPr lang="en-US" altLang="zh-TW" dirty="0" smtClean="0"/>
              <a:t>);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        </a:t>
            </a:r>
            <a:r>
              <a:rPr lang="en-US" altLang="zh-TW" dirty="0" err="1" smtClean="0"/>
              <a:t>myLabel.Append</a:t>
            </a:r>
            <a:r>
              <a:rPr lang="en-US" altLang="zh-TW" dirty="0" smtClean="0"/>
              <a:t>("&lt;hr&gt;</a:t>
            </a:r>
            <a:r>
              <a:rPr lang="zh-TW" altLang="en-US" dirty="0" smtClean="0"/>
              <a:t>檔名</a:t>
            </a:r>
            <a:r>
              <a:rPr lang="en-US" altLang="zh-TW" dirty="0" smtClean="0"/>
              <a:t>---- " + </a:t>
            </a:r>
            <a:r>
              <a:rPr lang="en-US" altLang="zh-TW" dirty="0" err="1" smtClean="0"/>
              <a:t>fileName</a:t>
            </a:r>
            <a:r>
              <a:rPr lang="en-US" altLang="zh-TW" dirty="0" smtClean="0"/>
              <a:t>);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smtClean="0"/>
              <a:t>}</a:t>
            </a:r>
            <a:endParaRPr lang="en-US" altLang="zh-TW" dirty="0" smtClean="0"/>
          </a:p>
          <a:p>
            <a:r>
              <a:rPr lang="en-US" altLang="zh-TW" dirty="0" smtClean="0"/>
              <a:t>        Label1.Text = "</a:t>
            </a:r>
            <a:r>
              <a:rPr lang="zh-TW" altLang="en-US" dirty="0" smtClean="0"/>
              <a:t>上傳成功</a:t>
            </a:r>
            <a:r>
              <a:rPr lang="en-US" altLang="zh-TW" dirty="0" smtClean="0"/>
              <a:t>" + </a:t>
            </a:r>
            <a:r>
              <a:rPr lang="en-US" altLang="zh-TW" dirty="0" err="1" smtClean="0"/>
              <a:t>myLabel.ToString</a:t>
            </a:r>
            <a:r>
              <a:rPr lang="en-US" altLang="zh-TW" dirty="0" smtClean="0"/>
              <a:t>();</a:t>
            </a:r>
          </a:p>
          <a:p>
            <a:r>
              <a:rPr lang="en-US" altLang="zh-TW" dirty="0" smtClean="0"/>
              <a:t>    }</a:t>
            </a: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DirectoryInfo</a:t>
            </a:r>
            <a:r>
              <a:rPr lang="en-US" altLang="zh-TW" dirty="0" smtClean="0"/>
              <a:t> </a:t>
            </a:r>
            <a:r>
              <a:rPr lang="zh-TW" altLang="en-US" dirty="0" smtClean="0"/>
              <a:t>類別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TW" altLang="en-US" dirty="0" smtClean="0"/>
              <a:t>目錄相關資訊類別</a:t>
            </a:r>
            <a:br>
              <a:rPr lang="zh-TW" altLang="en-US" dirty="0" smtClean="0"/>
            </a:br>
            <a:r>
              <a:rPr lang="zh-TW" altLang="en-US" dirty="0" smtClean="0"/>
              <a:t>主要用來建立資料夾和搬移資料夾的工作。</a:t>
            </a:r>
          </a:p>
          <a:p>
            <a:r>
              <a:rPr lang="zh-TW" altLang="en-US" dirty="0" smtClean="0"/>
              <a:t> </a:t>
            </a:r>
            <a:r>
              <a:rPr lang="en-US" altLang="zh-TW" dirty="0" smtClean="0"/>
              <a:t>Directory </a:t>
            </a:r>
            <a:r>
              <a:rPr lang="zh-TW" altLang="en-US" dirty="0" smtClean="0"/>
              <a:t>類別</a:t>
            </a:r>
            <a:br>
              <a:rPr lang="zh-TW" altLang="en-US" dirty="0" smtClean="0"/>
            </a:br>
            <a:r>
              <a:rPr lang="zh-TW" altLang="en-US" dirty="0" smtClean="0"/>
              <a:t> 為靜態方式不必建立物件實體便可直接使用</a:t>
            </a:r>
          </a:p>
          <a:p>
            <a:r>
              <a:rPr lang="zh-TW" altLang="en-US" dirty="0" smtClean="0"/>
              <a:t> </a:t>
            </a:r>
            <a:r>
              <a:rPr lang="en-US" altLang="zh-TW" dirty="0" err="1" smtClean="0"/>
              <a:t>DirectoryInfo</a:t>
            </a:r>
            <a:r>
              <a:rPr lang="zh-TW" altLang="en-US" dirty="0" smtClean="0"/>
              <a:t>類別</a:t>
            </a:r>
            <a:br>
              <a:rPr lang="zh-TW" altLang="en-US" dirty="0" smtClean="0"/>
            </a:br>
            <a:r>
              <a:rPr lang="zh-TW" altLang="en-US" dirty="0" smtClean="0"/>
              <a:t> 必須建立物件實體來對目錄做維護。</a:t>
            </a:r>
          </a:p>
          <a:p>
            <a:r>
              <a:rPr lang="zh-TW" altLang="en-US" dirty="0" smtClean="0"/>
              <a:t> </a:t>
            </a:r>
            <a:r>
              <a:rPr lang="en-US" altLang="zh-TW" dirty="0" err="1" smtClean="0"/>
              <a:t>DirectoryInfo</a:t>
            </a:r>
            <a:r>
              <a:rPr lang="en-US" altLang="zh-TW" dirty="0" smtClean="0"/>
              <a:t> </a:t>
            </a:r>
            <a:r>
              <a:rPr lang="zh-TW" altLang="en-US" dirty="0" smtClean="0"/>
              <a:t>繼承 </a:t>
            </a:r>
            <a:r>
              <a:rPr lang="en-US" altLang="zh-TW" dirty="0" err="1" smtClean="0"/>
              <a:t>FileSystemInfo</a:t>
            </a:r>
            <a:r>
              <a:rPr lang="en-US" altLang="zh-TW" dirty="0" smtClean="0"/>
              <a:t> </a:t>
            </a:r>
            <a:r>
              <a:rPr lang="zh-TW" altLang="en-US" dirty="0" smtClean="0"/>
              <a:t>類別</a:t>
            </a:r>
            <a:br>
              <a:rPr lang="zh-TW" altLang="en-US" dirty="0" smtClean="0"/>
            </a:br>
            <a:r>
              <a:rPr lang="zh-TW" altLang="en-US" dirty="0" smtClean="0"/>
              <a:t> 除擁有 </a:t>
            </a:r>
            <a:r>
              <a:rPr lang="en-US" altLang="zh-TW" dirty="0" err="1" smtClean="0"/>
              <a:t>FileSystemInfo</a:t>
            </a:r>
            <a:r>
              <a:rPr lang="en-US" altLang="zh-TW" dirty="0" smtClean="0"/>
              <a:t> </a:t>
            </a:r>
            <a:r>
              <a:rPr lang="zh-TW" altLang="en-US" dirty="0" smtClean="0"/>
              <a:t>屬性外，還有自己所屬</a:t>
            </a:r>
            <a:br>
              <a:rPr lang="zh-TW" altLang="en-US" dirty="0" smtClean="0"/>
            </a:br>
            <a:r>
              <a:rPr lang="zh-TW" altLang="en-US" dirty="0" smtClean="0"/>
              <a:t> 的屬性。</a:t>
            </a:r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建立一個名稱為 </a:t>
            </a:r>
            <a:r>
              <a:rPr lang="en-US" altLang="zh-TW" dirty="0" smtClean="0"/>
              <a:t>dir </a:t>
            </a:r>
            <a:r>
              <a:rPr lang="zh-TW" altLang="en-US" dirty="0" smtClean="0"/>
              <a:t>的 </a:t>
            </a:r>
            <a:r>
              <a:rPr lang="en-US" altLang="zh-TW" dirty="0" err="1" smtClean="0"/>
              <a:t>DirectoryInfo</a:t>
            </a:r>
            <a:r>
              <a:rPr lang="en-US" altLang="zh-TW" dirty="0" smtClean="0"/>
              <a:t> </a:t>
            </a:r>
            <a:r>
              <a:rPr lang="zh-TW" altLang="en-US" dirty="0" smtClean="0"/>
              <a:t>物件實體 該物件操作目錄設為「</a:t>
            </a:r>
            <a:r>
              <a:rPr lang="en-US" altLang="zh-TW" dirty="0" smtClean="0"/>
              <a:t>D:\myDir</a:t>
            </a:r>
            <a:r>
              <a:rPr lang="zh-TW" altLang="en-US" dirty="0" smtClean="0"/>
              <a:t>」資料夾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DirectoryInfo</a:t>
            </a:r>
            <a:r>
              <a:rPr lang="en-US" altLang="zh-TW" dirty="0" smtClean="0"/>
              <a:t> dir;	 </a:t>
            </a:r>
            <a:br>
              <a:rPr lang="en-US" altLang="zh-TW" dirty="0" smtClean="0"/>
            </a:br>
            <a:r>
              <a:rPr lang="en-US" altLang="zh-TW" dirty="0" smtClean="0"/>
              <a:t>dir = new </a:t>
            </a:r>
            <a:r>
              <a:rPr lang="en-US" altLang="zh-TW" dirty="0" err="1" smtClean="0"/>
              <a:t>DirectoryInfo</a:t>
            </a:r>
            <a:r>
              <a:rPr lang="en-US" altLang="zh-TW" dirty="0" smtClean="0"/>
              <a:t>("D:\\</a:t>
            </a:r>
            <a:r>
              <a:rPr lang="en-US" altLang="zh-TW" dirty="0" err="1" smtClean="0"/>
              <a:t>myDir</a:t>
            </a:r>
            <a:r>
              <a:rPr lang="en-US" altLang="zh-TW" dirty="0" smtClean="0"/>
              <a:t>"); </a:t>
            </a:r>
            <a:br>
              <a:rPr lang="en-US" altLang="zh-TW" dirty="0" smtClean="0"/>
            </a:br>
            <a:r>
              <a:rPr lang="en-US" altLang="zh-TW" dirty="0" err="1" smtClean="0"/>
              <a:t>dir.Create</a:t>
            </a:r>
            <a:r>
              <a:rPr lang="en-US" altLang="zh-TW" dirty="0" smtClean="0"/>
              <a:t>();</a:t>
            </a:r>
          </a:p>
          <a:p>
            <a:pPr lvl="1"/>
            <a:r>
              <a:rPr lang="zh-TW" altLang="en-US" dirty="0" smtClean="0"/>
              <a:t>或 </a:t>
            </a:r>
            <a:r>
              <a:rPr lang="en-US" altLang="zh-TW" dirty="0" err="1" smtClean="0"/>
              <a:t>DirectoryInfo</a:t>
            </a:r>
            <a:r>
              <a:rPr lang="en-US" altLang="zh-TW" dirty="0" smtClean="0"/>
              <a:t> dir = new </a:t>
            </a:r>
            <a:r>
              <a:rPr lang="en-US" altLang="zh-TW" dirty="0" err="1" smtClean="0"/>
              <a:t>DirectoryInfo</a:t>
            </a:r>
            <a:r>
              <a:rPr lang="en-US" altLang="zh-TW" dirty="0" smtClean="0"/>
              <a:t>("D:\\</a:t>
            </a:r>
            <a:r>
              <a:rPr lang="en-US" altLang="zh-TW" dirty="0" err="1" smtClean="0"/>
              <a:t>myDir</a:t>
            </a:r>
            <a:r>
              <a:rPr lang="en-US" altLang="zh-TW" dirty="0" smtClean="0"/>
              <a:t>");</a:t>
            </a:r>
            <a:br>
              <a:rPr lang="en-US" altLang="zh-TW" dirty="0" smtClean="0"/>
            </a:br>
            <a:r>
              <a:rPr lang="en-US" altLang="zh-TW" dirty="0" smtClean="0"/>
              <a:t> </a:t>
            </a:r>
            <a:r>
              <a:rPr lang="en-US" altLang="zh-TW" dirty="0" err="1" smtClean="0"/>
              <a:t>dir.Create</a:t>
            </a:r>
            <a:r>
              <a:rPr lang="en-US" altLang="zh-TW" dirty="0" smtClean="0"/>
              <a:t>();</a:t>
            </a:r>
          </a:p>
          <a:p>
            <a:pPr lvl="1"/>
            <a:endParaRPr lang="zh-TW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10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908050"/>
            <a:ext cx="7704138" cy="53292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13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692150"/>
            <a:ext cx="7775575" cy="57594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15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4213" y="692150"/>
            <a:ext cx="7488237" cy="58324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18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650" y="692150"/>
            <a:ext cx="7273925" cy="58324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龍騰四海">
  <a:themeElements>
    <a:clrScheme name="龍騰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龍騰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龍騰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3083</TotalTime>
  <Words>2241</Words>
  <Application>Microsoft Office PowerPoint</Application>
  <PresentationFormat>如螢幕大小 (4:3)</PresentationFormat>
  <Paragraphs>314</Paragraphs>
  <Slides>35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36" baseType="lpstr">
      <vt:lpstr>龍騰四海</vt:lpstr>
      <vt:lpstr>I/O 和檔案</vt:lpstr>
      <vt:lpstr>System.IO 命名空間</vt:lpstr>
      <vt:lpstr>投影片 3</vt:lpstr>
      <vt:lpstr>DirectoryInfo 類別</vt:lpstr>
      <vt:lpstr>投影片 5</vt:lpstr>
      <vt:lpstr>投影片 6</vt:lpstr>
      <vt:lpstr>投影片 7</vt:lpstr>
      <vt:lpstr>投影片 8</vt:lpstr>
      <vt:lpstr>投影片 9</vt:lpstr>
      <vt:lpstr>FileInfo 類別</vt:lpstr>
      <vt:lpstr>投影片 11</vt:lpstr>
      <vt:lpstr>投影片 12</vt:lpstr>
      <vt:lpstr>FileInfo成員</vt:lpstr>
      <vt:lpstr>投影片 14</vt:lpstr>
      <vt:lpstr>投影片 15</vt:lpstr>
      <vt:lpstr>投影片 16</vt:lpstr>
      <vt:lpstr>StreamWriter寫入檔案</vt:lpstr>
      <vt:lpstr>投影片 18</vt:lpstr>
      <vt:lpstr>StreamReader 讀取檔案</vt:lpstr>
      <vt:lpstr>Append附加資料至檔案末端</vt:lpstr>
      <vt:lpstr>投影片 21</vt:lpstr>
      <vt:lpstr>Binary讀寫二進位資料</vt:lpstr>
      <vt:lpstr>投影片 23</vt:lpstr>
      <vt:lpstr>投影片 24</vt:lpstr>
      <vt:lpstr>Path類別</vt:lpstr>
      <vt:lpstr> DriveInfo類別</vt:lpstr>
      <vt:lpstr>FileUpLoad控制項</vt:lpstr>
      <vt:lpstr>投影片 28</vt:lpstr>
      <vt:lpstr>投影片 29</vt:lpstr>
      <vt:lpstr>投影片 30</vt:lpstr>
      <vt:lpstr>限制上傳檔案的大小</vt:lpstr>
      <vt:lpstr>限制上傳檔案的副檔名</vt:lpstr>
      <vt:lpstr>投影片 33</vt:lpstr>
      <vt:lpstr>多個檔案上傳</vt:lpstr>
      <vt:lpstr>投影片 35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I/O 和檔案</dc:title>
  <dc:creator>denislin</dc:creator>
  <cp:lastModifiedBy>denislin</cp:lastModifiedBy>
  <cp:revision>28</cp:revision>
  <dcterms:created xsi:type="dcterms:W3CDTF">2013-12-16T08:53:40Z</dcterms:created>
  <dcterms:modified xsi:type="dcterms:W3CDTF">2014-01-01T14:46:02Z</dcterms:modified>
</cp:coreProperties>
</file>