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4" r:id="rId12"/>
    <p:sldId id="269" r:id="rId13"/>
    <p:sldId id="265" r:id="rId14"/>
    <p:sldId id="270" r:id="rId15"/>
    <p:sldId id="266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2" autoAdjust="0"/>
    <p:restoredTop sz="89576" autoAdjust="0"/>
  </p:normalViewPr>
  <p:slideViewPr>
    <p:cSldViewPr>
      <p:cViewPr>
        <p:scale>
          <a:sx n="48" d="100"/>
          <a:sy n="48" d="100"/>
        </p:scale>
        <p:origin x="-1158" y="-1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D14C5-32C9-4F6A-92EC-A1043B54A31D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716A6-97F5-46DD-9DBC-7F3A7E989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253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起始頁：遊戲開啟時所出現的畫面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可以輸入遊戲名稱、作者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等文字，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2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也可放置自己設計的圖片。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716A6-97F5-46DD-9DBC-7F3A7E98979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627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每題都可製作提示。</a:t>
            </a:r>
            <a:endParaRPr lang="en-US" altLang="zh-TW" sz="12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Q3</a:t>
            </a: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endParaRPr lang="zh-TW" altLang="en-US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716A6-97F5-46DD-9DBC-7F3A7E98979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488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題目最多</a:t>
            </a:r>
            <a:r>
              <a:rPr lang="en-US" altLang="zh-TW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endParaRPr lang="en-US" altLang="zh-TW" sz="12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Q4 </a:t>
            </a: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第四題題目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716A6-97F5-46DD-9DBC-7F3A7E98979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973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每題都可製作提示。</a:t>
            </a:r>
            <a:endParaRPr lang="en-US" altLang="zh-TW" sz="12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Q4</a:t>
            </a: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endParaRPr lang="zh-TW" altLang="en-US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716A6-97F5-46DD-9DBC-7F3A7E98979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48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題目最多</a:t>
            </a:r>
            <a:r>
              <a:rPr lang="en-US" altLang="zh-TW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endParaRPr lang="en-US" altLang="zh-TW" sz="12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Q5 </a:t>
            </a: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第五題題目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716A6-97F5-46DD-9DBC-7F3A7E98979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973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每題都可製作提示。</a:t>
            </a:r>
            <a:endParaRPr lang="en-US" altLang="zh-TW" sz="12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Q5</a:t>
            </a: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endParaRPr lang="zh-TW" altLang="en-US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716A6-97F5-46DD-9DBC-7F3A7E98979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488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題目最多</a:t>
            </a:r>
            <a:r>
              <a:rPr lang="en-US" altLang="zh-TW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endParaRPr lang="en-US" altLang="zh-TW" sz="12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Q6 </a:t>
            </a: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第六題題目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716A6-97F5-46DD-9DBC-7F3A7E98979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973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每題都可製作</a:t>
            </a: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提示。</a:t>
            </a:r>
            <a:endParaRPr lang="en-US" altLang="zh-TW" sz="12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Q6</a:t>
            </a: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endParaRPr lang="zh-TW" altLang="en-US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716A6-97F5-46DD-9DBC-7F3A7E98979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48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說明頁最多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說明頁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716A6-97F5-46DD-9DBC-7F3A7E98979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522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說明頁最多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說明頁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716A6-97F5-46DD-9DBC-7F3A7E98979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688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說明頁最多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說明頁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716A6-97F5-46DD-9DBC-7F3A7E98979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907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題目最多</a:t>
            </a:r>
            <a:r>
              <a:rPr lang="en-US" altLang="zh-TW" sz="1200" b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200" b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endParaRPr lang="en-US" altLang="zh-TW" sz="1200" b="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Q1 </a:t>
            </a: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第一題題目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716A6-97F5-46DD-9DBC-7F3A7E98979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97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每題都可製作提示。</a:t>
            </a:r>
            <a:endParaRPr lang="en-US" altLang="zh-TW" sz="12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Q1</a:t>
            </a: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endParaRPr lang="zh-TW" altLang="en-US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716A6-97F5-46DD-9DBC-7F3A7E98979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488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題目最多</a:t>
            </a:r>
            <a:r>
              <a:rPr lang="en-US" altLang="zh-TW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endParaRPr lang="en-US" altLang="zh-TW" sz="12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Q2 </a:t>
            </a: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第二題題目</a:t>
            </a:r>
            <a:endParaRPr lang="en-US" altLang="zh-TW" sz="12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716A6-97F5-46DD-9DBC-7F3A7E98979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973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每題都可製作提示。</a:t>
            </a:r>
            <a:endParaRPr lang="en-US" altLang="zh-TW" sz="12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Q2</a:t>
            </a:r>
            <a:r>
              <a:rPr lang="zh-TW" altLang="en-US" sz="1200" b="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endParaRPr lang="zh-TW" altLang="en-US" sz="1200" b="0" i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716A6-97F5-46DD-9DBC-7F3A7E98979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488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題目最多</a:t>
            </a:r>
            <a:r>
              <a:rPr lang="en-US" altLang="zh-TW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endParaRPr lang="en-US" altLang="zh-TW" sz="12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Q3 </a:t>
            </a:r>
            <a:r>
              <a:rPr lang="zh-TW" altLang="en-US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第三題題目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716A6-97F5-46DD-9DBC-7F3A7E98979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97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3F5-F50A-4E6B-BBDA-15EFB4CDA03E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7A9-4B22-49E3-97FC-6398F46EF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97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3F5-F50A-4E6B-BBDA-15EFB4CDA03E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7A9-4B22-49E3-97FC-6398F46EF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61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3F5-F50A-4E6B-BBDA-15EFB4CDA03E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7A9-4B22-49E3-97FC-6398F46EF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00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3F5-F50A-4E6B-BBDA-15EFB4CDA03E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7A9-4B22-49E3-97FC-6398F46EF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5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3F5-F50A-4E6B-BBDA-15EFB4CDA03E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7A9-4B22-49E3-97FC-6398F46EF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49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3F5-F50A-4E6B-BBDA-15EFB4CDA03E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7A9-4B22-49E3-97FC-6398F46EF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84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3F5-F50A-4E6B-BBDA-15EFB4CDA03E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7A9-4B22-49E3-97FC-6398F46EF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74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3F5-F50A-4E6B-BBDA-15EFB4CDA03E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7A9-4B22-49E3-97FC-6398F46EF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1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3F5-F50A-4E6B-BBDA-15EFB4CDA03E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7A9-4B22-49E3-97FC-6398F46EF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50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3F5-F50A-4E6B-BBDA-15EFB4CDA03E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7A9-4B22-49E3-97FC-6398F46EF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76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3F5-F50A-4E6B-BBDA-15EFB4CDA03E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7A9-4B22-49E3-97FC-6398F46EF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63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23F5-F50A-4E6B-BBDA-15EFB4CDA03E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CE7A9-4B22-49E3-97FC-6398F46EF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43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F:\空白資料區\資料夾\png\iTS5密室逃脫計畫 - 遊戲故事前言 A4-14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0355" y="1556792"/>
            <a:ext cx="2323291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39552" y="62068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Holiyo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密逃遊戲翻轉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1520" y="5949280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作者：小鼎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91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Rena\Desktop\遊戲版型(201611) - 複製\投影片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187624" y="1389971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Q3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內容版面配置區 6"/>
          <p:cNvSpPr>
            <a:spLocks noGrp="1"/>
          </p:cNvSpPr>
          <p:nvPr>
            <p:ph idx="1"/>
          </p:nvPr>
        </p:nvSpPr>
        <p:spPr>
          <a:xfrm>
            <a:off x="2483768" y="2060848"/>
            <a:ext cx="4940635" cy="341047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可放置圖片或文字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70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Rena\Desktop\遊戲版型(201611) - 複製\投影片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409368" y="866751"/>
            <a:ext cx="633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Q4  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輸入第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題題目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6"/>
          <p:cNvSpPr>
            <a:spLocks noGrp="1"/>
          </p:cNvSpPr>
          <p:nvPr>
            <p:ph idx="1"/>
          </p:nvPr>
        </p:nvSpPr>
        <p:spPr>
          <a:xfrm>
            <a:off x="2101683" y="1700808"/>
            <a:ext cx="4940635" cy="377051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可放置圖片或文字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61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Rena\Desktop\遊戲版型(201611) - 複製\投影片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187624" y="1389971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Q4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內容版面配置區 6"/>
          <p:cNvSpPr>
            <a:spLocks noGrp="1"/>
          </p:cNvSpPr>
          <p:nvPr>
            <p:ph idx="1"/>
          </p:nvPr>
        </p:nvSpPr>
        <p:spPr>
          <a:xfrm>
            <a:off x="2483768" y="2060848"/>
            <a:ext cx="4940635" cy="341047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可放置圖片或文字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70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Rena\Desktop\遊戲版型(201611) - 複製\投影片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409368" y="866751"/>
            <a:ext cx="633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Q5  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輸入第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題題目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6"/>
          <p:cNvSpPr>
            <a:spLocks noGrp="1"/>
          </p:cNvSpPr>
          <p:nvPr>
            <p:ph idx="1"/>
          </p:nvPr>
        </p:nvSpPr>
        <p:spPr>
          <a:xfrm>
            <a:off x="2101683" y="1700808"/>
            <a:ext cx="4940635" cy="377051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可放置圖片或文字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61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Rena\Desktop\遊戲版型(201611) - 複製\投影片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187624" y="1389971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Q5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內容版面配置區 6"/>
          <p:cNvSpPr>
            <a:spLocks noGrp="1"/>
          </p:cNvSpPr>
          <p:nvPr>
            <p:ph idx="1"/>
          </p:nvPr>
        </p:nvSpPr>
        <p:spPr>
          <a:xfrm>
            <a:off x="2483768" y="2060848"/>
            <a:ext cx="4940635" cy="341047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可放置圖片或文字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70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Rena\Desktop\遊戲版型(201611) - 複製\投影片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409368" y="866751"/>
            <a:ext cx="633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Q6  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輸入第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題題目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6"/>
          <p:cNvSpPr>
            <a:spLocks noGrp="1"/>
          </p:cNvSpPr>
          <p:nvPr>
            <p:ph idx="1"/>
          </p:nvPr>
        </p:nvSpPr>
        <p:spPr>
          <a:xfrm>
            <a:off x="2101683" y="1700808"/>
            <a:ext cx="4940635" cy="377051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可放置圖片或文字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61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Rena\Desktop\遊戲版型(201611) - 複製\投影片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187624" y="1389971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Q6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內容版面配置區 6"/>
          <p:cNvSpPr>
            <a:spLocks noGrp="1"/>
          </p:cNvSpPr>
          <p:nvPr>
            <p:ph idx="1"/>
          </p:nvPr>
        </p:nvSpPr>
        <p:spPr>
          <a:xfrm>
            <a:off x="2483768" y="2060848"/>
            <a:ext cx="4940635" cy="341047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可放置圖片或文字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70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Rena\Desktop\遊戲版型(201611) - 複製\投影片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1660" y="1844824"/>
            <a:ext cx="6120680" cy="23014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說明頁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輸入說明文字或放置圖片，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可以是遊戲背景故事、前言；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遊戲規則、注意事項。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89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Rena\Desktop\遊戲版型(201611) - 複製\投影片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1660" y="1844824"/>
            <a:ext cx="6120680" cy="23014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說明頁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0" indent="0" algn="ctr">
              <a:buNone/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輸入說明文字或放置圖片，</a:t>
            </a:r>
          </a:p>
          <a:p>
            <a:pPr marL="0" indent="0" algn="ctr">
              <a:buNone/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可以是遊戲背景故事、前言；</a:t>
            </a:r>
          </a:p>
          <a:p>
            <a:pPr marL="0" indent="0" algn="ctr">
              <a:buNone/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或是遊戲規則、注意事項。</a:t>
            </a:r>
          </a:p>
        </p:txBody>
      </p:sp>
    </p:spTree>
    <p:extLst>
      <p:ext uri="{BB962C8B-B14F-4D97-AF65-F5344CB8AC3E}">
        <p14:creationId xmlns:p14="http://schemas.microsoft.com/office/powerpoint/2010/main" val="282061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Rena\Desktop\遊戲版型(201611) - 複製\投影片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1660" y="1844824"/>
            <a:ext cx="6120680" cy="23014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說明頁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0" indent="0" algn="ctr">
              <a:buNone/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輸入說明文字或放置圖片，</a:t>
            </a:r>
          </a:p>
          <a:p>
            <a:pPr marL="0" indent="0" algn="ctr">
              <a:buNone/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可以是遊戲背景故事、前言；</a:t>
            </a:r>
          </a:p>
          <a:p>
            <a:pPr marL="0" indent="0" algn="ctr">
              <a:buNone/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或是遊戲規則、注意事項。</a:t>
            </a:r>
          </a:p>
        </p:txBody>
      </p:sp>
    </p:spTree>
    <p:extLst>
      <p:ext uri="{BB962C8B-B14F-4D97-AF65-F5344CB8AC3E}">
        <p14:creationId xmlns:p14="http://schemas.microsoft.com/office/powerpoint/2010/main" val="32790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Rena\Desktop\遊戲版型(201611) - 複製\投影片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409368" y="866751"/>
            <a:ext cx="633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Q1  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6"/>
          <p:cNvSpPr>
            <a:spLocks noGrp="1"/>
          </p:cNvSpPr>
          <p:nvPr>
            <p:ph idx="1"/>
          </p:nvPr>
        </p:nvSpPr>
        <p:spPr>
          <a:xfrm>
            <a:off x="2101683" y="1700808"/>
            <a:ext cx="4940635" cy="377051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可放置圖片或文字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75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Rena\Desktop\遊戲版型(201611) - 複製\投影片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187624" y="1389971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</a:p>
        </p:txBody>
      </p:sp>
      <p:sp>
        <p:nvSpPr>
          <p:cNvPr id="9" name="內容版面配置區 6"/>
          <p:cNvSpPr>
            <a:spLocks noGrp="1"/>
          </p:cNvSpPr>
          <p:nvPr>
            <p:ph idx="1"/>
          </p:nvPr>
        </p:nvSpPr>
        <p:spPr>
          <a:xfrm>
            <a:off x="2483768" y="2060848"/>
            <a:ext cx="4940635" cy="341047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可放置圖片或文字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737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Rena\Desktop\遊戲版型(201611) - 複製\投影片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409368" y="866751"/>
            <a:ext cx="633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Q2  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輸入第二題題目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6"/>
          <p:cNvSpPr>
            <a:spLocks noGrp="1"/>
          </p:cNvSpPr>
          <p:nvPr>
            <p:ph idx="1"/>
          </p:nvPr>
        </p:nvSpPr>
        <p:spPr>
          <a:xfrm>
            <a:off x="2101683" y="1700808"/>
            <a:ext cx="4940635" cy="377051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可放置圖片或文字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61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Rena\Desktop\遊戲版型(201611) - 複製\投影片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187624" y="1389971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Q2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內容版面配置區 6"/>
          <p:cNvSpPr>
            <a:spLocks noGrp="1"/>
          </p:cNvSpPr>
          <p:nvPr>
            <p:ph idx="1"/>
          </p:nvPr>
        </p:nvSpPr>
        <p:spPr>
          <a:xfrm>
            <a:off x="2483768" y="2060848"/>
            <a:ext cx="4940635" cy="341047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可放置圖片或文字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70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Rena\Desktop\遊戲版型(201611) - 複製\投影片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409368" y="866751"/>
            <a:ext cx="633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Q3  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輸入第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題題目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6"/>
          <p:cNvSpPr>
            <a:spLocks noGrp="1"/>
          </p:cNvSpPr>
          <p:nvPr>
            <p:ph idx="1"/>
          </p:nvPr>
        </p:nvSpPr>
        <p:spPr>
          <a:xfrm>
            <a:off x="2101683" y="1700808"/>
            <a:ext cx="4940635" cy="377051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可放置圖片或文字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61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359</Words>
  <Application>Microsoft Office PowerPoint</Application>
  <PresentationFormat>如螢幕大小 (4:3)</PresentationFormat>
  <Paragraphs>87</Paragraphs>
  <Slides>16</Slides>
  <Notes>16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Rena</dc:creator>
  <cp:lastModifiedBy>Rena</cp:lastModifiedBy>
  <cp:revision>11</cp:revision>
  <dcterms:created xsi:type="dcterms:W3CDTF">2016-11-14T02:40:03Z</dcterms:created>
  <dcterms:modified xsi:type="dcterms:W3CDTF">2016-11-14T09:37:46Z</dcterms:modified>
</cp:coreProperties>
</file>