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76" r:id="rId4"/>
    <p:sldId id="277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6012775" cy="16598900"/>
  <p:notesSz cx="6858000" cy="9144000"/>
  <p:defaultTextStyle>
    <a:defPPr>
      <a:defRPr lang="zh-TW"/>
    </a:defPPr>
    <a:lvl1pPr marL="0" algn="l" defTabSz="2434864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7432" algn="l" defTabSz="2434864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4864" algn="l" defTabSz="2434864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2296" algn="l" defTabSz="2434864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69729" algn="l" defTabSz="2434864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87161" algn="l" defTabSz="2434864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04593" algn="l" defTabSz="2434864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22025" algn="l" defTabSz="2434864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39457" algn="l" defTabSz="2434864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42" autoAdjust="0"/>
  </p:normalViewPr>
  <p:slideViewPr>
    <p:cSldViewPr>
      <p:cViewPr>
        <p:scale>
          <a:sx n="20" d="100"/>
          <a:sy n="20" d="100"/>
        </p:scale>
        <p:origin x="-3168" y="-1146"/>
      </p:cViewPr>
      <p:guideLst>
        <p:guide orient="horz" pos="5228"/>
        <p:guide pos="8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0903A-1501-44DF-9FEB-364585876B83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685800"/>
            <a:ext cx="5372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E1C5F-B725-40D1-97D9-545A780F1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42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起始頁：遊戲開啟時所出現的畫面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可以輸入遊戲名稱、作者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等文字，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2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也可放置自己設計的圖片。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E1C5F-B725-40D1-97D9-545A780F19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0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說明頁：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最多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E1C5F-B725-40D1-97D9-545A780F192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60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50958" y="5156419"/>
            <a:ext cx="22110859" cy="35580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01916" y="9406043"/>
            <a:ext cx="18208943" cy="42419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7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69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8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04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22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39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66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44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3651350" y="1609942"/>
            <a:ext cx="16650887" cy="3427749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698694" y="1609942"/>
            <a:ext cx="49519109" cy="3427749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45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4830" y="10666331"/>
            <a:ext cx="22110859" cy="3296726"/>
          </a:xfrm>
        </p:spPr>
        <p:txBody>
          <a:bodyPr anchor="t"/>
          <a:lstStyle>
            <a:lvl1pPr algn="l">
              <a:defRPr sz="107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54830" y="7035323"/>
            <a:ext cx="22110859" cy="3631008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1743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4864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229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69729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8716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0459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2202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3945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0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698694" y="9375305"/>
            <a:ext cx="33084998" cy="26512132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7217239" y="9375305"/>
            <a:ext cx="33084998" cy="26512132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73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0639" y="664726"/>
            <a:ext cx="23411498" cy="276648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00639" y="3715542"/>
            <a:ext cx="11493493" cy="1548461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7432" indent="0">
              <a:buNone/>
              <a:defRPr sz="5300" b="1"/>
            </a:lvl2pPr>
            <a:lvl3pPr marL="2434864" indent="0">
              <a:buNone/>
              <a:defRPr sz="4800" b="1"/>
            </a:lvl3pPr>
            <a:lvl4pPr marL="3652296" indent="0">
              <a:buNone/>
              <a:defRPr sz="4300" b="1"/>
            </a:lvl4pPr>
            <a:lvl5pPr marL="4869729" indent="0">
              <a:buNone/>
              <a:defRPr sz="4300" b="1"/>
            </a:lvl5pPr>
            <a:lvl6pPr marL="6087161" indent="0">
              <a:buNone/>
              <a:defRPr sz="4300" b="1"/>
            </a:lvl6pPr>
            <a:lvl7pPr marL="7304593" indent="0">
              <a:buNone/>
              <a:defRPr sz="4300" b="1"/>
            </a:lvl7pPr>
            <a:lvl8pPr marL="8522025" indent="0">
              <a:buNone/>
              <a:defRPr sz="4300" b="1"/>
            </a:lvl8pPr>
            <a:lvl9pPr marL="9739457" indent="0">
              <a:buNone/>
              <a:defRPr sz="4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00639" y="5264003"/>
            <a:ext cx="11493493" cy="9563580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3214130" y="3715542"/>
            <a:ext cx="11498008" cy="1548461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7432" indent="0">
              <a:buNone/>
              <a:defRPr sz="5300" b="1"/>
            </a:lvl2pPr>
            <a:lvl3pPr marL="2434864" indent="0">
              <a:buNone/>
              <a:defRPr sz="4800" b="1"/>
            </a:lvl3pPr>
            <a:lvl4pPr marL="3652296" indent="0">
              <a:buNone/>
              <a:defRPr sz="4300" b="1"/>
            </a:lvl4pPr>
            <a:lvl5pPr marL="4869729" indent="0">
              <a:buNone/>
              <a:defRPr sz="4300" b="1"/>
            </a:lvl5pPr>
            <a:lvl6pPr marL="6087161" indent="0">
              <a:buNone/>
              <a:defRPr sz="4300" b="1"/>
            </a:lvl6pPr>
            <a:lvl7pPr marL="7304593" indent="0">
              <a:buNone/>
              <a:defRPr sz="4300" b="1"/>
            </a:lvl7pPr>
            <a:lvl8pPr marL="8522025" indent="0">
              <a:buNone/>
              <a:defRPr sz="4300" b="1"/>
            </a:lvl8pPr>
            <a:lvl9pPr marL="9739457" indent="0">
              <a:buNone/>
              <a:defRPr sz="4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3214130" y="5264003"/>
            <a:ext cx="11498008" cy="9563580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6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98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56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0640" y="660882"/>
            <a:ext cx="8558024" cy="2812591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70272" y="660883"/>
            <a:ext cx="14541864" cy="14166701"/>
          </a:xfrm>
        </p:spPr>
        <p:txBody>
          <a:bodyPr/>
          <a:lstStyle>
            <a:lvl1pPr>
              <a:defRPr sz="8500"/>
            </a:lvl1pPr>
            <a:lvl2pPr>
              <a:defRPr sz="7500"/>
            </a:lvl2pPr>
            <a:lvl3pPr>
              <a:defRPr sz="64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00640" y="3473475"/>
            <a:ext cx="8558024" cy="11354110"/>
          </a:xfrm>
        </p:spPr>
        <p:txBody>
          <a:bodyPr/>
          <a:lstStyle>
            <a:lvl1pPr marL="0" indent="0">
              <a:buNone/>
              <a:defRPr sz="3700"/>
            </a:lvl1pPr>
            <a:lvl2pPr marL="1217432" indent="0">
              <a:buNone/>
              <a:defRPr sz="3200"/>
            </a:lvl2pPr>
            <a:lvl3pPr marL="2434864" indent="0">
              <a:buNone/>
              <a:defRPr sz="2700"/>
            </a:lvl3pPr>
            <a:lvl4pPr marL="3652296" indent="0">
              <a:buNone/>
              <a:defRPr sz="2400"/>
            </a:lvl4pPr>
            <a:lvl5pPr marL="4869729" indent="0">
              <a:buNone/>
              <a:defRPr sz="2400"/>
            </a:lvl5pPr>
            <a:lvl6pPr marL="6087161" indent="0">
              <a:buNone/>
              <a:defRPr sz="2400"/>
            </a:lvl6pPr>
            <a:lvl7pPr marL="7304593" indent="0">
              <a:buNone/>
              <a:defRPr sz="2400"/>
            </a:lvl7pPr>
            <a:lvl8pPr marL="8522025" indent="0">
              <a:buNone/>
              <a:defRPr sz="2400"/>
            </a:lvl8pPr>
            <a:lvl9pPr marL="9739457" indent="0">
              <a:buNone/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31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98686" y="11619230"/>
            <a:ext cx="15607665" cy="1371716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098686" y="1483142"/>
            <a:ext cx="15607665" cy="9959340"/>
          </a:xfrm>
        </p:spPr>
        <p:txBody>
          <a:bodyPr/>
          <a:lstStyle>
            <a:lvl1pPr marL="0" indent="0">
              <a:buNone/>
              <a:defRPr sz="8500"/>
            </a:lvl1pPr>
            <a:lvl2pPr marL="1217432" indent="0">
              <a:buNone/>
              <a:defRPr sz="7500"/>
            </a:lvl2pPr>
            <a:lvl3pPr marL="2434864" indent="0">
              <a:buNone/>
              <a:defRPr sz="6400"/>
            </a:lvl3pPr>
            <a:lvl4pPr marL="3652296" indent="0">
              <a:buNone/>
              <a:defRPr sz="5300"/>
            </a:lvl4pPr>
            <a:lvl5pPr marL="4869729" indent="0">
              <a:buNone/>
              <a:defRPr sz="5300"/>
            </a:lvl5pPr>
            <a:lvl6pPr marL="6087161" indent="0">
              <a:buNone/>
              <a:defRPr sz="5300"/>
            </a:lvl6pPr>
            <a:lvl7pPr marL="7304593" indent="0">
              <a:buNone/>
              <a:defRPr sz="5300"/>
            </a:lvl7pPr>
            <a:lvl8pPr marL="8522025" indent="0">
              <a:buNone/>
              <a:defRPr sz="5300"/>
            </a:lvl8pPr>
            <a:lvl9pPr marL="9739457" indent="0">
              <a:buNone/>
              <a:defRPr sz="5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98686" y="12990946"/>
            <a:ext cx="15607665" cy="1948064"/>
          </a:xfrm>
        </p:spPr>
        <p:txBody>
          <a:bodyPr/>
          <a:lstStyle>
            <a:lvl1pPr marL="0" indent="0">
              <a:buNone/>
              <a:defRPr sz="3700"/>
            </a:lvl1pPr>
            <a:lvl2pPr marL="1217432" indent="0">
              <a:buNone/>
              <a:defRPr sz="3200"/>
            </a:lvl2pPr>
            <a:lvl3pPr marL="2434864" indent="0">
              <a:buNone/>
              <a:defRPr sz="2700"/>
            </a:lvl3pPr>
            <a:lvl4pPr marL="3652296" indent="0">
              <a:buNone/>
              <a:defRPr sz="2400"/>
            </a:lvl4pPr>
            <a:lvl5pPr marL="4869729" indent="0">
              <a:buNone/>
              <a:defRPr sz="2400"/>
            </a:lvl5pPr>
            <a:lvl6pPr marL="6087161" indent="0">
              <a:buNone/>
              <a:defRPr sz="2400"/>
            </a:lvl6pPr>
            <a:lvl7pPr marL="7304593" indent="0">
              <a:buNone/>
              <a:defRPr sz="2400"/>
            </a:lvl7pPr>
            <a:lvl8pPr marL="8522025" indent="0">
              <a:buNone/>
              <a:defRPr sz="2400"/>
            </a:lvl8pPr>
            <a:lvl9pPr marL="9739457" indent="0">
              <a:buNone/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4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300639" y="664726"/>
            <a:ext cx="23411498" cy="2766483"/>
          </a:xfrm>
          <a:prstGeom prst="rect">
            <a:avLst/>
          </a:prstGeom>
        </p:spPr>
        <p:txBody>
          <a:bodyPr vert="horz" lIns="243486" tIns="121743" rIns="243486" bIns="12174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00639" y="3873078"/>
            <a:ext cx="23411498" cy="10954507"/>
          </a:xfrm>
          <a:prstGeom prst="rect">
            <a:avLst/>
          </a:prstGeom>
        </p:spPr>
        <p:txBody>
          <a:bodyPr vert="horz" lIns="243486" tIns="121743" rIns="243486" bIns="12174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300639" y="15384722"/>
            <a:ext cx="6069648" cy="883738"/>
          </a:xfrm>
          <a:prstGeom prst="rect">
            <a:avLst/>
          </a:prstGeom>
        </p:spPr>
        <p:txBody>
          <a:bodyPr vert="horz" lIns="243486" tIns="121743" rIns="243486" bIns="121743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DA1A-4163-40E5-81B8-1E3EC4C642D0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887698" y="15384722"/>
            <a:ext cx="8237379" cy="883738"/>
          </a:xfrm>
          <a:prstGeom prst="rect">
            <a:avLst/>
          </a:prstGeom>
        </p:spPr>
        <p:txBody>
          <a:bodyPr vert="horz" lIns="243486" tIns="121743" rIns="243486" bIns="121743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8642489" y="15384722"/>
            <a:ext cx="6069648" cy="883738"/>
          </a:xfrm>
          <a:prstGeom prst="rect">
            <a:avLst/>
          </a:prstGeom>
        </p:spPr>
        <p:txBody>
          <a:bodyPr vert="horz" lIns="243486" tIns="121743" rIns="243486" bIns="121743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C260-65FF-446D-881B-93F16CD46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08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34864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3074" indent="-913074" algn="l" defTabSz="2434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1978327" indent="-760895" algn="l" defTabSz="2434864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3580" indent="-608716" algn="l" defTabSz="2434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1013" indent="-608716" algn="l" defTabSz="2434864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78445" indent="-608716" algn="l" defTabSz="2434864" rtl="0" eaLnBrk="1" latinLnBrk="0" hangingPunct="1">
        <a:spcBef>
          <a:spcPct val="20000"/>
        </a:spcBef>
        <a:buFont typeface="Arial" panose="020B0604020202020204" pitchFamily="34" charset="0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695877" indent="-608716" algn="l" defTabSz="2434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13309" indent="-608716" algn="l" defTabSz="2434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30741" indent="-608716" algn="l" defTabSz="2434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48173" indent="-608716" algn="l" defTabSz="24348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43486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7432" algn="l" defTabSz="243486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4864" algn="l" defTabSz="243486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2296" algn="l" defTabSz="243486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69729" algn="l" defTabSz="243486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87161" algn="l" defTabSz="243486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04593" algn="l" defTabSz="243486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22025" algn="l" defTabSz="243486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39457" algn="l" defTabSz="243486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7" descr="F:\空白資料區\資料夾\png\iTS5密室逃脫計畫 - 遊戲故事前言 A4-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215" y="3414455"/>
            <a:ext cx="6360474" cy="1202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293432" y="1858204"/>
            <a:ext cx="16208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Holiyo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密逃遊戲翻轉</a:t>
            </a:r>
            <a:r>
              <a:rPr lang="zh-TW" altLang="en-US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53059" y="14395383"/>
            <a:ext cx="9530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作者：小鼎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206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demo\元件\平台0714 - 元件2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57" y="-116677"/>
            <a:ext cx="26567689" cy="168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15546-NQC760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31" y="1367492"/>
            <a:ext cx="19763235" cy="138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標題 1"/>
          <p:cNvSpPr txBox="1">
            <a:spLocks/>
          </p:cNvSpPr>
          <p:nvPr/>
        </p:nvSpPr>
        <p:spPr>
          <a:xfrm>
            <a:off x="4509443" y="2826842"/>
            <a:ext cx="5628126" cy="1318630"/>
          </a:xfrm>
          <a:prstGeom prst="rect">
            <a:avLst/>
          </a:prstGeom>
        </p:spPr>
        <p:txBody>
          <a:bodyPr vert="horz" lIns="243486" tIns="121743" rIns="243486" bIns="121743" rtlCol="0" anchor="ctr">
            <a:noAutofit/>
          </a:bodyPr>
          <a:lstStyle>
            <a:lvl1pPr algn="ctr" defTabSz="2434864" rtl="0" eaLnBrk="1" latinLnBrk="0" hangingPunct="1">
              <a:spcBef>
                <a:spcPct val="0"/>
              </a:spcBef>
              <a:buNone/>
              <a:defRPr sz="11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4869483" y="4194994"/>
            <a:ext cx="17929992" cy="10081120"/>
          </a:xfrm>
          <a:prstGeom prst="rect">
            <a:avLst/>
          </a:prstGeom>
        </p:spPr>
        <p:txBody>
          <a:bodyPr vert="horz" lIns="243486" tIns="121743" rIns="243486" bIns="121743" rtlCol="0" anchor="ctr">
            <a:normAutofit/>
          </a:bodyPr>
          <a:lstStyle>
            <a:lvl1pPr marL="913074" indent="-913074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8327" indent="-760895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3580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101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78445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695877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13309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30741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4817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/>
              <a:t>可放置圖片或文字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75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3075" name="Picture 3" descr="C:\Users\user\Desktop\demo\bag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51" y="113182"/>
            <a:ext cx="22376399" cy="1581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17555" y="2447875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78916" y="2682826"/>
            <a:ext cx="1267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輸入第四題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688149" y="4194994"/>
            <a:ext cx="13597573" cy="92890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873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demo\元件\平台0714 - 元件2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57" y="-116677"/>
            <a:ext cx="26567689" cy="168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15546-NQC760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31" y="1367492"/>
            <a:ext cx="19763235" cy="138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標題 1"/>
          <p:cNvSpPr txBox="1">
            <a:spLocks/>
          </p:cNvSpPr>
          <p:nvPr/>
        </p:nvSpPr>
        <p:spPr>
          <a:xfrm>
            <a:off x="4509443" y="2826842"/>
            <a:ext cx="5628126" cy="1318630"/>
          </a:xfrm>
          <a:prstGeom prst="rect">
            <a:avLst/>
          </a:prstGeom>
        </p:spPr>
        <p:txBody>
          <a:bodyPr vert="horz" lIns="243486" tIns="121743" rIns="243486" bIns="121743" rtlCol="0" anchor="ctr">
            <a:noAutofit/>
          </a:bodyPr>
          <a:lstStyle>
            <a:lvl1pPr algn="ctr" defTabSz="2434864" rtl="0" eaLnBrk="1" latinLnBrk="0" hangingPunct="1">
              <a:spcBef>
                <a:spcPct val="0"/>
              </a:spcBef>
              <a:buNone/>
              <a:defRPr sz="11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Q4</a:t>
            </a:r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4869483" y="4194994"/>
            <a:ext cx="17929992" cy="10081120"/>
          </a:xfrm>
          <a:prstGeom prst="rect">
            <a:avLst/>
          </a:prstGeom>
        </p:spPr>
        <p:txBody>
          <a:bodyPr vert="horz" lIns="243486" tIns="121743" rIns="243486" bIns="121743" rtlCol="0" anchor="ctr">
            <a:normAutofit/>
          </a:bodyPr>
          <a:lstStyle>
            <a:lvl1pPr marL="913074" indent="-913074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8327" indent="-760895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3580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101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78445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695877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13309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30741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4817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/>
              <a:t>可放置圖片或文字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75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3075" name="Picture 3" descr="C:\Users\user\Desktop\demo\bag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51" y="113182"/>
            <a:ext cx="22376399" cy="1581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17555" y="2447875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Q5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78916" y="2682826"/>
            <a:ext cx="1267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輸入第五題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688149" y="4194994"/>
            <a:ext cx="13597573" cy="92890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066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demo\元件\平台0714 - 元件2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57" y="-116677"/>
            <a:ext cx="26567689" cy="168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15546-NQC760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31" y="1367492"/>
            <a:ext cx="19763235" cy="138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標題 1"/>
          <p:cNvSpPr txBox="1">
            <a:spLocks/>
          </p:cNvSpPr>
          <p:nvPr/>
        </p:nvSpPr>
        <p:spPr>
          <a:xfrm>
            <a:off x="4509443" y="2826842"/>
            <a:ext cx="5628126" cy="1318630"/>
          </a:xfrm>
          <a:prstGeom prst="rect">
            <a:avLst/>
          </a:prstGeom>
        </p:spPr>
        <p:txBody>
          <a:bodyPr vert="horz" lIns="243486" tIns="121743" rIns="243486" bIns="121743" rtlCol="0" anchor="ctr">
            <a:noAutofit/>
          </a:bodyPr>
          <a:lstStyle>
            <a:lvl1pPr algn="ctr" defTabSz="2434864" rtl="0" eaLnBrk="1" latinLnBrk="0" hangingPunct="1">
              <a:spcBef>
                <a:spcPct val="0"/>
              </a:spcBef>
              <a:buNone/>
              <a:defRPr sz="11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Q5</a:t>
            </a:r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4869483" y="4194994"/>
            <a:ext cx="17929992" cy="10081120"/>
          </a:xfrm>
          <a:prstGeom prst="rect">
            <a:avLst/>
          </a:prstGeom>
        </p:spPr>
        <p:txBody>
          <a:bodyPr vert="horz" lIns="243486" tIns="121743" rIns="243486" bIns="121743" rtlCol="0" anchor="ctr">
            <a:normAutofit/>
          </a:bodyPr>
          <a:lstStyle>
            <a:lvl1pPr marL="913074" indent="-913074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8327" indent="-760895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3580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101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78445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695877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13309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30741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4817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/>
              <a:t>可放置圖片或文字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73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3075" name="Picture 3" descr="C:\Users\user\Desktop\demo\bag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51" y="113182"/>
            <a:ext cx="22376399" cy="1581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17555" y="2447875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Q6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78916" y="2682826"/>
            <a:ext cx="1267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輸入第六題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688149" y="4194994"/>
            <a:ext cx="13597573" cy="92890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066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demo\元件\平台0714 - 元件2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57" y="-116677"/>
            <a:ext cx="26567689" cy="168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15546-NQC760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31" y="1367492"/>
            <a:ext cx="19763235" cy="138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標題 1"/>
          <p:cNvSpPr txBox="1">
            <a:spLocks/>
          </p:cNvSpPr>
          <p:nvPr/>
        </p:nvSpPr>
        <p:spPr>
          <a:xfrm>
            <a:off x="4509443" y="2826842"/>
            <a:ext cx="5628126" cy="1318630"/>
          </a:xfrm>
          <a:prstGeom prst="rect">
            <a:avLst/>
          </a:prstGeom>
        </p:spPr>
        <p:txBody>
          <a:bodyPr vert="horz" lIns="243486" tIns="121743" rIns="243486" bIns="121743" rtlCol="0" anchor="ctr">
            <a:noAutofit/>
          </a:bodyPr>
          <a:lstStyle>
            <a:lvl1pPr algn="ctr" defTabSz="2434864" rtl="0" eaLnBrk="1" latinLnBrk="0" hangingPunct="1">
              <a:spcBef>
                <a:spcPct val="0"/>
              </a:spcBef>
              <a:buNone/>
              <a:defRPr sz="11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Q6</a:t>
            </a:r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4869483" y="4194994"/>
            <a:ext cx="17929992" cy="10081120"/>
          </a:xfrm>
          <a:prstGeom prst="rect">
            <a:avLst/>
          </a:prstGeom>
        </p:spPr>
        <p:txBody>
          <a:bodyPr vert="horz" lIns="243486" tIns="121743" rIns="243486" bIns="121743" rtlCol="0" anchor="ctr">
            <a:normAutofit/>
          </a:bodyPr>
          <a:lstStyle>
            <a:lvl1pPr marL="913074" indent="-913074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8327" indent="-760895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3580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101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78445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695877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13309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30741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4817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/>
              <a:t>可放置圖片或文字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73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user\Desktop\demo\元件\平台0714 - 元件2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57" y="-116677"/>
            <a:ext cx="26567689" cy="168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demo\平台0714 - 元件2-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17774"/>
            <a:ext cx="25679796" cy="2113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-156592" y="-3370882"/>
            <a:ext cx="19002564" cy="1318630"/>
          </a:xfrm>
          <a:prstGeom prst="rect">
            <a:avLst/>
          </a:prstGeom>
        </p:spPr>
        <p:txBody>
          <a:bodyPr vert="horz" lIns="243486" tIns="121743" rIns="243486" bIns="121743" rtlCol="0" anchor="ctr">
            <a:noAutofit/>
          </a:bodyPr>
          <a:lstStyle>
            <a:lvl1pPr algn="ctr" defTabSz="2434864" rtl="0" eaLnBrk="1" latinLnBrk="0" hangingPunct="1">
              <a:spcBef>
                <a:spcPct val="0"/>
              </a:spcBef>
              <a:buNone/>
              <a:defRPr sz="11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闖關成功頁：可放置自記所設計圖片</a:t>
            </a:r>
            <a:endParaRPr lang="en-US" altLang="zh-TW" sz="8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23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user\Desktop\demo\元件\平台0714 - 元件2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57" y="-116677"/>
            <a:ext cx="26567689" cy="168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esktop\demo\平台0714 - 元件2-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45244"/>
            <a:ext cx="20062826" cy="1650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-156592" y="-3370882"/>
            <a:ext cx="19002564" cy="1318630"/>
          </a:xfrm>
          <a:prstGeom prst="rect">
            <a:avLst/>
          </a:prstGeom>
        </p:spPr>
        <p:txBody>
          <a:bodyPr vert="horz" lIns="243486" tIns="121743" rIns="243486" bIns="121743" rtlCol="0" anchor="ctr">
            <a:noAutofit/>
          </a:bodyPr>
          <a:lstStyle>
            <a:lvl1pPr algn="ctr" defTabSz="2434864" rtl="0" eaLnBrk="1" latinLnBrk="0" hangingPunct="1">
              <a:spcBef>
                <a:spcPct val="0"/>
              </a:spcBef>
              <a:buNone/>
              <a:defRPr sz="11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闖關成功頁：可放置自記所設計圖片</a:t>
            </a:r>
            <a:endParaRPr lang="en-US" altLang="zh-TW" sz="8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241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user\Desktop\demo\iTS5密室逃脫計畫 - 故事前言(文字&amp;圖文)_20141031-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494" y="-2432924"/>
            <a:ext cx="26922778" cy="190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45547" y="2322786"/>
            <a:ext cx="15121682" cy="12504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</a:t>
            </a:r>
            <a: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6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輸入說明文字或放置圖片，</a:t>
            </a:r>
            <a:endParaRPr lang="en-US" altLang="zh-TW" sz="6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可以是遊戲背景故事、前言；</a:t>
            </a:r>
            <a:endParaRPr lang="en-US" altLang="zh-TW" sz="6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遊戲規則、注意事項。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786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demo\iTS5密室逃脫計畫 - 故事前言(文字&amp;圖文)_20141031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8657" y="-2424629"/>
            <a:ext cx="27939104" cy="1975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445547" y="2322786"/>
            <a:ext cx="15121682" cy="12504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</a:t>
            </a:r>
            <a:r>
              <a:rPr lang="en-US" altLang="zh-TW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6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輸入說明文字或放置圖片，</a:t>
            </a:r>
            <a:endParaRPr lang="en-US" altLang="zh-TW" sz="6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可以是遊戲背景故事、前言；</a:t>
            </a:r>
            <a:endParaRPr lang="en-US" altLang="zh-TW" sz="6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遊戲規則、注意事項。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48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demo\iTS5密室逃脫計畫 - 故事前言(文字&amp;圖文)_20141031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643" y="-1709662"/>
            <a:ext cx="27393160" cy="193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5445547" y="2322786"/>
            <a:ext cx="15121682" cy="12504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</a:t>
            </a:r>
            <a:r>
              <a:rPr lang="en-US" altLang="zh-TW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6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輸入說明文字或放置圖片，</a:t>
            </a:r>
            <a:endParaRPr lang="en-US" altLang="zh-TW" sz="6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可以是遊戲背景故事、前言；</a:t>
            </a:r>
            <a:endParaRPr lang="en-US" altLang="zh-TW" sz="6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遊戲規則、注意事項。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482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3075" name="Picture 3" descr="C:\Users\user\Desktop\demo\bag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51" y="113182"/>
            <a:ext cx="22376399" cy="1581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17555" y="2447875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78916" y="2682826"/>
            <a:ext cx="1267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輸入第一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題題目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688149" y="4194994"/>
            <a:ext cx="13597573" cy="92890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080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user\Desktop\demo\元件\平台0714 - 元件2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57" y="-116677"/>
            <a:ext cx="26567689" cy="168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15546-NQC760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31" y="1367492"/>
            <a:ext cx="19763235" cy="138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標題 1"/>
          <p:cNvSpPr txBox="1">
            <a:spLocks/>
          </p:cNvSpPr>
          <p:nvPr/>
        </p:nvSpPr>
        <p:spPr>
          <a:xfrm>
            <a:off x="4509443" y="2826842"/>
            <a:ext cx="5628126" cy="1318630"/>
          </a:xfrm>
          <a:prstGeom prst="rect">
            <a:avLst/>
          </a:prstGeom>
        </p:spPr>
        <p:txBody>
          <a:bodyPr vert="horz" lIns="243486" tIns="121743" rIns="243486" bIns="121743" rtlCol="0" anchor="ctr">
            <a:noAutofit/>
          </a:bodyPr>
          <a:lstStyle>
            <a:lvl1pPr algn="ctr" defTabSz="2434864" rtl="0" eaLnBrk="1" latinLnBrk="0" hangingPunct="1">
              <a:spcBef>
                <a:spcPct val="0"/>
              </a:spcBef>
              <a:buNone/>
              <a:defRPr sz="11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4869483" y="4194994"/>
            <a:ext cx="17929992" cy="10081120"/>
          </a:xfrm>
          <a:prstGeom prst="rect">
            <a:avLst/>
          </a:prstGeom>
        </p:spPr>
        <p:txBody>
          <a:bodyPr vert="horz" lIns="243486" tIns="121743" rIns="243486" bIns="121743" rtlCol="0" anchor="ctr">
            <a:normAutofit/>
          </a:bodyPr>
          <a:lstStyle>
            <a:lvl1pPr marL="913074" indent="-913074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8327" indent="-760895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3580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101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78445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695877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13309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30741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4817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/>
              <a:t>可放置圖片或文字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94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3075" name="Picture 3" descr="C:\Users\user\Desktop\demo\bag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51" y="113182"/>
            <a:ext cx="22376399" cy="1581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17555" y="2447875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78916" y="2682826"/>
            <a:ext cx="1267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輸入第二題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688149" y="4194994"/>
            <a:ext cx="13597573" cy="92890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873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demo\元件\平台0714 - 元件2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57" y="-116677"/>
            <a:ext cx="26567689" cy="168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15546-NQC760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31" y="1367492"/>
            <a:ext cx="19763235" cy="138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標題 1"/>
          <p:cNvSpPr txBox="1">
            <a:spLocks/>
          </p:cNvSpPr>
          <p:nvPr/>
        </p:nvSpPr>
        <p:spPr>
          <a:xfrm>
            <a:off x="4509443" y="2826842"/>
            <a:ext cx="5628126" cy="1318630"/>
          </a:xfrm>
          <a:prstGeom prst="rect">
            <a:avLst/>
          </a:prstGeom>
        </p:spPr>
        <p:txBody>
          <a:bodyPr vert="horz" lIns="243486" tIns="121743" rIns="243486" bIns="121743" rtlCol="0" anchor="ctr">
            <a:noAutofit/>
          </a:bodyPr>
          <a:lstStyle>
            <a:lvl1pPr algn="ctr" defTabSz="2434864" rtl="0" eaLnBrk="1" latinLnBrk="0" hangingPunct="1">
              <a:spcBef>
                <a:spcPct val="0"/>
              </a:spcBef>
              <a:buNone/>
              <a:defRPr sz="11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4869483" y="4194994"/>
            <a:ext cx="17929992" cy="10081120"/>
          </a:xfrm>
          <a:prstGeom prst="rect">
            <a:avLst/>
          </a:prstGeom>
        </p:spPr>
        <p:txBody>
          <a:bodyPr vert="horz" lIns="243486" tIns="121743" rIns="243486" bIns="121743" rtlCol="0" anchor="ctr">
            <a:normAutofit/>
          </a:bodyPr>
          <a:lstStyle>
            <a:lvl1pPr marL="913074" indent="-913074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8327" indent="-760895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3580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101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78445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695877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13309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30741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48173" indent="-608716" algn="l" defTabSz="24348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/>
              <a:t>可放置圖片或文字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75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3075" name="Picture 3" descr="C:\Users\user\Desktop\demo\bag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51" y="113182"/>
            <a:ext cx="22376399" cy="1581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17555" y="2447875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Q3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78916" y="2682826"/>
            <a:ext cx="1267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輸入第三題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688149" y="4194994"/>
            <a:ext cx="13597573" cy="92890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可放置圖片或文字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873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255</Words>
  <Application>Microsoft Office PowerPoint</Application>
  <PresentationFormat>自訂</PresentationFormat>
  <Paragraphs>58</Paragraphs>
  <Slides>18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PowerPoint 簡報</vt:lpstr>
      <vt:lpstr>PowerPoint 簡報</vt:lpstr>
      <vt:lpstr>PowerPoint 簡報</vt:lpstr>
      <vt:lpstr>PowerPoint 簡報</vt:lpstr>
      <vt:lpstr> </vt:lpstr>
      <vt:lpstr>PowerPoint 簡報</vt:lpstr>
      <vt:lpstr> </vt:lpstr>
      <vt:lpstr>PowerPoint 簡報</vt:lpstr>
      <vt:lpstr> </vt:lpstr>
      <vt:lpstr>PowerPoint 簡報</vt:lpstr>
      <vt:lpstr> </vt:lpstr>
      <vt:lpstr>PowerPoint 簡報</vt:lpstr>
      <vt:lpstr> </vt:lpstr>
      <vt:lpstr>PowerPoint 簡報</vt:lpstr>
      <vt:lpstr> </vt:lpstr>
      <vt:lpstr>PowerPoint 簡報</vt:lpstr>
      <vt:lpstr>PowerPoint 簡報</vt:lpstr>
      <vt:lpstr>PowerPoint 簡報</vt:lpstr>
    </vt:vector>
  </TitlesOfParts>
  <Company>SYNNEX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john</cp:lastModifiedBy>
  <cp:revision>13</cp:revision>
  <dcterms:created xsi:type="dcterms:W3CDTF">2015-07-14T01:48:49Z</dcterms:created>
  <dcterms:modified xsi:type="dcterms:W3CDTF">2016-03-28T08:26:04Z</dcterms:modified>
</cp:coreProperties>
</file>